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311" r:id="rId3"/>
    <p:sldId id="312" r:id="rId4"/>
    <p:sldId id="281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970" y="606505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140" y="1458799"/>
            <a:ext cx="944961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3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4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3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4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5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6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3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4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5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6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8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4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5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6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7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8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4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287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2024-06-02T09:27:40Z</dcterms:created>
  <dcterms:modified xsi:type="dcterms:W3CDTF">2024-08-11T03:18:08Z</dcterms:modified>
</cp:coreProperties>
</file>