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1"/>
  </p:notesMasterIdLst>
  <p:sldIdLst>
    <p:sldId id="261" r:id="rId4"/>
    <p:sldId id="272" r:id="rId5"/>
    <p:sldId id="273" r:id="rId6"/>
    <p:sldId id="274" r:id="rId7"/>
    <p:sldId id="275" r:id="rId8"/>
    <p:sldId id="276" r:id="rId9"/>
    <p:sldId id="277" r:id="rId10"/>
    <p:sldId id="256" r:id="rId11"/>
    <p:sldId id="257" r:id="rId12"/>
    <p:sldId id="278" r:id="rId13"/>
    <p:sldId id="260" r:id="rId14"/>
    <p:sldId id="279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1" r:id="rId23"/>
    <p:sldId id="322" r:id="rId24"/>
    <p:sldId id="323" r:id="rId25"/>
    <p:sldId id="324" r:id="rId26"/>
    <p:sldId id="332" r:id="rId27"/>
    <p:sldId id="340" r:id="rId28"/>
    <p:sldId id="341" r:id="rId29"/>
    <p:sldId id="271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20" d="100"/>
          <a:sy n="20" d="100"/>
        </p:scale>
        <p:origin x="1288" y="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21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4.png"/><Relationship Id="rId4" Type="http://schemas.openxmlformats.org/officeDocument/2006/relationships/image" Target="../media/image79.png"/><Relationship Id="rId9" Type="http://schemas.openxmlformats.org/officeDocument/2006/relationships/image" Target="../media/image98.sv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image" Target="../media/image10.jpeg"/><Relationship Id="rId21" Type="http://schemas.openxmlformats.org/officeDocument/2006/relationships/image" Target="../media/image23.gif"/><Relationship Id="rId7" Type="http://schemas.microsoft.com/office/2007/relationships/hdphoto" Target="../media/hdphoto2.wdp"/><Relationship Id="rId12" Type="http://schemas.openxmlformats.org/officeDocument/2006/relationships/slide" Target="slide5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22.png"/><Relationship Id="rId4" Type="http://schemas.openxmlformats.org/officeDocument/2006/relationships/image" Target="../media/image11.gif"/><Relationship Id="rId9" Type="http://schemas.openxmlformats.org/officeDocument/2006/relationships/image" Target="../media/image12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45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601</Words>
  <Application>Microsoft Office PowerPoint</Application>
  <PresentationFormat>Custom</PresentationFormat>
  <Paragraphs>115</Paragraphs>
  <Slides>27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맑은 고딕</vt:lpstr>
      <vt:lpstr>Arial</vt:lpstr>
      <vt:lpstr>Bebas Neue</vt:lpstr>
      <vt:lpstr>Calibri</vt:lpstr>
      <vt:lpstr>Cambria</vt:lpstr>
      <vt:lpstr>Cambria Math</vt:lpstr>
      <vt:lpstr>等线</vt:lpstr>
      <vt:lpstr>Happy Monkey</vt:lpstr>
      <vt:lpstr>Roboto Condensed Light</vt:lpstr>
      <vt:lpstr>SVN-Ziclets</vt:lpstr>
      <vt:lpstr>Symbol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40</cp:revision>
  <dcterms:created xsi:type="dcterms:W3CDTF">2006-08-16T00:00:00Z</dcterms:created>
  <dcterms:modified xsi:type="dcterms:W3CDTF">2024-08-21T14:27:32Z</dcterms:modified>
  <dc:identifier>DAGJP68S_yM</dc:identifier>
</cp:coreProperties>
</file>