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7" r:id="rId3"/>
    <p:sldId id="278" r:id="rId4"/>
    <p:sldId id="280" r:id="rId5"/>
    <p:sldId id="284" r:id="rId6"/>
    <p:sldId id="281" r:id="rId7"/>
    <p:sldId id="285" r:id="rId8"/>
    <p:sldId id="282" r:id="rId9"/>
    <p:sldId id="287" r:id="rId10"/>
    <p:sldId id="283" r:id="rId11"/>
    <p:sldId id="288" r:id="rId12"/>
    <p:sldId id="256" r:id="rId13"/>
    <p:sldId id="268" r:id="rId14"/>
    <p:sldId id="295" r:id="rId15"/>
    <p:sldId id="296" r:id="rId16"/>
    <p:sldId id="262" r:id="rId17"/>
    <p:sldId id="289" r:id="rId18"/>
    <p:sldId id="294" r:id="rId19"/>
    <p:sldId id="309" r:id="rId20"/>
    <p:sldId id="310" r:id="rId21"/>
    <p:sldId id="311" r:id="rId22"/>
    <p:sldId id="312" r:id="rId23"/>
    <p:sldId id="313" r:id="rId24"/>
    <p:sldId id="315" r:id="rId25"/>
    <p:sldId id="314" r:id="rId26"/>
    <p:sldId id="271" r:id="rId2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3D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1DEC5-993D-42D9-8969-81F9707E01D3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5C6A9-7201-4A05-AE89-34FE92C1E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7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31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60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12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14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61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49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53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91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2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0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30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33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22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10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jpeg"/><Relationship Id="rId7" Type="http://schemas.openxmlformats.org/officeDocument/2006/relationships/image" Target="../media/image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3.svg"/><Relationship Id="rId18" Type="http://schemas.openxmlformats.org/officeDocument/2006/relationships/image" Target="../media/image48.png"/><Relationship Id="rId3" Type="http://schemas.openxmlformats.org/officeDocument/2006/relationships/image" Target="../media/image1.png"/><Relationship Id="rId21" Type="http://schemas.openxmlformats.org/officeDocument/2006/relationships/image" Target="../media/image51.png"/><Relationship Id="rId7" Type="http://schemas.openxmlformats.org/officeDocument/2006/relationships/image" Target="../media/image30.svg"/><Relationship Id="rId12" Type="http://schemas.openxmlformats.org/officeDocument/2006/relationships/image" Target="../media/image42.png"/><Relationship Id="rId17" Type="http://schemas.openxmlformats.org/officeDocument/2006/relationships/image" Target="../media/image4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7.svg"/><Relationship Id="rId5" Type="http://schemas.openxmlformats.org/officeDocument/2006/relationships/image" Target="../media/image3.jpeg"/><Relationship Id="rId15" Type="http://schemas.openxmlformats.org/officeDocument/2006/relationships/image" Target="../media/image45.svg"/><Relationship Id="rId10" Type="http://schemas.openxmlformats.org/officeDocument/2006/relationships/image" Target="../media/image36.png"/><Relationship Id="rId19" Type="http://schemas.openxmlformats.org/officeDocument/2006/relationships/image" Target="../media/image49.png"/><Relationship Id="rId4" Type="http://schemas.openxmlformats.org/officeDocument/2006/relationships/image" Target="../media/image2.svg"/><Relationship Id="rId9" Type="http://schemas.openxmlformats.org/officeDocument/2006/relationships/image" Target="../media/image34.sv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jpg"/><Relationship Id="rId7" Type="http://schemas.openxmlformats.org/officeDocument/2006/relationships/image" Target="../media/image5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5" Type="http://schemas.microsoft.com/office/2007/relationships/hdphoto" Target="../media/hdphoto3.wdp"/><Relationship Id="rId10" Type="http://schemas.openxmlformats.org/officeDocument/2006/relationships/image" Target="../media/image57.svg"/><Relationship Id="rId4" Type="http://schemas.openxmlformats.org/officeDocument/2006/relationships/image" Target="../media/image53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svg"/><Relationship Id="rId3" Type="http://schemas.openxmlformats.org/officeDocument/2006/relationships/image" Target="../media/image67.svg"/><Relationship Id="rId21" Type="http://schemas.openxmlformats.org/officeDocument/2006/relationships/image" Target="../media/image85.png"/><Relationship Id="rId7" Type="http://schemas.openxmlformats.org/officeDocument/2006/relationships/image" Target="../media/image71.svg"/><Relationship Id="rId12" Type="http://schemas.openxmlformats.org/officeDocument/2006/relationships/image" Target="../media/image76.jpeg"/><Relationship Id="rId17" Type="http://schemas.openxmlformats.org/officeDocument/2006/relationships/image" Target="../media/image81.png"/><Relationship Id="rId2" Type="http://schemas.openxmlformats.org/officeDocument/2006/relationships/image" Target="../media/image66.png"/><Relationship Id="rId16" Type="http://schemas.openxmlformats.org/officeDocument/2006/relationships/image" Target="../media/image80.svg"/><Relationship Id="rId20" Type="http://schemas.openxmlformats.org/officeDocument/2006/relationships/image" Target="../media/image8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svg"/><Relationship Id="rId5" Type="http://schemas.openxmlformats.org/officeDocument/2006/relationships/image" Target="../media/image69.sv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68.png"/><Relationship Id="rId9" Type="http://schemas.openxmlformats.org/officeDocument/2006/relationships/image" Target="../media/image73.svg"/><Relationship Id="rId14" Type="http://schemas.openxmlformats.org/officeDocument/2006/relationships/image" Target="../media/image78.svg"/><Relationship Id="rId22" Type="http://schemas.openxmlformats.org/officeDocument/2006/relationships/image" Target="../media/image8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53.png"/><Relationship Id="rId7" Type="http://schemas.openxmlformats.org/officeDocument/2006/relationships/image" Target="../media/image114.sv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89.png"/><Relationship Id="rId7" Type="http://schemas.openxmlformats.org/officeDocument/2006/relationships/image" Target="../media/image11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1.png"/><Relationship Id="rId10" Type="http://schemas.openxmlformats.org/officeDocument/2006/relationships/image" Target="../media/image119.gif"/><Relationship Id="rId4" Type="http://schemas.openxmlformats.org/officeDocument/2006/relationships/image" Target="../media/image90.png"/><Relationship Id="rId9" Type="http://schemas.openxmlformats.org/officeDocument/2006/relationships/image" Target="../media/image1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89.png"/><Relationship Id="rId7" Type="http://schemas.openxmlformats.org/officeDocument/2006/relationships/image" Target="../media/image12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1.png"/><Relationship Id="rId10" Type="http://schemas.openxmlformats.org/officeDocument/2006/relationships/image" Target="../media/image123.png"/><Relationship Id="rId4" Type="http://schemas.openxmlformats.org/officeDocument/2006/relationships/image" Target="../media/image90.png"/><Relationship Id="rId9" Type="http://schemas.openxmlformats.org/officeDocument/2006/relationships/image" Target="../media/image12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image" Target="../media/image2.svg"/><Relationship Id="rId7" Type="http://schemas.openxmlformats.org/officeDocument/2006/relationships/image" Target="../media/image1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svg"/><Relationship Id="rId5" Type="http://schemas.openxmlformats.org/officeDocument/2006/relationships/image" Target="../media/image124.png"/><Relationship Id="rId4" Type="http://schemas.openxmlformats.org/officeDocument/2006/relationships/image" Target="../media/image3.jpeg"/><Relationship Id="rId9" Type="http://schemas.openxmlformats.org/officeDocument/2006/relationships/image" Target="../media/image1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1.wdp"/><Relationship Id="rId23" Type="http://schemas.openxmlformats.org/officeDocument/2006/relationships/image" Target="../media/image230.png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250.png"/><Relationship Id="rId17" Type="http://schemas.openxmlformats.org/officeDocument/2006/relationships/image" Target="../media/image19.png"/><Relationship Id="rId25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24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23" Type="http://schemas.openxmlformats.org/officeDocument/2006/relationships/image" Target="../media/image26.png"/><Relationship Id="rId28" Type="http://schemas.openxmlformats.org/officeDocument/2006/relationships/image" Target="../media/image28.png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14" Type="http://schemas.openxmlformats.org/officeDocument/2006/relationships/image" Target="../media/image16.png"/><Relationship Id="rId22" Type="http://schemas.openxmlformats.org/officeDocument/2006/relationships/image" Target="../media/image240.png"/><Relationship Id="rId27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31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9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28" Type="http://schemas.openxmlformats.org/officeDocument/2006/relationships/image" Target="../media/image21.png"/><Relationship Id="rId19" Type="http://schemas.microsoft.com/office/2007/relationships/hdphoto" Target="../media/hdphoto1.wdp"/><Relationship Id="rId31" Type="http://schemas.openxmlformats.org/officeDocument/2006/relationships/image" Target="../media/image32.png"/><Relationship Id="rId4" Type="http://schemas.openxmlformats.org/officeDocument/2006/relationships/audio" Target="../media/media2.mp3"/><Relationship Id="rId14" Type="http://schemas.openxmlformats.org/officeDocument/2006/relationships/image" Target="../media/image16.png"/><Relationship Id="rId27" Type="http://schemas.openxmlformats.org/officeDocument/2006/relationships/image" Target="../media/image35.png"/><Relationship Id="rId30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40.png"/><Relationship Id="rId3" Type="http://schemas.microsoft.com/office/2007/relationships/media" Target="../media/media2.mp3"/><Relationship Id="rId21" Type="http://schemas.microsoft.com/office/2007/relationships/hdphoto" Target="../media/hdphoto2.wdp"/><Relationship Id="rId7" Type="http://schemas.openxmlformats.org/officeDocument/2006/relationships/image" Target="../media/image13.png"/><Relationship Id="rId12" Type="http://schemas.openxmlformats.org/officeDocument/2006/relationships/image" Target="../media/image37.png"/><Relationship Id="rId17" Type="http://schemas.openxmlformats.org/officeDocument/2006/relationships/image" Target="../media/image19.png"/><Relationship Id="rId25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24" Type="http://schemas.openxmlformats.org/officeDocument/2006/relationships/image" Target="../media/image3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14" Type="http://schemas.openxmlformats.org/officeDocument/2006/relationships/image" Target="../media/image16.png"/><Relationship Id="rId27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-800100"/>
            <a:ext cx="202215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3944600" y="4500603"/>
            <a:ext cx="5380982" cy="5694161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33400" y="2762444"/>
            <a:ext cx="5173719" cy="6051133"/>
          </a:xfrm>
          <a:custGeom>
            <a:avLst/>
            <a:gdLst/>
            <a:ahLst/>
            <a:cxnLst/>
            <a:rect l="l" t="t" r="r" b="b"/>
            <a:pathLst>
              <a:path w="5173719" h="6051133">
                <a:moveTo>
                  <a:pt x="0" y="0"/>
                </a:moveTo>
                <a:lnTo>
                  <a:pt x="5173719" y="0"/>
                </a:lnTo>
                <a:lnTo>
                  <a:pt x="5173719" y="6051133"/>
                </a:lnTo>
                <a:lnTo>
                  <a:pt x="0" y="60511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-2862689" y="529981"/>
            <a:ext cx="12653288" cy="1665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73"/>
              </a:lnSpc>
            </a:pPr>
            <a:r>
              <a:rPr lang="en-US" sz="9481" dirty="0">
                <a:solidFill>
                  <a:srgbClr val="FDF9EF"/>
                </a:solidFill>
                <a:latin typeface="Bubblebody Neue Ultra-Bold"/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BB71AE-3AD5-F34A-602A-CE4EE9FF83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266700"/>
            <a:ext cx="7626757" cy="3816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24E25F-29CD-0685-4743-B2025334A1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2400300"/>
            <a:ext cx="12753937" cy="5992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430" y="8014492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97" y="8359640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247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1.11111E-6 L 0.08342 0.009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866924" y="439540"/>
            <a:ext cx="12922113" cy="6706749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749724" y="439540"/>
            <a:ext cx="2711318" cy="2726188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749724" y="3487366"/>
            <a:ext cx="2711318" cy="3366196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064221" y="4771147"/>
            <a:ext cx="7138879" cy="5145966"/>
          </a:xfrm>
          <a:custGeom>
            <a:avLst/>
            <a:gdLst/>
            <a:ahLst/>
            <a:cxnLst/>
            <a:rect l="l" t="t" r="r" b="b"/>
            <a:pathLst>
              <a:path w="9619432" h="7660566">
                <a:moveTo>
                  <a:pt x="0" y="0"/>
                </a:moveTo>
                <a:lnTo>
                  <a:pt x="9619432" y="0"/>
                </a:lnTo>
                <a:lnTo>
                  <a:pt x="9619432" y="7660566"/>
                </a:lnTo>
                <a:lnTo>
                  <a:pt x="0" y="7660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852739" y="6456717"/>
            <a:ext cx="3610804" cy="4472843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452598" y="7710889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7" y="0"/>
                </a:lnTo>
                <a:lnTo>
                  <a:pt x="2892317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D16EE8-35AF-B01C-D784-757073099D5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57800" y="266700"/>
            <a:ext cx="4035902" cy="23959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1F4E04-1E09-5178-70C8-2808676EFE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76400" y="2781300"/>
            <a:ext cx="11650466" cy="27800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BB06A6-72F8-885F-BAB5-1320504EA99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43000" y="1714500"/>
            <a:ext cx="3298222" cy="1457070"/>
          </a:xfrm>
          <a:prstGeom prst="rect">
            <a:avLst/>
          </a:prstGeom>
        </p:spPr>
      </p:pic>
      <p:pic>
        <p:nvPicPr>
          <p:cNvPr id="12" name="Picture 1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CF06908-A756-2B22-7B88-3E45F15C022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4800" y="38100"/>
            <a:ext cx="2761952" cy="2761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2" name="Picture 4" descr="Không có mô tả.">
            <a:extLst>
              <a:ext uri="{FF2B5EF4-FFF2-40B4-BE49-F238E27FC236}">
                <a16:creationId xmlns:a16="http://schemas.microsoft.com/office/drawing/2014/main" id="{0043FBA9-29BA-F888-DA2F-C385438CB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45055" y="726113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022C86-CB9A-ED2D-1330-E6433D0EB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790700"/>
            <a:ext cx="10210800" cy="6975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D7C0E9A-D9F9-CEC1-73CE-433F53827AC2}"/>
                  </a:ext>
                </a:extLst>
              </p:cNvPr>
              <p:cNvSpPr/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D7C0E9A-D9F9-CEC1-73CE-433F53827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782233D7-A4E0-FE71-617B-0F62AE76FB00}"/>
                  </a:ext>
                </a:extLst>
              </p:cNvPr>
              <p:cNvSpPr/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782233D7-A4E0-FE71-617B-0F62AE76FB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67A2165-6752-7D14-51E4-9D2E768DBE0E}"/>
              </a:ext>
            </a:extLst>
          </p:cNvPr>
          <p:cNvSpPr/>
          <p:nvPr/>
        </p:nvSpPr>
        <p:spPr>
          <a:xfrm>
            <a:off x="8153400" y="6438900"/>
            <a:ext cx="4267200" cy="1752600"/>
          </a:xfrm>
          <a:prstGeom prst="wedgeRoundRectCallout">
            <a:avLst>
              <a:gd name="adj1" fmla="val 57280"/>
              <a:gd name="adj2" fmla="val -87935"/>
              <a:gd name="adj3" fmla="val 16667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79A19F22-9AC9-EAA0-8F74-BB452921F5B7}"/>
              </a:ext>
            </a:extLst>
          </p:cNvPr>
          <p:cNvSpPr/>
          <p:nvPr/>
        </p:nvSpPr>
        <p:spPr>
          <a:xfrm>
            <a:off x="1752600" y="8724900"/>
            <a:ext cx="14554200" cy="1066800"/>
          </a:xfrm>
          <a:custGeom>
            <a:avLst/>
            <a:gdLst/>
            <a:ahLst/>
            <a:cxnLst/>
            <a:rect l="l" t="t" r="r" b="b"/>
            <a:pathLst>
              <a:path w="6602925" h="2978820">
                <a:moveTo>
                  <a:pt x="0" y="0"/>
                </a:moveTo>
                <a:lnTo>
                  <a:pt x="6602925" y="0"/>
                </a:lnTo>
                <a:lnTo>
                  <a:pt x="6602925" y="2978819"/>
                </a:lnTo>
                <a:lnTo>
                  <a:pt x="0" y="29788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FE7AF6-166A-69AD-EFDF-30A664B288C7}"/>
              </a:ext>
            </a:extLst>
          </p:cNvPr>
          <p:cNvSpPr txBox="1"/>
          <p:nvPr/>
        </p:nvSpPr>
        <p:spPr>
          <a:xfrm>
            <a:off x="2563552" y="8877300"/>
            <a:ext cx="12709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1EB7A5-B090-7FDB-DC2A-F0F780469D73}"/>
              </a:ext>
            </a:extLst>
          </p:cNvPr>
          <p:cNvSpPr txBox="1"/>
          <p:nvPr/>
        </p:nvSpPr>
        <p:spPr>
          <a:xfrm>
            <a:off x="1219200" y="2400300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904158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F24C9D4-7418-F0BA-3A1C-768FB61A9EDB}"/>
                  </a:ext>
                </a:extLst>
              </p:cNvPr>
              <p:cNvSpPr/>
              <p:nvPr/>
            </p:nvSpPr>
            <p:spPr>
              <a:xfrm>
                <a:off x="7467600" y="190500"/>
                <a:ext cx="3733800" cy="1219200"/>
              </a:xfrm>
              <a:prstGeom prst="roundRect">
                <a:avLst/>
              </a:prstGeom>
              <a:ln w="5715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F24C9D4-7418-F0BA-3A1C-768FB61A9E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190500"/>
                <a:ext cx="3733800" cy="1219200"/>
              </a:xfrm>
              <a:prstGeom prst="roundRect">
                <a:avLst/>
              </a:prstGeom>
              <a:blipFill>
                <a:blip r:embed="rId3"/>
                <a:stretch>
                  <a:fillRect b="-9091"/>
                </a:stretch>
              </a:blipFill>
              <a:ln w="57150">
                <a:solidFill>
                  <a:srgbClr val="FFC000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011B49D-5B8B-F99F-5F31-28176A67B627}"/>
              </a:ext>
            </a:extLst>
          </p:cNvPr>
          <p:cNvSpPr txBox="1"/>
          <p:nvPr/>
        </p:nvSpPr>
        <p:spPr>
          <a:xfrm>
            <a:off x="1524000" y="1638300"/>
            <a:ext cx="1135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6DA15C-AE0C-C053-CBD1-075D741C94F3}"/>
              </a:ext>
            </a:extLst>
          </p:cNvPr>
          <p:cNvSpPr txBox="1"/>
          <p:nvPr/>
        </p:nvSpPr>
        <p:spPr>
          <a:xfrm>
            <a:off x="1524000" y="26289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435F7B-78D9-DDED-EA58-43208A4B56DA}"/>
              </a:ext>
            </a:extLst>
          </p:cNvPr>
          <p:cNvSpPr txBox="1"/>
          <p:nvPr/>
        </p:nvSpPr>
        <p:spPr>
          <a:xfrm>
            <a:off x="1600200" y="35433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(5 × 2 = 10).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86A9E-6FFE-C6BC-D63B-3921750C3798}"/>
                  </a:ext>
                </a:extLst>
              </p:cNvPr>
              <p:cNvSpPr txBox="1"/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86A9E-6FFE-C6BC-D63B-3921750C3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3CE3E6-EF66-C569-25FF-9839B2A99ADE}"/>
                  </a:ext>
                </a:extLst>
              </p:cNvPr>
              <p:cNvSpPr txBox="1"/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3CE3E6-EF66-C569-25FF-9839B2A99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25988924-952D-7C7E-1DBD-CAF4683460BA}"/>
              </a:ext>
            </a:extLst>
          </p:cNvPr>
          <p:cNvSpPr txBox="1"/>
          <p:nvPr/>
        </p:nvSpPr>
        <p:spPr>
          <a:xfrm>
            <a:off x="1600200" y="59055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CDADDE-3E9A-D7B9-5BA8-8A643170F5C9}"/>
                  </a:ext>
                </a:extLst>
              </p:cNvPr>
              <p:cNvSpPr txBox="1"/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);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CDADDE-3E9A-D7B9-5BA8-8A643170F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68939E6F-8CAF-F122-F108-C2FBEE6990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6600" y="5524500"/>
            <a:ext cx="6154936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17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1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11B49D-5B8B-F99F-5F31-28176A67B627}"/>
              </a:ext>
            </a:extLst>
          </p:cNvPr>
          <p:cNvSpPr txBox="1"/>
          <p:nvPr/>
        </p:nvSpPr>
        <p:spPr>
          <a:xfrm>
            <a:off x="1219200" y="1333500"/>
            <a:ext cx="157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8F4BC7EB-3640-29D8-73EC-56CC7401EC1B}"/>
                  </a:ext>
                </a:extLst>
              </p:cNvPr>
              <p:cNvSpPr/>
              <p:nvPr/>
            </p:nvSpPr>
            <p:spPr>
              <a:xfrm>
                <a:off x="914400" y="3238500"/>
                <a:ext cx="3733800" cy="1219200"/>
              </a:xfrm>
              <a:prstGeom prst="roundRect">
                <a:avLst/>
              </a:prstGeom>
              <a:ln w="57150">
                <a:solidFill>
                  <a:srgbClr val="CF3D94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8F4BC7EB-3640-29D8-73EC-56CC7401EC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238500"/>
                <a:ext cx="3733800" cy="1219200"/>
              </a:xfrm>
              <a:prstGeom prst="roundRect">
                <a:avLst/>
              </a:prstGeom>
              <a:blipFill>
                <a:blip r:embed="rId3"/>
                <a:stretch>
                  <a:fillRect b="-9091"/>
                </a:stretch>
              </a:blipFill>
              <a:ln w="57150">
                <a:solidFill>
                  <a:srgbClr val="CF3D94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A0AEF8-C974-8D7E-5F3B-129FC1069BA2}"/>
                  </a:ext>
                </a:extLst>
              </p:cNvPr>
              <p:cNvSpPr txBox="1"/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A0AEF8-C974-8D7E-5F3B-129FC1069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blipFill>
                <a:blip r:embed="rId4"/>
                <a:stretch>
                  <a:fillRect l="-1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61E73D-8C86-5EF5-A7FF-466F7BA1FF03}"/>
                  </a:ext>
                </a:extLst>
              </p:cNvPr>
              <p:cNvSpPr txBox="1"/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−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61E73D-8C86-5EF5-A7FF-466F7BA1F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blipFill>
                <a:blip r:embed="rId5"/>
                <a:stretch>
                  <a:fillRect l="-1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814A76E-AF80-F48C-20B9-E7675C8758DA}"/>
              </a:ext>
            </a:extLst>
          </p:cNvPr>
          <p:cNvSpPr/>
          <p:nvPr/>
        </p:nvSpPr>
        <p:spPr>
          <a:xfrm>
            <a:off x="1371600" y="5905500"/>
            <a:ext cx="15925800" cy="1524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3481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57332" y="1332389"/>
            <a:ext cx="13573337" cy="7622222"/>
          </a:xfrm>
          <a:custGeom>
            <a:avLst/>
            <a:gdLst/>
            <a:ahLst/>
            <a:cxnLst/>
            <a:rect l="l" t="t" r="r" b="b"/>
            <a:pathLst>
              <a:path w="13573337" h="7622222">
                <a:moveTo>
                  <a:pt x="0" y="0"/>
                </a:moveTo>
                <a:lnTo>
                  <a:pt x="13573336" y="0"/>
                </a:lnTo>
                <a:lnTo>
                  <a:pt x="13573336" y="7622222"/>
                </a:lnTo>
                <a:lnTo>
                  <a:pt x="0" y="7622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621985" y="1563329"/>
            <a:ext cx="12750841" cy="7160342"/>
          </a:xfrm>
          <a:custGeom>
            <a:avLst/>
            <a:gdLst/>
            <a:ahLst/>
            <a:cxnLst/>
            <a:rect l="l" t="t" r="r" b="b"/>
            <a:pathLst>
              <a:path w="12750841" h="7160342">
                <a:moveTo>
                  <a:pt x="0" y="0"/>
                </a:moveTo>
                <a:lnTo>
                  <a:pt x="12750840" y="0"/>
                </a:lnTo>
                <a:lnTo>
                  <a:pt x="12750840" y="7160342"/>
                </a:lnTo>
                <a:lnTo>
                  <a:pt x="0" y="71603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016729" y="2322033"/>
            <a:ext cx="1152925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 rot="-3056326" flipH="1">
            <a:off x="13440944" y="278241"/>
            <a:ext cx="1614912" cy="1885778"/>
          </a:xfrm>
          <a:custGeom>
            <a:avLst/>
            <a:gdLst/>
            <a:ahLst/>
            <a:cxnLst/>
            <a:rect l="l" t="t" r="r" b="b"/>
            <a:pathLst>
              <a:path w="1614912" h="1885778">
                <a:moveTo>
                  <a:pt x="1614912" y="0"/>
                </a:moveTo>
                <a:lnTo>
                  <a:pt x="0" y="0"/>
                </a:lnTo>
                <a:lnTo>
                  <a:pt x="0" y="1885778"/>
                </a:lnTo>
                <a:lnTo>
                  <a:pt x="1614912" y="1885778"/>
                </a:lnTo>
                <a:lnTo>
                  <a:pt x="16149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045868" y="5575147"/>
            <a:ext cx="4062597" cy="4851742"/>
          </a:xfrm>
          <a:custGeom>
            <a:avLst/>
            <a:gdLst/>
            <a:ahLst/>
            <a:cxnLst/>
            <a:rect l="l" t="t" r="r" b="b"/>
            <a:pathLst>
              <a:path w="5477768" h="5919002">
                <a:moveTo>
                  <a:pt x="0" y="0"/>
                </a:moveTo>
                <a:lnTo>
                  <a:pt x="5477767" y="0"/>
                </a:lnTo>
                <a:lnTo>
                  <a:pt x="5477767" y="5919002"/>
                </a:lnTo>
                <a:lnTo>
                  <a:pt x="0" y="5919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144000" y="-1632228"/>
            <a:ext cx="976412" cy="1226088"/>
          </a:xfrm>
          <a:custGeom>
            <a:avLst/>
            <a:gdLst/>
            <a:ahLst/>
            <a:cxnLst/>
            <a:rect l="l" t="t" r="r" b="b"/>
            <a:pathLst>
              <a:path w="976412" h="1226088">
                <a:moveTo>
                  <a:pt x="0" y="0"/>
                </a:moveTo>
                <a:lnTo>
                  <a:pt x="976411" y="0"/>
                </a:lnTo>
                <a:lnTo>
                  <a:pt x="976411" y="1226087"/>
                </a:lnTo>
                <a:lnTo>
                  <a:pt x="0" y="1226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421442" y="6616436"/>
            <a:ext cx="2769175" cy="2769164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921329" y="7817182"/>
            <a:ext cx="2064655" cy="2192201"/>
          </a:xfrm>
          <a:custGeom>
            <a:avLst/>
            <a:gdLst/>
            <a:ahLst/>
            <a:cxnLst/>
            <a:rect l="l" t="t" r="r" b="b"/>
            <a:pathLst>
              <a:path w="2064655" h="2192201">
                <a:moveTo>
                  <a:pt x="0" y="0"/>
                </a:moveTo>
                <a:lnTo>
                  <a:pt x="2064654" y="0"/>
                </a:lnTo>
                <a:lnTo>
                  <a:pt x="2064654" y="2192201"/>
                </a:lnTo>
                <a:lnTo>
                  <a:pt x="0" y="21922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392074" y="4311186"/>
            <a:ext cx="2301916" cy="1263961"/>
          </a:xfrm>
          <a:custGeom>
            <a:avLst/>
            <a:gdLst/>
            <a:ahLst/>
            <a:cxnLst/>
            <a:rect l="l" t="t" r="r" b="b"/>
            <a:pathLst>
              <a:path w="2301916" h="1263961">
                <a:moveTo>
                  <a:pt x="0" y="0"/>
                </a:moveTo>
                <a:lnTo>
                  <a:pt x="2301916" y="0"/>
                </a:lnTo>
                <a:lnTo>
                  <a:pt x="2301916" y="1263962"/>
                </a:lnTo>
                <a:lnTo>
                  <a:pt x="0" y="12639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6260" flipV="1">
            <a:off x="16009407" y="1737513"/>
            <a:ext cx="1888498" cy="1569170"/>
          </a:xfrm>
          <a:custGeom>
            <a:avLst/>
            <a:gdLst/>
            <a:ahLst/>
            <a:cxnLst/>
            <a:rect l="l" t="t" r="r" b="b"/>
            <a:pathLst>
              <a:path w="1888498" h="1569170">
                <a:moveTo>
                  <a:pt x="0" y="1569170"/>
                </a:moveTo>
                <a:lnTo>
                  <a:pt x="1888498" y="1569170"/>
                </a:lnTo>
                <a:lnTo>
                  <a:pt x="1888498" y="0"/>
                </a:lnTo>
                <a:lnTo>
                  <a:pt x="0" y="0"/>
                </a:lnTo>
                <a:lnTo>
                  <a:pt x="0" y="156917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841029">
            <a:off x="813372" y="894096"/>
            <a:ext cx="952525" cy="912692"/>
          </a:xfrm>
          <a:custGeom>
            <a:avLst/>
            <a:gdLst/>
            <a:ahLst/>
            <a:cxnLst/>
            <a:rect l="l" t="t" r="r" b="b"/>
            <a:pathLst>
              <a:path w="952525" h="912692">
                <a:moveTo>
                  <a:pt x="0" y="0"/>
                </a:moveTo>
                <a:lnTo>
                  <a:pt x="952525" y="0"/>
                </a:lnTo>
                <a:lnTo>
                  <a:pt x="952525" y="912692"/>
                </a:lnTo>
                <a:lnTo>
                  <a:pt x="0" y="9126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755759">
            <a:off x="5760165" y="9196503"/>
            <a:ext cx="770000" cy="737800"/>
          </a:xfrm>
          <a:custGeom>
            <a:avLst/>
            <a:gdLst/>
            <a:ahLst/>
            <a:cxnLst/>
            <a:rect l="l" t="t" r="r" b="b"/>
            <a:pathLst>
              <a:path w="770000" h="737800">
                <a:moveTo>
                  <a:pt x="0" y="0"/>
                </a:moveTo>
                <a:lnTo>
                  <a:pt x="770000" y="0"/>
                </a:lnTo>
                <a:lnTo>
                  <a:pt x="770000" y="737800"/>
                </a:lnTo>
                <a:lnTo>
                  <a:pt x="0" y="737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4"/>
          <p:cNvSpPr txBox="1"/>
          <p:nvPr/>
        </p:nvSpPr>
        <p:spPr>
          <a:xfrm>
            <a:off x="3084589" y="4311186"/>
            <a:ext cx="11469611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7850" y="866259"/>
            <a:ext cx="17030700" cy="8773041"/>
            <a:chOff x="0" y="0"/>
            <a:chExt cx="4274726" cy="1983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3751"/>
            </a:xfrm>
            <a:custGeom>
              <a:avLst/>
              <a:gdLst/>
              <a:ahLst/>
              <a:cxnLst/>
              <a:rect l="l" t="t" r="r" b="b"/>
              <a:pathLst>
                <a:path w="4274726" h="1983751">
                  <a:moveTo>
                    <a:pt x="0" y="0"/>
                  </a:moveTo>
                  <a:lnTo>
                    <a:pt x="4274726" y="0"/>
                  </a:lnTo>
                  <a:lnTo>
                    <a:pt x="4274726" y="1983751"/>
                  </a:lnTo>
                  <a:lnTo>
                    <a:pt x="0" y="1983751"/>
                  </a:lnTo>
                  <a:close/>
                </a:path>
              </a:pathLst>
            </a:custGeom>
            <a:solidFill>
              <a:srgbClr val="DCC3A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021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02573" y="299480"/>
            <a:ext cx="8261255" cy="1430253"/>
            <a:chOff x="0" y="0"/>
            <a:chExt cx="2175804" cy="3766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804" cy="376692"/>
            </a:xfrm>
            <a:custGeom>
              <a:avLst/>
              <a:gdLst/>
              <a:ahLst/>
              <a:cxnLst/>
              <a:rect l="l" t="t" r="r" b="b"/>
              <a:pathLst>
                <a:path w="2175804" h="376692">
                  <a:moveTo>
                    <a:pt x="47794" y="0"/>
                  </a:moveTo>
                  <a:lnTo>
                    <a:pt x="2128010" y="0"/>
                  </a:lnTo>
                  <a:cubicBezTo>
                    <a:pt x="2140686" y="0"/>
                    <a:pt x="2152842" y="5035"/>
                    <a:pt x="2161805" y="13999"/>
                  </a:cubicBezTo>
                  <a:cubicBezTo>
                    <a:pt x="2170768" y="22962"/>
                    <a:pt x="2175804" y="35118"/>
                    <a:pt x="2175804" y="47794"/>
                  </a:cubicBezTo>
                  <a:lnTo>
                    <a:pt x="2175804" y="328898"/>
                  </a:lnTo>
                  <a:cubicBezTo>
                    <a:pt x="2175804" y="341574"/>
                    <a:pt x="2170768" y="353730"/>
                    <a:pt x="2161805" y="362694"/>
                  </a:cubicBezTo>
                  <a:cubicBezTo>
                    <a:pt x="2152842" y="371657"/>
                    <a:pt x="2140686" y="376692"/>
                    <a:pt x="2128010" y="376692"/>
                  </a:cubicBezTo>
                  <a:lnTo>
                    <a:pt x="47794" y="376692"/>
                  </a:lnTo>
                  <a:cubicBezTo>
                    <a:pt x="35118" y="376692"/>
                    <a:pt x="22962" y="371657"/>
                    <a:pt x="13999" y="362694"/>
                  </a:cubicBezTo>
                  <a:cubicBezTo>
                    <a:pt x="5035" y="353730"/>
                    <a:pt x="0" y="341574"/>
                    <a:pt x="0" y="328898"/>
                  </a:cubicBezTo>
                  <a:lnTo>
                    <a:pt x="0" y="47794"/>
                  </a:lnTo>
                  <a:cubicBezTo>
                    <a:pt x="0" y="35118"/>
                    <a:pt x="5035" y="22962"/>
                    <a:pt x="13999" y="13999"/>
                  </a:cubicBezTo>
                  <a:cubicBezTo>
                    <a:pt x="22962" y="5035"/>
                    <a:pt x="35118" y="0"/>
                    <a:pt x="47794" y="0"/>
                  </a:cubicBezTo>
                  <a:close/>
                </a:path>
              </a:pathLst>
            </a:custGeom>
            <a:solidFill>
              <a:srgbClr val="AD55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75804" cy="414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-2449846" y="5053389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rot="-5400000">
            <a:off x="13880295" y="4972970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2109402" y="6911464"/>
            <a:ext cx="1169118" cy="5083122"/>
          </a:xfrm>
          <a:custGeom>
            <a:avLst/>
            <a:gdLst/>
            <a:ahLst/>
            <a:cxnLst/>
            <a:rect l="l" t="t" r="r" b="b"/>
            <a:pathLst>
              <a:path w="1169118" h="5083122">
                <a:moveTo>
                  <a:pt x="0" y="0"/>
                </a:moveTo>
                <a:lnTo>
                  <a:pt x="1169118" y="0"/>
                </a:lnTo>
                <a:lnTo>
                  <a:pt x="1169118" y="5083122"/>
                </a:lnTo>
                <a:lnTo>
                  <a:pt x="0" y="5083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707799" y="231361"/>
            <a:ext cx="6850802" cy="156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Ví</a:t>
            </a:r>
            <a:r>
              <a:rPr lang="en-US" sz="9200" dirty="0">
                <a:solidFill>
                  <a:srgbClr val="FFFFFF"/>
                </a:solidFill>
                <a:latin typeface="Paytone One" pitchFamily="2" charset="0"/>
              </a:rPr>
              <a:t> </a:t>
            </a: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dụ</a:t>
            </a:r>
            <a:endParaRPr lang="en-US" sz="9200" dirty="0">
              <a:solidFill>
                <a:srgbClr val="FFFFFF"/>
              </a:solidFill>
              <a:latin typeface="Paytone One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24970" y="2797868"/>
            <a:ext cx="14214720" cy="41389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2"/>
          <p:cNvSpPr txBox="1"/>
          <p:nvPr/>
        </p:nvSpPr>
        <p:spPr>
          <a:xfrm>
            <a:off x="2679571" y="4350267"/>
            <a:ext cx="11559499" cy="1245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48"/>
              </a:lnSpc>
            </a:pPr>
            <a:r>
              <a:rPr lang="en-US" sz="8123" dirty="0" err="1">
                <a:solidFill>
                  <a:srgbClr val="824737"/>
                </a:solidFill>
                <a:latin typeface="Chapbook"/>
              </a:rPr>
              <a:t>Thực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hiện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phép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tính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88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88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8800" b="1" dirty="0">
                  <a:solidFill>
                    <a:schemeClr val="accent2">
                      <a:lumMod val="75000"/>
                    </a:schemeClr>
                  </a:solidFill>
                  <a:latin typeface="Paytone One" pitchFamily="2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8387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5A1E0E-8308-8EA4-86E7-117170C71B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2705100"/>
            <a:ext cx="1530228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6E974-ACF8-ADFD-23FF-33C05C020699}"/>
              </a:ext>
            </a:extLst>
          </p:cNvPr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VN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4F2417-0BCB-E7DE-A91D-40211D9474F5}"/>
                </a:ext>
              </a:extLst>
            </p:cNvPr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VN" sz="7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38F7DB4-8933-7E2C-DEEB-94AFEAA6DF3E}"/>
              </a:ext>
            </a:extLst>
          </p:cNvPr>
          <p:cNvSpPr txBox="1"/>
          <p:nvPr/>
        </p:nvSpPr>
        <p:spPr>
          <a:xfrm>
            <a:off x="2275576" y="1588136"/>
            <a:ext cx="13766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VN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8E2D0B-984E-D129-EB40-D02715EBA763}"/>
                  </a:ext>
                </a:extLst>
              </p:cNvPr>
              <p:cNvSpPr txBox="1"/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8E2D0B-984E-D129-EB40-D02715EBA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998857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>
                <a:blip r:embed="rId4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/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blipFill>
                <a:blip r:embed="rId5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/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blipFill>
                <a:blip r:embed="rId6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>
                <a:blip r:embed="rId7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>
                <a:blip r:embed="rId8"/>
                <a:stretch>
                  <a:fillRect l="-864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/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blipFill>
                <a:blip r:embed="rId9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7840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73" y="902173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5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4198E-7 L -0.00208 0.100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>
                <a:blip r:embed="rId4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/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blipFill>
                <a:blip r:embed="rId5"/>
                <a:stretch>
                  <a:fillRect l="-8646" b="-9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/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blipFill>
                <a:blip r:embed="rId6"/>
                <a:stretch>
                  <a:fillRect l="-864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>
                <a:blip r:embed="rId7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>
                <a:blip r:embed="rId8"/>
                <a:stretch>
                  <a:fillRect l="-864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/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blipFill>
                <a:blip r:embed="rId9"/>
                <a:stretch>
                  <a:fillRect l="-8646" b="-9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818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6E974-ACF8-ADFD-23FF-33C05C020699}"/>
              </a:ext>
            </a:extLst>
          </p:cNvPr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4F2417-0BCB-E7DE-A91D-40211D9474F5}"/>
                </a:ext>
              </a:extLst>
            </p:cNvPr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8F7DB4-8933-7E2C-DEEB-94AFEAA6DF3E}"/>
                  </a:ext>
                </a:extLst>
              </p:cNvPr>
              <p:cNvSpPr txBox="1"/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cả hai vòi chảy được bao nhiêu phần bể nước?</a:t>
                </a:r>
                <a:endParaRPr kumimoji="0" lang="en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8F7DB4-8933-7E2C-DEEB-94AFEAA6D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blipFill>
                <a:blip r:embed="rId5"/>
                <a:stretch>
                  <a:fillRect l="-1472" t="-4878" r="-1977" b="-8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>
            <a:extLst>
              <a:ext uri="{FF2B5EF4-FFF2-40B4-BE49-F238E27FC236}">
                <a16:creationId xmlns:a16="http://schemas.microsoft.com/office/drawing/2014/main" id="{35596383-C3F2-AB7B-F17A-89B16230B629}"/>
              </a:ext>
            </a:extLst>
          </p:cNvPr>
          <p:cNvSpPr/>
          <p:nvPr/>
        </p:nvSpPr>
        <p:spPr>
          <a:xfrm>
            <a:off x="762000" y="3771900"/>
            <a:ext cx="3070669" cy="41148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AC9E22-4AB3-3FD1-F860-F50C394855D9}"/>
                  </a:ext>
                </a:extLst>
              </p:cNvPr>
              <p:cNvSpPr txBox="1"/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 vòi chảy được số phần bể nước là: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AC9E22-4AB3-3FD1-F860-F50C39485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blipFill>
                <a:blip r:embed="rId8"/>
                <a:stretch>
                  <a:fillRect t="-3789" r="-2308" b="-3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613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904016-4911-9E98-524A-B2FDE0F02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0" y="3314700"/>
            <a:ext cx="1117493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6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076C3AEF-FCF9-B30A-0B8E-B051DCFD6C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3390900"/>
            <a:ext cx="7620012" cy="76200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1D596C-C0C4-1D05-6AC1-E375CEA563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0" y="419100"/>
            <a:ext cx="10528705" cy="3023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F18BE03D-126A-BC50-DAA4-14DBA14EF042}"/>
                  </a:ext>
                </a:extLst>
              </p:cNvPr>
              <p:cNvSpPr/>
              <p:nvPr/>
            </p:nvSpPr>
            <p:spPr>
              <a:xfrm>
                <a:off x="4648200" y="3695700"/>
                <a:ext cx="12496800" cy="54102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Cách chơi: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đưa cho HS một số loại hoa quả (quả ổi, cam,…).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Chia lớp thành nhiều nhóm, mỗi nhóm 3-4 HS.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hô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quả ổi,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số táo,… tức thì các nhóm nhóm cắt ổi hoặc nhặt táo sao cho đúng với số phần GV yêu cầu.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Nhóm nào làm đúng được nhận loại trái cây đó. Nhóm sai trả lại trái cây cho GV.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F18BE03D-126A-BC50-DAA4-14DBA14EF0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695700"/>
                <a:ext cx="12496800" cy="5410200"/>
              </a:xfrm>
              <a:prstGeom prst="roundRect">
                <a:avLst/>
              </a:prstGeom>
              <a:blipFill>
                <a:blip r:embed="rId9"/>
                <a:stretch>
                  <a:fillRect t="-1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>
            <a:extLst>
              <a:ext uri="{FF2B5EF4-FFF2-40B4-BE49-F238E27FC236}">
                <a16:creationId xmlns:a16="http://schemas.microsoft.com/office/drawing/2014/main" id="{89BD5663-4467-78C9-BFCA-AE6358DEB65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849600" y="7720995"/>
            <a:ext cx="2229827" cy="23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2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926BF348-7E87-10DF-B786-9FE95C12BD7C}"/>
              </a:ext>
            </a:extLst>
          </p:cNvPr>
          <p:cNvSpPr/>
          <p:nvPr/>
        </p:nvSpPr>
        <p:spPr>
          <a:xfrm>
            <a:off x="7162800" y="4838700"/>
            <a:ext cx="5601198" cy="4143000"/>
          </a:xfrm>
          <a:custGeom>
            <a:avLst/>
            <a:gdLst/>
            <a:ahLst/>
            <a:cxnLst/>
            <a:rect l="l" t="t" r="r" b="b"/>
            <a:pathLst>
              <a:path w="8877798" h="6048000">
                <a:moveTo>
                  <a:pt x="0" y="0"/>
                </a:moveTo>
                <a:lnTo>
                  <a:pt x="8877798" y="0"/>
                </a:lnTo>
                <a:lnTo>
                  <a:pt x="8877798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B0413EBF-FFA7-B71C-4B42-ABD383B5C993}"/>
              </a:ext>
            </a:extLst>
          </p:cNvPr>
          <p:cNvSpPr/>
          <p:nvPr/>
        </p:nvSpPr>
        <p:spPr>
          <a:xfrm>
            <a:off x="533400" y="5295900"/>
            <a:ext cx="5334000" cy="4852800"/>
          </a:xfrm>
          <a:custGeom>
            <a:avLst/>
            <a:gdLst/>
            <a:ahLst/>
            <a:cxnLst/>
            <a:rect l="l" t="t" r="r" b="b"/>
            <a:pathLst>
              <a:path w="3313973" h="3024000">
                <a:moveTo>
                  <a:pt x="0" y="0"/>
                </a:moveTo>
                <a:lnTo>
                  <a:pt x="3313972" y="0"/>
                </a:lnTo>
                <a:lnTo>
                  <a:pt x="3313972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FA2125B-4A76-FC09-B12B-15E57C3B58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1714500"/>
            <a:ext cx="1401591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7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-1643184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6" y="0"/>
                </a:lnTo>
                <a:lnTo>
                  <a:pt x="11446096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547463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5" y="0"/>
                </a:lnTo>
                <a:lnTo>
                  <a:pt x="11446095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79864" y="4489744"/>
            <a:ext cx="9783148" cy="6581390"/>
          </a:xfrm>
          <a:custGeom>
            <a:avLst/>
            <a:gdLst/>
            <a:ahLst/>
            <a:cxnLst/>
            <a:rect l="l" t="t" r="r" b="b"/>
            <a:pathLst>
              <a:path w="9783148" h="6581390">
                <a:moveTo>
                  <a:pt x="0" y="0"/>
                </a:moveTo>
                <a:lnTo>
                  <a:pt x="9783148" y="0"/>
                </a:lnTo>
                <a:lnTo>
                  <a:pt x="9783148" y="6581391"/>
                </a:lnTo>
                <a:lnTo>
                  <a:pt x="0" y="65813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DFBF56-585D-317C-9CFF-E6F06E838D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2019300"/>
            <a:ext cx="18288000" cy="2938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6534184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931943"/>
              </p:ext>
            </p:extLst>
          </p:nvPr>
        </p:nvGraphicFramePr>
        <p:xfrm>
          <a:off x="3733800" y="4018137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357475"/>
              </p:ext>
            </p:extLst>
          </p:nvPr>
        </p:nvGraphicFramePr>
        <p:xfrm>
          <a:off x="11483292" y="728045"/>
          <a:ext cx="3606932" cy="7237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5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5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27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69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48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8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23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418011"/>
              </p:ext>
            </p:extLst>
          </p:nvPr>
        </p:nvGraphicFramePr>
        <p:xfrm>
          <a:off x="9984200" y="4023003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981890"/>
              </p:ext>
            </p:extLst>
          </p:nvPr>
        </p:nvGraphicFramePr>
        <p:xfrm>
          <a:off x="3766892" y="8145549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131901"/>
              </p:ext>
            </p:extLst>
          </p:nvPr>
        </p:nvGraphicFramePr>
        <p:xfrm>
          <a:off x="9984200" y="8091666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endPara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  <a:blipFill rotWithShape="0">
                <a:blip r:embed="rId23"/>
                <a:stretch>
                  <a:fillRect l="-3485" r="-348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666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73" y="1896780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0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04435 1.85185E-6 C 0.06415 1.85185E-6 0.08871 0.05139 0.08871 0.09305 L 0.08871 0.18626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6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Quy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2958" t="-24359" b="-28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  <a:blipFill rotWithShape="0">
                <a:blip r:embed="rId22"/>
                <a:stretch>
                  <a:fillRect r="-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0">
                <a:blip r:embed="rId23"/>
                <a:stretch>
                  <a:fillRect r="-16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AutoShape 32"/>
          <p:cNvSpPr/>
          <p:nvPr/>
        </p:nvSpPr>
        <p:spPr>
          <a:xfrm>
            <a:off x="-773073" y="4574433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1" name="Group 10"/>
          <p:cNvGrpSpPr/>
          <p:nvPr/>
        </p:nvGrpSpPr>
        <p:grpSpPr>
          <a:xfrm>
            <a:off x="3460857" y="6401718"/>
            <a:ext cx="3727611" cy="2689833"/>
            <a:chOff x="0" y="0"/>
            <a:chExt cx="824114" cy="594678"/>
          </a:xfrm>
        </p:grpSpPr>
        <p:sp>
          <p:nvSpPr>
            <p:cNvPr id="82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Group 13"/>
          <p:cNvGrpSpPr/>
          <p:nvPr/>
        </p:nvGrpSpPr>
        <p:grpSpPr>
          <a:xfrm>
            <a:off x="3460857" y="7499332"/>
            <a:ext cx="5758627" cy="2345947"/>
            <a:chOff x="0" y="0"/>
            <a:chExt cx="1853147" cy="754934"/>
          </a:xfrm>
        </p:grpSpPr>
        <p:sp>
          <p:nvSpPr>
            <p:cNvPr id="85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7" name="TextBox 44"/>
          <p:cNvSpPr txBox="1"/>
          <p:nvPr/>
        </p:nvSpPr>
        <p:spPr>
          <a:xfrm>
            <a:off x="3594106" y="673091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93" y="6215078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  <a:blipFill rotWithShape="0">
                <a:blip r:embed="rId26"/>
                <a:stretch>
                  <a:fillRect r="-16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Group 26"/>
          <p:cNvGrpSpPr/>
          <p:nvPr/>
        </p:nvGrpSpPr>
        <p:grpSpPr>
          <a:xfrm>
            <a:off x="9674560" y="2573251"/>
            <a:ext cx="3727611" cy="2689833"/>
            <a:chOff x="0" y="0"/>
            <a:chExt cx="824114" cy="594678"/>
          </a:xfrm>
        </p:grpSpPr>
        <p:sp>
          <p:nvSpPr>
            <p:cNvPr id="91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3" name="Group 29"/>
          <p:cNvGrpSpPr/>
          <p:nvPr/>
        </p:nvGrpSpPr>
        <p:grpSpPr>
          <a:xfrm>
            <a:off x="9674560" y="3670865"/>
            <a:ext cx="5758627" cy="2345947"/>
            <a:chOff x="0" y="0"/>
            <a:chExt cx="1853147" cy="754934"/>
          </a:xfrm>
        </p:grpSpPr>
        <p:sp>
          <p:nvSpPr>
            <p:cNvPr id="94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TextBox 44"/>
          <p:cNvSpPr txBox="1"/>
          <p:nvPr/>
        </p:nvSpPr>
        <p:spPr>
          <a:xfrm>
            <a:off x="9802749" y="2955098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871" y="233473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/>
              <p:cNvSpPr/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98" name="Rectangle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  <a:blipFill rotWithShape="0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829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44" grpId="0"/>
      <p:bldP spid="63" grpId="0"/>
      <p:bldP spid="42" grpId="0"/>
      <p:bldP spid="66" grpId="0"/>
      <p:bldP spid="87" grpId="0"/>
      <p:bldP spid="89" grpId="0"/>
      <p:bldP spid="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148" y="4081238"/>
            <a:ext cx="1522440" cy="1055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641" y="3903860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1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1.66667E-6 0.000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83951E-6 L 0.13611 0.1873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93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1914" t="-33333" b="-35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10"/>
          <p:cNvGrpSpPr/>
          <p:nvPr/>
        </p:nvGrpSpPr>
        <p:grpSpPr>
          <a:xfrm>
            <a:off x="3400915" y="2598810"/>
            <a:ext cx="3727611" cy="2689833"/>
            <a:chOff x="0" y="0"/>
            <a:chExt cx="824114" cy="594678"/>
          </a:xfrm>
        </p:grpSpPr>
        <p:sp>
          <p:nvSpPr>
            <p:cNvPr id="8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Group 13"/>
          <p:cNvGrpSpPr/>
          <p:nvPr/>
        </p:nvGrpSpPr>
        <p:grpSpPr>
          <a:xfrm>
            <a:off x="3400915" y="3696424"/>
            <a:ext cx="5758627" cy="2345947"/>
            <a:chOff x="0" y="0"/>
            <a:chExt cx="1853147" cy="754934"/>
          </a:xfrm>
        </p:grpSpPr>
        <p:sp>
          <p:nvSpPr>
            <p:cNvPr id="8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6" name="TextBox 44"/>
          <p:cNvSpPr txBox="1"/>
          <p:nvPr/>
        </p:nvSpPr>
        <p:spPr>
          <a:xfrm>
            <a:off x="3534164" y="292800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351" y="2412170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Group 18"/>
          <p:cNvGrpSpPr/>
          <p:nvPr/>
        </p:nvGrpSpPr>
        <p:grpSpPr>
          <a:xfrm>
            <a:off x="9650807" y="2567069"/>
            <a:ext cx="3727611" cy="2689833"/>
            <a:chOff x="0" y="0"/>
            <a:chExt cx="824114" cy="594678"/>
          </a:xfrm>
        </p:grpSpPr>
        <p:sp>
          <p:nvSpPr>
            <p:cNvPr id="90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2" name="Group 21"/>
          <p:cNvGrpSpPr/>
          <p:nvPr/>
        </p:nvGrpSpPr>
        <p:grpSpPr>
          <a:xfrm>
            <a:off x="9650807" y="3664683"/>
            <a:ext cx="5758627" cy="2345947"/>
            <a:chOff x="0" y="0"/>
            <a:chExt cx="1853147" cy="754934"/>
          </a:xfrm>
        </p:grpSpPr>
        <p:sp>
          <p:nvSpPr>
            <p:cNvPr id="93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5" name="TextBox 44"/>
          <p:cNvSpPr txBox="1"/>
          <p:nvPr/>
        </p:nvSpPr>
        <p:spPr>
          <a:xfrm>
            <a:off x="9650807" y="2919810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361" y="2315918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/>
              <p:cNvSpPr/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  <a:blipFill rotWithShape="0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925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5" grpId="0"/>
      <p:bldP spid="66" grpId="0"/>
      <p:bldP spid="86" grpId="0"/>
      <p:bldP spid="88" grpId="0"/>
      <p:bldP spid="95" grpId="0"/>
      <p:bldP spid="9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684" y="5963136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804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3.82716E-6 L 0.1118 3.82716E-6 C 0.16189 3.82716E-6 0.22369 0.0554 0.22369 0.10061 L 0.22369 0.2012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1" y="100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6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3610" t="-44872" b="-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154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592</Words>
  <Application>Microsoft Office PowerPoint</Application>
  <PresentationFormat>Custom</PresentationFormat>
  <Paragraphs>126</Paragraphs>
  <Slides>25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Aptos</vt:lpstr>
      <vt:lpstr>Arial</vt:lpstr>
      <vt:lpstr>Bubblebody Neue Ultra-Bold</vt:lpstr>
      <vt:lpstr>Calibri</vt:lpstr>
      <vt:lpstr>Cambria</vt:lpstr>
      <vt:lpstr>Cambria Math</vt:lpstr>
      <vt:lpstr>Chapbook</vt:lpstr>
      <vt:lpstr>Open Sans ExtraBold</vt:lpstr>
      <vt:lpstr>Paytone One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Colourful Illustrative Class Agenda Educational Presentation</dc:title>
  <dc:creator>ASUS VivoBook</dc:creator>
  <cp:lastModifiedBy>Admin</cp:lastModifiedBy>
  <cp:revision>65</cp:revision>
  <dcterms:created xsi:type="dcterms:W3CDTF">2006-08-16T00:00:00Z</dcterms:created>
  <dcterms:modified xsi:type="dcterms:W3CDTF">2024-08-11T03:34:31Z</dcterms:modified>
  <dc:identifier>DAFxOtQwmjo</dc:identifier>
</cp:coreProperties>
</file>