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2" r:id="rId3"/>
    <p:sldId id="263" r:id="rId4"/>
    <p:sldId id="295" r:id="rId5"/>
    <p:sldId id="265" r:id="rId6"/>
    <p:sldId id="271" r:id="rId7"/>
    <p:sldId id="2632" r:id="rId8"/>
    <p:sldId id="2633" r:id="rId9"/>
    <p:sldId id="299" r:id="rId10"/>
    <p:sldId id="300" r:id="rId11"/>
    <p:sldId id="2634" r:id="rId12"/>
    <p:sldId id="2635" r:id="rId13"/>
    <p:sldId id="301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5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1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B5A1265-316F-FBA3-A0E4-F64B494B63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98" y="411430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9711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253423" fill="none" extrusionOk="0">
                <a:moveTo>
                  <a:pt x="0" y="1042258"/>
                </a:moveTo>
                <a:cubicBezTo>
                  <a:pt x="-167903" y="477075"/>
                  <a:pt x="459279" y="41775"/>
                  <a:pt x="1042258" y="0"/>
                </a:cubicBezTo>
                <a:cubicBezTo>
                  <a:pt x="2172265" y="494059"/>
                  <a:pt x="6319198" y="-248720"/>
                  <a:pt x="10428778" y="0"/>
                </a:cubicBezTo>
                <a:cubicBezTo>
                  <a:pt x="11053778" y="-65136"/>
                  <a:pt x="11636642" y="515387"/>
                  <a:pt x="11471036" y="1042258"/>
                </a:cubicBezTo>
                <a:cubicBezTo>
                  <a:pt x="11545448" y="2464359"/>
                  <a:pt x="11534691" y="4384306"/>
                  <a:pt x="11471036" y="5211165"/>
                </a:cubicBezTo>
                <a:cubicBezTo>
                  <a:pt x="11379464" y="5750966"/>
                  <a:pt x="10870997" y="6312257"/>
                  <a:pt x="10428778" y="6253423"/>
                </a:cubicBezTo>
                <a:cubicBezTo>
                  <a:pt x="6593572" y="6458669"/>
                  <a:pt x="3460203" y="6038002"/>
                  <a:pt x="1042258" y="6253423"/>
                </a:cubicBezTo>
                <a:cubicBezTo>
                  <a:pt x="446084" y="6411254"/>
                  <a:pt x="-128129" y="5897109"/>
                  <a:pt x="0" y="5211165"/>
                </a:cubicBezTo>
                <a:cubicBezTo>
                  <a:pt x="53466" y="3724657"/>
                  <a:pt x="44546" y="1963386"/>
                  <a:pt x="0" y="1042258"/>
                </a:cubicBezTo>
                <a:close/>
              </a:path>
              <a:path w="11471036" h="6253423" stroke="0" extrusionOk="0">
                <a:moveTo>
                  <a:pt x="0" y="1042258"/>
                </a:moveTo>
                <a:cubicBezTo>
                  <a:pt x="68273" y="524930"/>
                  <a:pt x="584876" y="6279"/>
                  <a:pt x="1042258" y="0"/>
                </a:cubicBezTo>
                <a:cubicBezTo>
                  <a:pt x="1973532" y="-218029"/>
                  <a:pt x="7282951" y="122218"/>
                  <a:pt x="10428778" y="0"/>
                </a:cubicBezTo>
                <a:cubicBezTo>
                  <a:pt x="10997703" y="-40243"/>
                  <a:pt x="11363366" y="581117"/>
                  <a:pt x="11471036" y="1042258"/>
                </a:cubicBezTo>
                <a:cubicBezTo>
                  <a:pt x="11537385" y="2606276"/>
                  <a:pt x="11598560" y="4579854"/>
                  <a:pt x="11471036" y="5211165"/>
                </a:cubicBezTo>
                <a:cubicBezTo>
                  <a:pt x="11522310" y="5899872"/>
                  <a:pt x="10935146" y="6248195"/>
                  <a:pt x="10428778" y="6253423"/>
                </a:cubicBezTo>
                <a:cubicBezTo>
                  <a:pt x="7227446" y="6084392"/>
                  <a:pt x="3930394" y="6335551"/>
                  <a:pt x="1042258" y="6253423"/>
                </a:cubicBezTo>
                <a:cubicBezTo>
                  <a:pt x="428745" y="6226735"/>
                  <a:pt x="-134096" y="5761071"/>
                  <a:pt x="0" y="5211165"/>
                </a:cubicBezTo>
                <a:cubicBezTo>
                  <a:pt x="-141381" y="4189751"/>
                  <a:pt x="-204878" y="2656689"/>
                  <a:pt x="0" y="1042258"/>
                </a:cubicBezTo>
                <a:close/>
              </a:path>
              <a:path w="11471036" h="6253423" fill="none" stroke="0" extrusionOk="0">
                <a:moveTo>
                  <a:pt x="0" y="1042258"/>
                </a:moveTo>
                <a:cubicBezTo>
                  <a:pt x="17970" y="460745"/>
                  <a:pt x="522943" y="13995"/>
                  <a:pt x="1042258" y="0"/>
                </a:cubicBezTo>
                <a:cubicBezTo>
                  <a:pt x="2641331" y="-429126"/>
                  <a:pt x="6434924" y="-6338"/>
                  <a:pt x="10428778" y="0"/>
                </a:cubicBezTo>
                <a:cubicBezTo>
                  <a:pt x="11000636" y="-31512"/>
                  <a:pt x="11557455" y="582482"/>
                  <a:pt x="11471036" y="1042258"/>
                </a:cubicBezTo>
                <a:cubicBezTo>
                  <a:pt x="11587733" y="2288060"/>
                  <a:pt x="11390038" y="4273794"/>
                  <a:pt x="11471036" y="5211165"/>
                </a:cubicBezTo>
                <a:cubicBezTo>
                  <a:pt x="11457654" y="5825325"/>
                  <a:pt x="10888507" y="6296363"/>
                  <a:pt x="10428778" y="6253423"/>
                </a:cubicBezTo>
                <a:cubicBezTo>
                  <a:pt x="6769737" y="6090256"/>
                  <a:pt x="3662895" y="5880518"/>
                  <a:pt x="1042258" y="6253423"/>
                </a:cubicBezTo>
                <a:cubicBezTo>
                  <a:pt x="431253" y="6284881"/>
                  <a:pt x="-44732" y="5816913"/>
                  <a:pt x="0" y="5211165"/>
                </a:cubicBezTo>
                <a:cubicBezTo>
                  <a:pt x="-9727" y="3628456"/>
                  <a:pt x="-55276" y="2025988"/>
                  <a:pt x="0" y="104225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358</Words>
  <Application>Microsoft Office PowerPoint</Application>
  <PresentationFormat>Widescreen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</vt:lpstr>
      <vt:lpstr>Cambria Math</vt:lpstr>
      <vt:lpstr>iCiel Pony</vt:lpstr>
      <vt:lpstr>1_Office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2024-06-23T10:16:32Z</dcterms:created>
  <dcterms:modified xsi:type="dcterms:W3CDTF">2024-08-11T03:36:16Z</dcterms:modified>
</cp:coreProperties>
</file>