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8" r:id="rId4"/>
    <p:sldId id="262" r:id="rId5"/>
    <p:sldId id="257" r:id="rId6"/>
    <p:sldId id="259" r:id="rId7"/>
    <p:sldId id="258" r:id="rId8"/>
    <p:sldId id="260" r:id="rId9"/>
    <p:sldId id="256" r:id="rId10"/>
    <p:sldId id="329" r:id="rId11"/>
    <p:sldId id="263"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8/21/2024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gif"/><Relationship Id="rId3" Type="http://schemas.microsoft.com/office/2007/relationships/hdphoto" Target="../media/hdphoto4.wdp"/><Relationship Id="rId7" Type="http://schemas.openxmlformats.org/officeDocument/2006/relationships/image" Target="../media/image45.gif"/><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gif"/><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18.png"/><Relationship Id="rId3" Type="http://schemas.microsoft.com/office/2007/relationships/media" Target="../media/media3.m4a"/><Relationship Id="rId21" Type="http://schemas.openxmlformats.org/officeDocument/2006/relationships/image" Target="../media/image27.jpeg"/><Relationship Id="rId7" Type="http://schemas.openxmlformats.org/officeDocument/2006/relationships/video" Target="../media/media5.mp4"/><Relationship Id="rId12" Type="http://schemas.openxmlformats.org/officeDocument/2006/relationships/image" Target="../media/image24.pn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3.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4.png"/><Relationship Id="rId18" Type="http://schemas.openxmlformats.org/officeDocument/2006/relationships/image" Target="../media/image29.png"/><Relationship Id="rId3" Type="http://schemas.microsoft.com/office/2007/relationships/media" Target="../media/media3.m4a"/><Relationship Id="rId21" Type="http://schemas.openxmlformats.org/officeDocument/2006/relationships/image" Target="../media/image21.pn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29.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3.png"/><Relationship Id="rId5" Type="http://schemas.microsoft.com/office/2007/relationships/media" Target="../media/media4.mp3"/><Relationship Id="rId15" Type="http://schemas.openxmlformats.org/officeDocument/2006/relationships/image" Target="../media/image25.png"/><Relationship Id="rId10" Type="http://schemas.openxmlformats.org/officeDocument/2006/relationships/image" Target="../media/image22.jpeg"/><Relationship Id="rId19"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28.jpeg"/><Relationship Id="rId14" Type="http://schemas.openxmlformats.org/officeDocument/2006/relationships/image" Target="../media/image31.svg"/><Relationship Id="rId22"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4.pn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26.png"/><Relationship Id="rId20" Type="http://schemas.openxmlformats.org/officeDocument/2006/relationships/image" Target="../media/image2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3.png"/><Relationship Id="rId19" Type="http://schemas.openxmlformats.org/officeDocument/2006/relationships/image" Target="../media/image21.pn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41.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xmln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1033</Words>
  <Application>Microsoft Office PowerPoint</Application>
  <PresentationFormat>Widescreen</PresentationFormat>
  <Paragraphs>99</Paragraphs>
  <Slides>30</Slides>
  <Notes>3</Notes>
  <HiddenSlides>0</HiddenSlides>
  <MMClips>16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Calibri</vt:lpstr>
      <vt:lpstr>Calibri Light</vt:lpstr>
      <vt:lpstr>Cambria</vt:lpstr>
      <vt:lpstr>Cambria Math</vt:lpstr>
      <vt:lpstr>等线</vt:lpstr>
      <vt:lpstr>iCiel Altus</vt:lpstr>
      <vt:lpstr>iCiel Crocante</vt:lpstr>
      <vt:lpstr>字魂59号-创粗黑</vt:lpstr>
      <vt:lpstr>思源黑体 CN Medium</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2024-07-03T03:07:48Z</dcterms:created>
  <dcterms:modified xsi:type="dcterms:W3CDTF">2024-08-21T14:42:04Z</dcterms:modified>
</cp:coreProperties>
</file>