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32"/>
  </p:notesMasterIdLst>
  <p:sldIdLst>
    <p:sldId id="336" r:id="rId4"/>
    <p:sldId id="262" r:id="rId5"/>
    <p:sldId id="256" r:id="rId6"/>
    <p:sldId id="341" r:id="rId7"/>
    <p:sldId id="342" r:id="rId8"/>
    <p:sldId id="259" r:id="rId9"/>
    <p:sldId id="260" r:id="rId10"/>
    <p:sldId id="261" r:id="rId11"/>
    <p:sldId id="257" r:id="rId12"/>
    <p:sldId id="335" r:id="rId13"/>
    <p:sldId id="340" r:id="rId14"/>
    <p:sldId id="339" r:id="rId15"/>
    <p:sldId id="311" r:id="rId16"/>
    <p:sldId id="343" r:id="rId17"/>
    <p:sldId id="344" r:id="rId18"/>
    <p:sldId id="314" r:id="rId19"/>
    <p:sldId id="328" r:id="rId20"/>
    <p:sldId id="345" r:id="rId21"/>
    <p:sldId id="346" r:id="rId22"/>
    <p:sldId id="347" r:id="rId23"/>
    <p:sldId id="348" r:id="rId24"/>
    <p:sldId id="352" r:id="rId25"/>
    <p:sldId id="353" r:id="rId26"/>
    <p:sldId id="349" r:id="rId27"/>
    <p:sldId id="350" r:id="rId28"/>
    <p:sldId id="351" r:id="rId29"/>
    <p:sldId id="338" r:id="rId30"/>
    <p:sldId id="33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0" d="100"/>
          <a:sy n="20" d="100"/>
        </p:scale>
        <p:origin x="238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41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77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51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90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gif"/><Relationship Id="rId5" Type="http://schemas.openxmlformats.org/officeDocument/2006/relationships/image" Target="../media/image29.sv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microsoft.com/office/2007/relationships/media" Target="../media/media3.mp3"/><Relationship Id="rId7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gif"/><Relationship Id="rId4" Type="http://schemas.openxmlformats.org/officeDocument/2006/relationships/audio" Target="../media/media3.mp3"/><Relationship Id="rId9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gif"/><Relationship Id="rId10" Type="http://schemas.openxmlformats.org/officeDocument/2006/relationships/slide" Target="slide5.xml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3.gif"/><Relationship Id="rId10" Type="http://schemas.openxmlformats.org/officeDocument/2006/relationships/slide" Target="slide6.xml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3.gif"/><Relationship Id="rId10" Type="http://schemas.openxmlformats.org/officeDocument/2006/relationships/slide" Target="slide7.xml"/><Relationship Id="rId4" Type="http://schemas.openxmlformats.org/officeDocument/2006/relationships/image" Target="../media/image2.jp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3.gif"/><Relationship Id="rId10" Type="http://schemas.openxmlformats.org/officeDocument/2006/relationships/slide" Target="slide8.xml"/><Relationship Id="rId4" Type="http://schemas.openxmlformats.org/officeDocument/2006/relationships/image" Target="../media/image2.jp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0.gif"/><Relationship Id="rId5" Type="http://schemas.openxmlformats.org/officeDocument/2006/relationships/image" Target="../media/image2.jpg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iCiel Gotham Ultra" pitchFamily="50" charset="0"/>
                <a:cs typeface="iCiel Gotham Ultra" pitchFamily="50" charset="0"/>
              </a:rPr>
              <a:t>KHỞI ĐỘNG</a:t>
            </a: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>
                <a:latin typeface="UTM Bell" panose="02040603050506020204" pitchFamily="18" charset="0"/>
              </a:rPr>
              <a:t>Khám phá</a:t>
            </a:r>
            <a:endParaRPr sz="11733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CEA748-8C27-FCD2-C2E8-1BBC5EBF5253}"/>
              </a:ext>
            </a:extLst>
          </p:cNvPr>
          <p:cNvGrpSpPr/>
          <p:nvPr/>
        </p:nvGrpSpPr>
        <p:grpSpPr>
          <a:xfrm>
            <a:off x="-7315846" y="1148024"/>
            <a:ext cx="4405626" cy="4093827"/>
            <a:chOff x="-7315846" y="1148024"/>
            <a:chExt cx="4405626" cy="4093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2B6431-E64B-1E92-D183-EBAF47579736}"/>
                </a:ext>
              </a:extLst>
            </p:cNvPr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745A4BC-2FD0-939E-3C29-65FDBE331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2CAA0D-A725-D923-5A5F-7E8B9B18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58EA1F-C15B-5940-1A4E-B3CBB454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D5A5D8-ECFF-A534-C1FF-A23FDB02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id="{56B85C00-0B00-EEB4-82C3-9838D8C91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3471" y="2957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98437-C746-8A95-BBEC-6387AFB25A7C}"/>
              </a:ext>
            </a:extLst>
          </p:cNvPr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849E10-6201-8154-D3C9-6CB14CA55D1C}"/>
              </a:ext>
            </a:extLst>
          </p:cNvPr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A78443-81BE-A185-4998-B155E762F7A5}"/>
              </a:ext>
            </a:extLst>
          </p:cNvPr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F571B8-C19E-57DC-3F5F-0209E29F75E2}"/>
              </a:ext>
            </a:extLst>
          </p:cNvPr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B446B1-0629-0A88-BAA7-A8CAA3B1A111}"/>
              </a:ext>
            </a:extLst>
          </p:cNvPr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DDBDF-3BE2-1001-DD59-AA7EDD26BDA3}"/>
              </a:ext>
            </a:extLst>
          </p:cNvPr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C058E6-81B6-3CD9-8214-42032166CC88}"/>
              </a:ext>
            </a:extLst>
          </p:cNvPr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255437-E023-251B-A4C0-F26C19EC70A6}"/>
              </a:ext>
            </a:extLst>
          </p:cNvPr>
          <p:cNvCxnSpPr>
            <a:cxnSpLocks/>
          </p:cNvCxnSpPr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AEDB48-D97F-A4F3-3438-A50F2AE3CC05}"/>
              </a:ext>
            </a:extLst>
          </p:cNvPr>
          <p:cNvCxnSpPr>
            <a:cxnSpLocks/>
          </p:cNvCxnSpPr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891D701-1AA5-3520-FD47-FBC1D816D880}"/>
              </a:ext>
            </a:extLst>
          </p:cNvPr>
          <p:cNvCxnSpPr>
            <a:cxnSpLocks/>
          </p:cNvCxnSpPr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D768B8-0F05-538E-BE5B-5360F43FF2B8}"/>
              </a:ext>
            </a:extLst>
          </p:cNvPr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36DE84-AB1D-CDD7-7AD0-157D246A0188}"/>
              </a:ext>
            </a:extLst>
          </p:cNvPr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8091D-C082-1E94-C264-0C2E5D6B45C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43BD3D-8A6D-9F73-ACB2-1CA87CDEA62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AAF8B6-9E69-435A-4720-F09A56557187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4209FE-29B7-4D75-0DC7-4159E67571E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03CAEFD-4BBE-0365-9A18-2E97F8991B23}"/>
              </a:ext>
            </a:extLst>
          </p:cNvPr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C2C3B8-37BC-8DDA-DA2E-6E76033F1B36}"/>
              </a:ext>
            </a:extLst>
          </p:cNvPr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819973-258D-9B0F-37DE-3F984F735CA4}"/>
              </a:ext>
            </a:extLst>
          </p:cNvPr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A34BCC-286A-AC1A-6769-BAC4D435AE47}"/>
              </a:ext>
            </a:extLst>
          </p:cNvPr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BF70E5-3842-8768-895E-62ADFAD55BF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ED1221-508F-D4AE-F4C5-C25BDA03F9C3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245F72-965A-5498-4681-D499496F0E1D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2A2E65-05B2-55FD-D1BE-47A8F787AA82}"/>
              </a:ext>
            </a:extLst>
          </p:cNvPr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EFD82D-DE20-CB21-1B38-D0F5B8C173D5}"/>
              </a:ext>
            </a:extLst>
          </p:cNvPr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1800D4-F772-4CC9-73F5-D32F99C10D4B}"/>
              </a:ext>
            </a:extLst>
          </p:cNvPr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E34CFD-00B5-5E19-C6F7-7ACA1DFBBCA2}"/>
              </a:ext>
            </a:extLst>
          </p:cNvPr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82A297-4436-2C45-364A-1F17E2B5ADD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40FD91-DE10-99FF-F773-5BCA9C5C7C8D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326C6F-A3C7-DE96-4A8E-9B30BBB84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4300365-3910-71A8-D8E5-D7443A8023F7}"/>
              </a:ext>
            </a:extLst>
          </p:cNvPr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C37C5C-4418-0859-5A90-A5AFDCE624B9}"/>
              </a:ext>
            </a:extLst>
          </p:cNvPr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8CCAF6-1789-628A-3B6C-068C902B7948}"/>
              </a:ext>
            </a:extLst>
          </p:cNvPr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  <p:extLst>
      <p:ext uri="{BB962C8B-B14F-4D97-AF65-F5344CB8AC3E}">
        <p14:creationId xmlns:p14="http://schemas.microsoft.com/office/powerpoint/2010/main" val="4257594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07FCD-DDA7-98A9-C69A-D0A7C0513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0" y="1919782"/>
            <a:ext cx="1178458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98637-9677-1117-D9AD-E29B6DB7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706190-7741-7003-62AB-9EE93048CE63}"/>
              </a:ext>
            </a:extLst>
          </p:cNvPr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lít</a:t>
            </a:r>
          </a:p>
        </p:txBody>
      </p:sp>
    </p:spTree>
    <p:extLst>
      <p:ext uri="{BB962C8B-B14F-4D97-AF65-F5344CB8AC3E}">
        <p14:creationId xmlns:p14="http://schemas.microsoft.com/office/powerpoint/2010/main" val="433625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56B37-EA88-3774-8B37-1CE84779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52371"/>
            <a:ext cx="4733925" cy="38438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9A22318-4654-406A-1B0F-EAE1639BD9FB}"/>
              </a:ext>
            </a:extLst>
          </p:cNvPr>
          <p:cNvSpPr/>
          <p:nvPr/>
        </p:nvSpPr>
        <p:spPr>
          <a:xfrm>
            <a:off x="3781424" y="542925"/>
            <a:ext cx="6067425" cy="1600200"/>
          </a:xfrm>
          <a:prstGeom prst="wedgeRoundRectCallout">
            <a:avLst>
              <a:gd name="adj1" fmla="val -37696"/>
              <a:gd name="adj2" fmla="val 6721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Em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tác dụng của nước cam đối với sức khoẻ con người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3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9B79E7-5781-48D3-FA3C-54610E811FEB}"/>
              </a:ext>
            </a:extLst>
          </p:cNvPr>
          <p:cNvGrpSpPr/>
          <p:nvPr/>
        </p:nvGrpSpPr>
        <p:grpSpPr>
          <a:xfrm>
            <a:off x="428625" y="1"/>
            <a:ext cx="11477625" cy="1779372"/>
            <a:chOff x="4144021" y="1484380"/>
            <a:chExt cx="7574794" cy="61931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CFF5A1-5C0F-C4D6-FF27-62B34B480229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E45EB5B6-463C-994A-78D9-6CA437F72E7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id="{38DA0BA4-3DCB-6530-F18C-6A1FEBF80BA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7B9D3-0ADC-7474-A34A-B4D978DB3C4F}"/>
                </a:ext>
              </a:extLst>
            </p:cNvPr>
            <p:cNvSpPr txBox="1"/>
            <p:nvPr/>
          </p:nvSpPr>
          <p:spPr>
            <a:xfrm>
              <a:off x="4336431" y="2122566"/>
              <a:ext cx="7092364" cy="555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ác dụng của nước cam: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ải thiện hệ tiêu hóa, tăng cường hệ thống miễn dịch,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iải độc cơ thể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viê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m,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chống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lão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hoá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…..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Nước cam có tác dụng gì?">
            <a:extLst>
              <a:ext uri="{FF2B5EF4-FFF2-40B4-BE49-F238E27FC236}">
                <a16:creationId xmlns:a16="http://schemas.microsoft.com/office/drawing/2014/main" id="{331DDDFA-EFB3-4412-D81F-8FA6D75F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14475"/>
            <a:ext cx="7296150" cy="4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32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UTM Bell" panose="02040603050506020204" pitchFamily="18" charset="0"/>
              </a:rPr>
              <a:t>VẬN DỤNG</a:t>
            </a:r>
            <a:endParaRPr sz="9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0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722474" y="1652722"/>
            <a:ext cx="8814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Bạn A nêu một phép nhân số thập phân với số tự nhiên bất kì, bạn B 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14863-4B00-E0FF-12F7-DE30F6DA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7052" y="435934"/>
            <a:ext cx="4542604" cy="30247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339701" y="982871"/>
            <a:ext cx="3976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Ví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dụ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0,45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x 4 =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3380942" y="2477385"/>
            <a:ext cx="5454714" cy="4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69AE131-05F2-C161-5A89-7A73705A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64327" y="382771"/>
            <a:ext cx="4542604" cy="302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9EBCE-818E-5727-6D99-BC15DB66FD54}"/>
              </a:ext>
            </a:extLst>
          </p:cNvPr>
          <p:cNvSpPr txBox="1"/>
          <p:nvPr/>
        </p:nvSpPr>
        <p:spPr>
          <a:xfrm>
            <a:off x="7134446" y="1323113"/>
            <a:ext cx="397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án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 1,8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5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UTM Bell" panose="02040603050506020204" pitchFamily="18" charset="0"/>
              </a:rPr>
              <a:t>Chúc các em học tốt!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288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2 880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2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Thực hiện tính 24 × 12 được kết quả là: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74358" y="40947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3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2596" y="39321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2322352" y="36315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06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1659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2,15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2 150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21.5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9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215 cm = ... 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12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92" y="57620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25,6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4750" y="42197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2,56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256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3878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4331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30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tính 3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 × 8 được kết quả là: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1" y="193579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656</Words>
  <Application>Microsoft Office PowerPoint</Application>
  <PresentationFormat>Widescreen</PresentationFormat>
  <Paragraphs>119</Paragraphs>
  <Slides>28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Happy Monkey</vt:lpstr>
      <vt:lpstr>iCiel Gotham Ultra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Dặn dò - Ôn lại nội dung bài học - Chuẩn bị bài mới</vt:lpstr>
      <vt:lpstr>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2024-06-11T03:00:20Z</dcterms:created>
  <dcterms:modified xsi:type="dcterms:W3CDTF">2024-09-04T17:41:50Z</dcterms:modified>
</cp:coreProperties>
</file>