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4"/>
  </p:notesMasterIdLst>
  <p:sldIdLst>
    <p:sldId id="333" r:id="rId2"/>
    <p:sldId id="347" r:id="rId3"/>
    <p:sldId id="323" r:id="rId4"/>
    <p:sldId id="416" r:id="rId5"/>
    <p:sldId id="325" r:id="rId6"/>
    <p:sldId id="389" r:id="rId7"/>
    <p:sldId id="390" r:id="rId8"/>
    <p:sldId id="417" r:id="rId9"/>
    <p:sldId id="418" r:id="rId10"/>
    <p:sldId id="326" r:id="rId11"/>
    <p:sldId id="419" r:id="rId12"/>
    <p:sldId id="394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#9Slide07 SVNNexa Rust Slab Bla" panose="020B0606040200020203" charset="0"/>
      <p:bold r:id="rId25"/>
    </p:embeddedFont>
    <p:embeddedFont>
      <p:font typeface="Cambria Math" panose="02040503050406030204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68" d="100"/>
          <a:sy n="68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6B17A-B942-5FD6-AD77-8F7F520F8FF9}"/>
              </a:ext>
            </a:extLst>
          </p:cNvPr>
          <p:cNvSpPr txBox="1"/>
          <p:nvPr/>
        </p:nvSpPr>
        <p:spPr>
          <a:xfrm>
            <a:off x="3716033" y="839493"/>
            <a:ext cx="534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ED6F3-17FE-C4E2-87C5-B69851B6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444" y="1472023"/>
            <a:ext cx="152413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826" y="2516559"/>
            <a:ext cx="771210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808DC-63E0-BA9F-3761-8DEF619F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96" y="1578703"/>
            <a:ext cx="718780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=16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16 dm</a:t>
                </a:r>
              </a:p>
              <a:p>
                <a:pPr algn="ctr"/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blipFill>
                <a:blip r:embed="rId3"/>
                <a:stretch>
                  <a:fillRect t="-2287"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7A72-C1E3-CE86-D514-05A4397AE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164" y="1717473"/>
            <a:ext cx="654767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98612" y="4262898"/>
            <a:ext cx="1210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0624" y="164417"/>
            <a:ext cx="11777300" cy="6569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27FA1-42E4-CC58-875B-9C3E384153E4}"/>
              </a:ext>
            </a:extLst>
          </p:cNvPr>
          <p:cNvSpPr txBox="1"/>
          <p:nvPr/>
        </p:nvSpPr>
        <p:spPr>
          <a:xfrm>
            <a:off x="2280353" y="602528"/>
            <a:ext cx="812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Yêu cầu cần 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FD4477-600A-B7E4-55FB-FAE337AB1557}"/>
              </a:ext>
            </a:extLst>
          </p:cNvPr>
          <p:cNvGrpSpPr/>
          <p:nvPr/>
        </p:nvGrpSpPr>
        <p:grpSpPr>
          <a:xfrm>
            <a:off x="602070" y="1348528"/>
            <a:ext cx="10302490" cy="3225049"/>
            <a:chOff x="812055" y="1546827"/>
            <a:chExt cx="10302490" cy="32250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5303C7-0F70-6307-F033-69813B62B1FC}"/>
                </a:ext>
              </a:extLst>
            </p:cNvPr>
            <p:cNvSpPr txBox="1"/>
            <p:nvPr/>
          </p:nvSpPr>
          <p:spPr>
            <a:xfrm>
              <a:off x="1502459" y="1715805"/>
              <a:ext cx="961208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hận dạng được một số hình phẳng đã học.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định được đây và đường cao của hình tam giác, hình thang.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ẽ được một số hình phẳng theo mẫu trên lưới ô vuông.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ác định được tâm, bán kính của hình tròn.</a:t>
              </a:r>
            </a:p>
          </p:txBody>
        </p:sp>
        <p:pic>
          <p:nvPicPr>
            <p:cNvPr id="6" name="Picture 31">
              <a:extLst>
                <a:ext uri="{FF2B5EF4-FFF2-40B4-BE49-F238E27FC236}">
                  <a16:creationId xmlns:a16="http://schemas.microsoft.com/office/drawing/2014/main" id="{10417880-3E47-6816-AE84-F271EBE1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1546827"/>
              <a:ext cx="644730" cy="621359"/>
            </a:xfrm>
            <a:prstGeom prst="rect">
              <a:avLst/>
            </a:prstGeom>
          </p:spPr>
        </p:pic>
        <p:pic>
          <p:nvPicPr>
            <p:cNvPr id="15" name="Picture 31">
              <a:extLst>
                <a:ext uri="{FF2B5EF4-FFF2-40B4-BE49-F238E27FC236}">
                  <a16:creationId xmlns:a16="http://schemas.microsoft.com/office/drawing/2014/main" id="{8C7E8699-EA94-2C7F-8080-D185E1F9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23815" y="3215019"/>
              <a:ext cx="644730" cy="621359"/>
            </a:xfrm>
            <a:prstGeom prst="rect">
              <a:avLst/>
            </a:prstGeom>
          </p:spPr>
        </p:pic>
        <p:pic>
          <p:nvPicPr>
            <p:cNvPr id="16" name="Picture 31">
              <a:extLst>
                <a:ext uri="{FF2B5EF4-FFF2-40B4-BE49-F238E27FC236}">
                  <a16:creationId xmlns:a16="http://schemas.microsoft.com/office/drawing/2014/main" id="{C2446495-7952-E5C8-ED13-0D3408FEA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4150517"/>
              <a:ext cx="644730" cy="621359"/>
            </a:xfrm>
            <a:prstGeom prst="rect">
              <a:avLst/>
            </a:prstGeom>
          </p:spPr>
        </p:pic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506258CB-3021-22CF-582E-3E789C784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12055" y="2381899"/>
              <a:ext cx="644730" cy="621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658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BDF3E-6EA6-BDEA-4ACB-E16A4A8EF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133" y="1578703"/>
            <a:ext cx="819373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ạy Bé Hình Khối  Nhạc Thiếu Nhi Hay Cho Bé  TOPKID_v720P">
            <a:hlinkClick r:id="" action="ppaction://media"/>
            <a:extLst>
              <a:ext uri="{FF2B5EF4-FFF2-40B4-BE49-F238E27FC236}">
                <a16:creationId xmlns:a16="http://schemas.microsoft.com/office/drawing/2014/main" id="{0CE5E86D-855A-A92A-4933-1231E4A64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298BE8-C202-63C5-3439-2DAB1FFA4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525" y="1581752"/>
            <a:ext cx="763895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C9288-2C20-5CC9-46AA-A35F657D7032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04FFC-D751-070D-E82B-8E7BADD1AB45}"/>
              </a:ext>
            </a:extLst>
          </p:cNvPr>
          <p:cNvSpPr txBox="1"/>
          <p:nvPr/>
        </p:nvSpPr>
        <p:spPr>
          <a:xfrm>
            <a:off x="1504950" y="552450"/>
            <a:ext cx="979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17D51-3701-D9CA-216F-E91321AAE9AF}"/>
              </a:ext>
            </a:extLst>
          </p:cNvPr>
          <p:cNvSpPr txBox="1"/>
          <p:nvPr/>
        </p:nvSpPr>
        <p:spPr>
          <a:xfrm>
            <a:off x="504825" y="1905000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2,3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B. 5,6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2,8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         D. 2,8 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964E0-038E-22AC-82D5-D2DEDAE9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075"/>
            <a:ext cx="4629150" cy="219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/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1,6 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3,5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=2,8 (</m:t>
                    </m:r>
                  </m:oMath>
                </a14:m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2,8 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blipFill>
                <a:blip r:embed="rId3"/>
                <a:stretch>
                  <a:fillRect t="-4749" r="-1777" b="-1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B850245-C1F9-5D89-3C36-7F67BCE60935}"/>
              </a:ext>
            </a:extLst>
          </p:cNvPr>
          <p:cNvSpPr/>
          <p:nvPr/>
        </p:nvSpPr>
        <p:spPr>
          <a:xfrm>
            <a:off x="533400" y="2524125"/>
            <a:ext cx="485775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MNPQ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425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221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blipFill>
                <a:blip r:embed="rId4"/>
                <a:stretch>
                  <a:fillRect t="-4074" r="-121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(18 + 24)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252 – 30 = 222 (m2)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1843" r="-546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2025</TotalTime>
  <Words>214</Words>
  <Application>Microsoft Office PowerPoint</Application>
  <PresentationFormat>Widescreen</PresentationFormat>
  <Paragraphs>44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 Light</vt:lpstr>
      <vt:lpstr>Calibri</vt:lpstr>
      <vt:lpstr>Cambria</vt:lpstr>
      <vt:lpstr>#9Slide07 SVNNexa Rust Slab Bla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TT</cp:lastModifiedBy>
  <cp:revision>46</cp:revision>
  <dcterms:created xsi:type="dcterms:W3CDTF">2023-09-10T01:58:34Z</dcterms:created>
  <dcterms:modified xsi:type="dcterms:W3CDTF">2024-10-12T08:42:57Z</dcterms:modified>
  <cp:category>9Slide.vn</cp:category>
</cp:coreProperties>
</file>