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276" r:id="rId3"/>
    <p:sldId id="277" r:id="rId4"/>
    <p:sldId id="288" r:id="rId5"/>
    <p:sldId id="284" r:id="rId6"/>
    <p:sldId id="329" r:id="rId7"/>
    <p:sldId id="334" r:id="rId8"/>
    <p:sldId id="335" r:id="rId9"/>
    <p:sldId id="336" r:id="rId10"/>
    <p:sldId id="308" r:id="rId11"/>
    <p:sldId id="337" r:id="rId12"/>
    <p:sldId id="311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0278" autoAdjust="0"/>
  </p:normalViewPr>
  <p:slideViewPr>
    <p:cSldViewPr snapToGrid="0">
      <p:cViewPr varScale="1">
        <p:scale>
          <a:sx n="61" d="100"/>
          <a:sy n="61" d="100"/>
        </p:scale>
        <p:origin x="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54" y="219522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15" y="4266690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45" y="2946409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300=100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3 ha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1865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8905A-6A21-BAE2-4F74-22B4A8C6A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448" y="2962318"/>
            <a:ext cx="580999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Các bạn trong nhóm cùng nhau hát bài “Tập tầm vông”, một bạn đố, các bạn còn lại đoán xem viên kẹo nằm ở tay nào. Ai đoán đúng nhiều nhất thì thắng cuộc.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khoảnh 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2461</TotalTime>
  <Words>256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 Light</vt:lpstr>
      <vt:lpstr>Calibri</vt:lpstr>
      <vt:lpstr>Cambria</vt:lpstr>
      <vt:lpstr>iCiel Pony</vt:lpstr>
      <vt:lpstr>Cambria Math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TT</cp:lastModifiedBy>
  <cp:revision>42</cp:revision>
  <dcterms:created xsi:type="dcterms:W3CDTF">2022-12-22T20:22:00Z</dcterms:created>
  <dcterms:modified xsi:type="dcterms:W3CDTF">2024-10-12T08:48:25Z</dcterms:modified>
  <cp:category>9Slide.vn</cp:category>
</cp:coreProperties>
</file>