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  <p:sldId id="280" r:id="rId17"/>
    <p:sldId id="4416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svg"/><Relationship Id="rId3" Type="http://schemas.openxmlformats.org/officeDocument/2006/relationships/image" Target="../media/image60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44.sv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514</Words>
  <Application>Microsoft Office PowerPoint</Application>
  <PresentationFormat>Widescreen</PresentationFormat>
  <Paragraphs>71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2024-05-15T08:48:24Z</dcterms:created>
  <dcterms:modified xsi:type="dcterms:W3CDTF">2024-08-11T03:19:37Z</dcterms:modified>
</cp:coreProperties>
</file>