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26"/>
  </p:notesMasterIdLst>
  <p:sldIdLst>
    <p:sldId id="258" r:id="rId5"/>
    <p:sldId id="770" r:id="rId6"/>
    <p:sldId id="265" r:id="rId7"/>
    <p:sldId id="266" r:id="rId8"/>
    <p:sldId id="764" r:id="rId9"/>
    <p:sldId id="765" r:id="rId10"/>
    <p:sldId id="766" r:id="rId11"/>
    <p:sldId id="767" r:id="rId12"/>
    <p:sldId id="272" r:id="rId13"/>
    <p:sldId id="768" r:id="rId14"/>
    <p:sldId id="257" r:id="rId15"/>
    <p:sldId id="297" r:id="rId16"/>
    <p:sldId id="298" r:id="rId17"/>
    <p:sldId id="771" r:id="rId18"/>
    <p:sldId id="772" r:id="rId19"/>
    <p:sldId id="773" r:id="rId20"/>
    <p:sldId id="774" r:id="rId21"/>
    <p:sldId id="775" r:id="rId22"/>
    <p:sldId id="267" r:id="rId23"/>
    <p:sldId id="26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730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1.emf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2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1.sv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51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9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slide" Target="slide10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483</Words>
  <Application>Microsoft Office PowerPoint</Application>
  <PresentationFormat>Widescreen</PresentationFormat>
  <Paragraphs>104</Paragraphs>
  <Slides>21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Wingdings</vt:lpstr>
      <vt:lpstr>1_Office Theme</vt:lpstr>
      <vt:lpstr>2_Office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2024-06-04T12:49:17Z</dcterms:created>
  <dcterms:modified xsi:type="dcterms:W3CDTF">2024-08-11T03:27:06Z</dcterms:modified>
</cp:coreProperties>
</file>