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13"/>
  </p:notesMasterIdLst>
  <p:sldIdLst>
    <p:sldId id="259" r:id="rId3"/>
    <p:sldId id="287" r:id="rId4"/>
    <p:sldId id="303" r:id="rId5"/>
    <p:sldId id="266" r:id="rId6"/>
    <p:sldId id="263" r:id="rId7"/>
    <p:sldId id="304" r:id="rId8"/>
    <p:sldId id="320" r:id="rId9"/>
    <p:sldId id="321" r:id="rId10"/>
    <p:sldId id="283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1988" y="7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C5CFA-8B88-48DC-A9EA-39BA80306B2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2582B-238E-4ABB-9F16-89C734EE4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8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272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59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131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2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26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80146-85CA-4CAA-843C-9A6B5EC47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8329" y="-215392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F59DF-90D7-421E-8A37-97B96D31E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471" y="1706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152C2-5143-418C-BFF9-004FC360C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75929" y="-213868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9C471-B822-4052-86D0-EC0814D18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871" y="17221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8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031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48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1098F-830D-468B-9408-71129C6173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62600" y="-194056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A403D9-D2F1-42A0-919D-86E6366BA4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00" y="19304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21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5597D7-A266-45ED-BDD2-50DDCD87C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5766" y="6784257"/>
            <a:ext cx="12192000" cy="558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7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A7BAE-EC77-487C-9103-E6717E1C1C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62600" y="-194056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0ECAD5-AFDF-42E1-BBB0-1969C428F4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00" y="19304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0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3149-6EB6-4B7A-218B-5A4378EB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52AEE-7299-E29C-DF80-CD12B3B7C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D52D3-3B12-C7E4-7E4F-6582EC6DF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ED620-6488-9410-138F-729A37B6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D9E6F-5291-0625-9782-1C6CF407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850DD-76F8-4B1D-8913-7F677FCF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15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89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2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53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2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4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2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21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25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4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0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4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4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2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4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5219410" y="50552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356" y="2276475"/>
            <a:ext cx="7720078" cy="29172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8" y="1622742"/>
            <a:ext cx="3941936" cy="39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E935A43D-558A-A347-FAF3-F957088F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26" y="4649125"/>
            <a:ext cx="2158698" cy="1027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917576" y="3484045"/>
            <a:ext cx="4876800" cy="2127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616628-04B3-1280-7A13-57CECCE16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75" y="1575701"/>
            <a:ext cx="1018729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24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47F08867-2213-4394-8179-CDAF6C562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7">
            <a:extLst>
              <a:ext uri="{FF2B5EF4-FFF2-40B4-BE49-F238E27FC236}">
                <a16:creationId xmlns:a16="http://schemas.microsoft.com/office/drawing/2014/main" id="{854F030D-2DC4-4521-BAA9-5723EDC46718}"/>
              </a:ext>
            </a:extLst>
          </p:cNvPr>
          <p:cNvGrpSpPr/>
          <p:nvPr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17" name="图片 8">
              <a:extLst>
                <a:ext uri="{FF2B5EF4-FFF2-40B4-BE49-F238E27FC236}">
                  <a16:creationId xmlns:a16="http://schemas.microsoft.com/office/drawing/2014/main" id="{2834EBD0-71BD-4275-8F91-B976DF289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75B2075F-153C-4BA9-8FBC-AB229096C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9" name="图片 8" descr="图片包含 掌握, 球状&#10;&#10;自动生成的说明">
            <a:extLst>
              <a:ext uri="{FF2B5EF4-FFF2-40B4-BE49-F238E27FC236}">
                <a16:creationId xmlns:a16="http://schemas.microsoft.com/office/drawing/2014/main" id="{9CC1DDEC-FB2B-46DA-8899-D3CB0B1E3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18" y="2609168"/>
            <a:ext cx="4404167" cy="4404167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20F750B8-F6EA-47D7-A1F8-7CBF5FDCC0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161527" y="4730139"/>
            <a:ext cx="4876800" cy="2127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0F1472-B379-590A-5929-88FDAA193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10" y="1374136"/>
            <a:ext cx="8730229" cy="3023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218E67-A296-1C86-904B-0AB6EBCF6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249" y="3718899"/>
            <a:ext cx="254225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34" y="1835111"/>
            <a:ext cx="784623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0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37" y="550161"/>
            <a:ext cx="895928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376326-251C-3E43-6AB9-8A03829CDC73}"/>
              </a:ext>
            </a:extLst>
          </p:cNvPr>
          <p:cNvSpPr txBox="1"/>
          <p:nvPr/>
        </p:nvSpPr>
        <p:spPr>
          <a:xfrm>
            <a:off x="1422400" y="524740"/>
            <a:ext cx="993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số đo phù hợp với diện tích của mỗi đồ vật, địa danh dưới đây.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F68A909-91B8-C621-0BFE-4692BF25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2300287"/>
            <a:ext cx="4924425" cy="24288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87B740-5D98-4965-0F14-911BEE046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100" y="1581150"/>
            <a:ext cx="4210050" cy="390525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6775AF0-0473-74AE-185B-ABB904F8C881}"/>
              </a:ext>
            </a:extLst>
          </p:cNvPr>
          <p:cNvSpPr/>
          <p:nvPr/>
        </p:nvSpPr>
        <p:spPr>
          <a:xfrm>
            <a:off x="866775" y="5410200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225 c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22BDBCE-4E22-DBDC-A07C-43ED6C7095C2}"/>
              </a:ext>
            </a:extLst>
          </p:cNvPr>
          <p:cNvSpPr/>
          <p:nvPr/>
        </p:nvSpPr>
        <p:spPr>
          <a:xfrm>
            <a:off x="3552825" y="5429250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8 310 k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4BBD5D1-0BF2-8BF7-440A-ADD576D23D28}"/>
              </a:ext>
            </a:extLst>
          </p:cNvPr>
          <p:cNvSpPr/>
          <p:nvPr/>
        </p:nvSpPr>
        <p:spPr>
          <a:xfrm>
            <a:off x="6115050" y="5419725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94 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6498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29 -0.420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37812 -0.2277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41406 -0.5402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3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6" name="矩形 38">
            <a:extLst>
              <a:ext uri="{FF2B5EF4-FFF2-40B4-BE49-F238E27FC236}">
                <a16:creationId xmlns:a16="http://schemas.microsoft.com/office/drawing/2014/main" id="{780488F0-6997-4E72-9755-BA163D25AAC2}"/>
              </a:ext>
            </a:extLst>
          </p:cNvPr>
          <p:cNvSpPr/>
          <p:nvPr/>
        </p:nvSpPr>
        <p:spPr>
          <a:xfrm>
            <a:off x="1737755" y="527658"/>
            <a:ext cx="6578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Số</a:t>
            </a:r>
            <a:r>
              <a:rPr lang="en-US" altLang="zh-C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F67BF9-8A0A-2850-A709-6C042CD92825}"/>
              </a:ext>
            </a:extLst>
          </p:cNvPr>
          <p:cNvSpPr txBox="1"/>
          <p:nvPr/>
        </p:nvSpPr>
        <p:spPr>
          <a:xfrm>
            <a:off x="962463" y="1557095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60F7F-FBFA-BFBA-3F2F-9743F27C552A}"/>
              </a:ext>
            </a:extLst>
          </p:cNvPr>
          <p:cNvSpPr txBox="1"/>
          <p:nvPr/>
        </p:nvSpPr>
        <p:spPr>
          <a:xfrm>
            <a:off x="962463" y="2264667"/>
            <a:ext cx="439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271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3C3B2-1710-5B50-A633-DDEF07FC4FAE}"/>
              </a:ext>
            </a:extLst>
          </p:cNvPr>
          <p:cNvSpPr txBox="1"/>
          <p:nvPr/>
        </p:nvSpPr>
        <p:spPr>
          <a:xfrm>
            <a:off x="995120" y="3037552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  ha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2F0CC-7367-68F7-50FD-CA619CB7F6B1}"/>
              </a:ext>
            </a:extLst>
          </p:cNvPr>
          <p:cNvSpPr txBox="1"/>
          <p:nvPr/>
        </p:nvSpPr>
        <p:spPr>
          <a:xfrm>
            <a:off x="6786320" y="1578867"/>
            <a:ext cx="4910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22FEF-374E-5BC4-C26D-F228D2FADAD3}"/>
              </a:ext>
            </a:extLst>
          </p:cNvPr>
          <p:cNvSpPr txBox="1"/>
          <p:nvPr/>
        </p:nvSpPr>
        <p:spPr>
          <a:xfrm>
            <a:off x="6786320" y="2286439"/>
            <a:ext cx="498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77658-74B3-F766-E637-412F2A290BD7}"/>
              </a:ext>
            </a:extLst>
          </p:cNvPr>
          <p:cNvSpPr txBox="1"/>
          <p:nvPr/>
        </p:nvSpPr>
        <p:spPr>
          <a:xfrm>
            <a:off x="6895177" y="3070210"/>
            <a:ext cx="5134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km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ha=              k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D921E7-976C-6CF3-2491-639580F04C18}"/>
              </a:ext>
            </a:extLst>
          </p:cNvPr>
          <p:cNvSpPr/>
          <p:nvPr/>
        </p:nvSpPr>
        <p:spPr>
          <a:xfrm>
            <a:off x="3026229" y="1543050"/>
            <a:ext cx="7293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A11880-D976-DE95-2F8D-9775793EF168}"/>
              </a:ext>
            </a:extLst>
          </p:cNvPr>
          <p:cNvSpPr/>
          <p:nvPr/>
        </p:nvSpPr>
        <p:spPr>
          <a:xfrm>
            <a:off x="3003096" y="2271033"/>
            <a:ext cx="105455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A9EF85-BEC9-1B87-3396-20876739A553}"/>
              </a:ext>
            </a:extLst>
          </p:cNvPr>
          <p:cNvSpPr/>
          <p:nvPr/>
        </p:nvSpPr>
        <p:spPr>
          <a:xfrm>
            <a:off x="2581274" y="3077936"/>
            <a:ext cx="1095376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7CBECE-28C1-D26A-C13D-1CC52BFF5706}"/>
              </a:ext>
            </a:extLst>
          </p:cNvPr>
          <p:cNvSpPr/>
          <p:nvPr/>
        </p:nvSpPr>
        <p:spPr>
          <a:xfrm>
            <a:off x="9462406" y="1612447"/>
            <a:ext cx="796019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34F7B4-AC5F-BC24-2BA0-5C7EE6FB9407}"/>
              </a:ext>
            </a:extLst>
          </p:cNvPr>
          <p:cNvSpPr/>
          <p:nvPr/>
        </p:nvSpPr>
        <p:spPr>
          <a:xfrm>
            <a:off x="9696449" y="2292804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FB6EC5-08FC-3813-810C-F9D42818159B}"/>
              </a:ext>
            </a:extLst>
          </p:cNvPr>
          <p:cNvSpPr/>
          <p:nvPr/>
        </p:nvSpPr>
        <p:spPr>
          <a:xfrm>
            <a:off x="9369878" y="3088822"/>
            <a:ext cx="89807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7797C3-867F-1471-6B45-E478D29785E9}"/>
              </a:ext>
            </a:extLst>
          </p:cNvPr>
          <p:cNvSpPr/>
          <p:nvPr/>
        </p:nvSpPr>
        <p:spPr>
          <a:xfrm>
            <a:off x="2996292" y="1543050"/>
            <a:ext cx="7565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F1DD0B-E62C-1804-4771-BB08916DBB63}"/>
              </a:ext>
            </a:extLst>
          </p:cNvPr>
          <p:cNvSpPr/>
          <p:nvPr/>
        </p:nvSpPr>
        <p:spPr>
          <a:xfrm>
            <a:off x="2985406" y="2258785"/>
            <a:ext cx="1110344" cy="52251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0,0271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246199-695C-8050-49E1-BD8204A4ADBC}"/>
              </a:ext>
            </a:extLst>
          </p:cNvPr>
          <p:cNvSpPr/>
          <p:nvPr/>
        </p:nvSpPr>
        <p:spPr>
          <a:xfrm>
            <a:off x="2522765" y="3068411"/>
            <a:ext cx="1182460" cy="52251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4B5F197-4D34-F720-7FD2-C07C27CFF694}"/>
              </a:ext>
            </a:extLst>
          </p:cNvPr>
          <p:cNvSpPr/>
          <p:nvPr/>
        </p:nvSpPr>
        <p:spPr>
          <a:xfrm>
            <a:off x="9448801" y="1631498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5AE359-2996-1527-BD2A-07000FCD7E80}"/>
              </a:ext>
            </a:extLst>
          </p:cNvPr>
          <p:cNvSpPr/>
          <p:nvPr/>
        </p:nvSpPr>
        <p:spPr>
          <a:xfrm>
            <a:off x="9624333" y="2291444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B711EEE-2C56-CAA6-99F6-277B60B48EB7}"/>
              </a:ext>
            </a:extLst>
          </p:cNvPr>
          <p:cNvSpPr/>
          <p:nvPr/>
        </p:nvSpPr>
        <p:spPr>
          <a:xfrm>
            <a:off x="9375322" y="3077938"/>
            <a:ext cx="892628" cy="52251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12,5</a:t>
            </a:r>
          </a:p>
        </p:txBody>
      </p:sp>
    </p:spTree>
    <p:extLst>
      <p:ext uri="{BB962C8B-B14F-4D97-AF65-F5344CB8AC3E}">
        <p14:creationId xmlns:p14="http://schemas.microsoft.com/office/powerpoint/2010/main" val="67230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/>
              <p:nvPr/>
            </p:nvSpPr>
            <p:spPr>
              <a:xfrm>
                <a:off x="1737754" y="527658"/>
                <a:ext cx="9949421" cy="1576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Chọn câu trả lời đúng.</a:t>
                </a:r>
              </a:p>
              <a:p>
                <a:pPr lvl="0" algn="just">
                  <a:defRPr/>
                </a:pP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Ô cửa sổ thông gió ở bếp nhà Mai có dạng hình chữ nhật với chiều dài 1 m và chiều rộng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m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. Diện tích của ô cửa sổ đó là: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754" y="527658"/>
                <a:ext cx="9949421" cy="1576457"/>
              </a:xfrm>
              <a:prstGeom prst="rect">
                <a:avLst/>
              </a:prstGeom>
              <a:blipFill>
                <a:blip r:embed="rId3"/>
                <a:stretch>
                  <a:fillRect l="-1225" t="-4264" r="-1287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DE2CFB5-EDB1-8CFD-4B13-56421B0FC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788" y="2419349"/>
            <a:ext cx="5456924" cy="3590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E50AAD-9602-4962-A863-B7A5EEB5C177}"/>
                  </a:ext>
                </a:extLst>
              </p:cNvPr>
              <p:cNvSpPr txBox="1"/>
              <p:nvPr/>
            </p:nvSpPr>
            <p:spPr>
              <a:xfrm>
                <a:off x="2028825" y="2152650"/>
                <a:ext cx="4514850" cy="2198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m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           </a:t>
                </a: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600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    </a:t>
                </a: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D. 60 dm</a:t>
                </a:r>
                <a:r>
                  <a:rPr lang="en-US" sz="2800" b="1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E50AAD-9602-4962-A863-B7A5EEB5C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825" y="2152650"/>
                <a:ext cx="4514850" cy="2198807"/>
              </a:xfrm>
              <a:prstGeom prst="rect">
                <a:avLst/>
              </a:prstGeom>
              <a:blipFill>
                <a:blip r:embed="rId5"/>
                <a:stretch>
                  <a:fillRect l="-2838" b="-6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/>
              <p:nvPr/>
            </p:nvSpPr>
            <p:spPr>
              <a:xfrm>
                <a:off x="895350" y="4448175"/>
                <a:ext cx="4962525" cy="1898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cửa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thông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1×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(m</a:t>
                </a:r>
                <a:r>
                  <a:rPr lang="en-US" sz="24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  <m:r>
                      <a:rPr lang="en-US" altLang="zh-CN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思源黑体 CN Regular" panose="020B0500000000000000" pitchFamily="34" charset="-122"/>
                        <a:cs typeface="Calibri" panose="020F0502020204030204" pitchFamily="34" charset="0"/>
                        <a:sym typeface="思源黑体 CN Regular" panose="020B0500000000000000" pitchFamily="34" charset="-122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  <m:r>
                      <a:rPr lang="en-US" altLang="zh-CN" sz="24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思源黑体 CN Regular" panose="020B0500000000000000" pitchFamily="34" charset="-122"/>
                        <a:cs typeface="Calibri" panose="020F0502020204030204" pitchFamily="34" charset="0"/>
                        <a:sym typeface="思源黑体 CN Regular" panose="020B0500000000000000" pitchFamily="34" charset="-122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100 dm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60 dm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</a:p>
              <a:p>
                <a:pPr algn="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60 dm</a:t>
                </a:r>
                <a:r>
                  <a:rPr lang="en-US" sz="24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50" y="4448175"/>
                <a:ext cx="4962525" cy="1898084"/>
              </a:xfrm>
              <a:prstGeom prst="rect">
                <a:avLst/>
              </a:prstGeom>
              <a:blipFill>
                <a:blip r:embed="rId6"/>
                <a:stretch>
                  <a:fillRect l="-369" t="-2572" r="-614" b="-6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EA1E3EDB-BAF3-3401-28A8-5C32607D31A3}"/>
              </a:ext>
            </a:extLst>
          </p:cNvPr>
          <p:cNvSpPr/>
          <p:nvPr/>
        </p:nvSpPr>
        <p:spPr>
          <a:xfrm>
            <a:off x="2019300" y="3867150"/>
            <a:ext cx="466725" cy="476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81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794327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/>
              <p:nvPr/>
            </p:nvSpPr>
            <p:spPr>
              <a:xfrm>
                <a:off x="1394691" y="527658"/>
                <a:ext cx="10159999" cy="1576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 Tư có 1 ha đất. Bác đã dùng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𝟗</m:t>
                        </m:r>
                        <m:r>
                          <a:rPr lang="en-US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mảnh đất để trồng cây, làm đường và phần còn lại để xây nhà. Hỏi bác Tư dùng bao nhiêu mét vuông đất để xây nhà?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691" y="527658"/>
                <a:ext cx="10159999" cy="1576457"/>
              </a:xfrm>
              <a:prstGeom prst="rect">
                <a:avLst/>
              </a:prstGeom>
              <a:blipFill>
                <a:blip r:embed="rId3"/>
                <a:stretch>
                  <a:fillRect l="-1261" r="-1200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DAC52-6E81-1BA4-5668-0503BBB5F73B}"/>
                  </a:ext>
                </a:extLst>
              </p:cNvPr>
              <p:cNvSpPr txBox="1"/>
              <p:nvPr/>
            </p:nvSpPr>
            <p:spPr>
              <a:xfrm>
                <a:off x="1828800" y="2733675"/>
                <a:ext cx="9010650" cy="373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Đổi: 1 ha = 10 000 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 Tư dùng số mét vuông đất để trồng cây, làm đường là: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10 000 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𝟗</m:t>
                        </m:r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9 000 (m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 Tư dùng số mét vuông đất để xây nhà là: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10 000 – 9 000 = 1 000 (m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1 000 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DAC52-6E81-1BA4-5668-0503BBB5F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733675"/>
                <a:ext cx="9010650" cy="3730893"/>
              </a:xfrm>
              <a:prstGeom prst="rect">
                <a:avLst/>
              </a:prstGeom>
              <a:blipFill>
                <a:blip r:embed="rId4"/>
                <a:stretch>
                  <a:fillRect l="-677" t="-1634" r="-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380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14" y="1848034"/>
            <a:ext cx="701710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65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159</Words>
  <Application>Microsoft Office PowerPoint</Application>
  <PresentationFormat>Widescreen</PresentationFormat>
  <Paragraphs>52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Cambria Math</vt:lpstr>
      <vt:lpstr>等线</vt:lpstr>
      <vt:lpstr>等线 Light</vt:lpstr>
      <vt:lpstr>Times New Roman</vt:lpstr>
      <vt:lpstr>思源黑体 CN Regular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40</cp:revision>
  <dcterms:created xsi:type="dcterms:W3CDTF">2023-09-11T11:44:19Z</dcterms:created>
  <dcterms:modified xsi:type="dcterms:W3CDTF">2024-09-04T17:31:49Z</dcterms:modified>
</cp:coreProperties>
</file>