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681" r:id="rId5"/>
    <p:sldMasterId id="2147483683" r:id="rId6"/>
    <p:sldMasterId id="2147483685" r:id="rId7"/>
    <p:sldMasterId id="2147483687" r:id="rId8"/>
    <p:sldMasterId id="2147483689" r:id="rId9"/>
    <p:sldMasterId id="2147483705" r:id="rId10"/>
  </p:sldMasterIdLst>
  <p:notesMasterIdLst>
    <p:notesMasterId r:id="rId29"/>
  </p:notesMasterIdLst>
  <p:sldIdLst>
    <p:sldId id="284" r:id="rId11"/>
    <p:sldId id="289" r:id="rId12"/>
    <p:sldId id="290" r:id="rId13"/>
    <p:sldId id="291" r:id="rId14"/>
    <p:sldId id="292" r:id="rId15"/>
    <p:sldId id="293" r:id="rId16"/>
    <p:sldId id="294" r:id="rId17"/>
    <p:sldId id="295" r:id="rId18"/>
    <p:sldId id="256" r:id="rId19"/>
    <p:sldId id="283" r:id="rId20"/>
    <p:sldId id="261" r:id="rId21"/>
    <p:sldId id="296" r:id="rId22"/>
    <p:sldId id="297" r:id="rId23"/>
    <p:sldId id="298" r:id="rId24"/>
    <p:sldId id="299" r:id="rId25"/>
    <p:sldId id="300" r:id="rId26"/>
    <p:sldId id="257"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67" autoAdjust="0"/>
  </p:normalViewPr>
  <p:slideViewPr>
    <p:cSldViewPr snapToGrid="0">
      <p:cViewPr>
        <p:scale>
          <a:sx n="40" d="100"/>
          <a:sy n="40" d="100"/>
        </p:scale>
        <p:origin x="1612" y="4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9/5/2024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ebp"/><Relationship Id="rId1" Type="http://schemas.openxmlformats.org/officeDocument/2006/relationships/slideLayout" Target="../slideLayouts/slideLayout33.xml"/><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webp"/><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7.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4.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5.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webp"/><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412</Words>
  <Application>Microsoft Office PowerPoint</Application>
  <PresentationFormat>Widescreen</PresentationFormat>
  <Paragraphs>82</Paragraphs>
  <Slides>18</Slides>
  <Notes>1</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18</vt:i4>
      </vt:variant>
    </vt:vector>
  </HeadingPairs>
  <TitlesOfParts>
    <vt:vector size="37" baseType="lpstr">
      <vt:lpstr>#9Slide07 Bungee Shade</vt:lpstr>
      <vt:lpstr>#9Slide07 SVNZiclets</vt:lpstr>
      <vt:lpstr>Arial</vt:lpstr>
      <vt:lpstr>Calibri</vt:lpstr>
      <vt:lpstr>Calibri Light</vt:lpstr>
      <vt:lpstr>Cambria</vt:lpstr>
      <vt:lpstr>等线</vt:lpstr>
      <vt:lpstr>等线 Light</vt:lpstr>
      <vt:lpstr>Times New Roman</vt:lpstr>
      <vt:lpstr>Office Theme</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38</cp:revision>
  <dcterms:created xsi:type="dcterms:W3CDTF">2022-09-27T04:09:48Z</dcterms:created>
  <dcterms:modified xsi:type="dcterms:W3CDTF">2024-09-04T17:43:24Z</dcterms:modified>
</cp:coreProperties>
</file>