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46" r:id="rId3"/>
    <p:sldId id="345" r:id="rId4"/>
    <p:sldId id="370" r:id="rId5"/>
    <p:sldId id="371" r:id="rId6"/>
    <p:sldId id="257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231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01</vt:lpstr>
      <vt:lpstr>CÁC EM HÃY DÙNG BẢNG CON ĐẶT TÍNH VÀ TÍNH CÁC PHÉP TÍNH SAU NHÉ !</vt:lpstr>
      <vt:lpstr>17,8 + 8,6 </vt:lpstr>
      <vt:lpstr>15,9 + 8,75</vt:lpstr>
      <vt:lpstr>32,6 + 4,8 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ADMIN</cp:lastModifiedBy>
  <cp:revision>12</cp:revision>
  <dcterms:created xsi:type="dcterms:W3CDTF">2024-07-23T03:02:16Z</dcterms:created>
  <dcterms:modified xsi:type="dcterms:W3CDTF">2024-09-04T17:32:39Z</dcterms:modified>
</cp:coreProperties>
</file>