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10/12/2024</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10/12/2024</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0.png"/><Relationship Id="rId2" Type="http://schemas.openxmlformats.org/officeDocument/2006/relationships/image" Target="../media/image10.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603</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Aptos</vt:lpstr>
      <vt:lpstr>Aptos Display</vt:lpstr>
      <vt:lpstr>Arial</vt:lpstr>
      <vt:lpstr>Calibri</vt:lpstr>
      <vt:lpstr>Calibri Light</vt:lpstr>
      <vt:lpstr>Cambria</vt:lpstr>
      <vt:lpstr>Cambria Math</vt:lpstr>
      <vt:lpstr>iCiel Gotham Medium</vt:lpstr>
      <vt:lpstr>Pattaya</vt:lpstr>
      <vt:lpstr>SVN-Dumpling</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p:lastModifiedBy>
  <cp:revision>23</cp:revision>
  <dcterms:created xsi:type="dcterms:W3CDTF">2024-09-17T13:08:29Z</dcterms:created>
  <dcterms:modified xsi:type="dcterms:W3CDTF">2024-10-12T07:35:08Z</dcterms:modified>
</cp:coreProperties>
</file>