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6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0" r:id="rId12"/>
    <p:sldId id="361" r:id="rId13"/>
    <p:sldId id="362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8792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282</Words>
  <Application>Microsoft Office PowerPoint</Application>
  <PresentationFormat>Widescreen</PresentationFormat>
  <Paragraphs>71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#9Slide02 Noi dung dai</vt:lpstr>
      <vt:lpstr>#9Slide02 Tieu de dai</vt:lpstr>
      <vt:lpstr>Arial</vt:lpstr>
      <vt:lpstr>Calibri</vt:lpstr>
      <vt:lpstr>Calibri Light</vt:lpstr>
      <vt:lpstr>Cambria</vt:lpstr>
      <vt:lpstr>等线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TT</cp:lastModifiedBy>
  <cp:revision>22</cp:revision>
  <dcterms:created xsi:type="dcterms:W3CDTF">2024-04-29T11:41:40Z</dcterms:created>
  <dcterms:modified xsi:type="dcterms:W3CDTF">2024-10-12T08:33:06Z</dcterms:modified>
</cp:coreProperties>
</file>