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5"/>
  </p:notesMasterIdLst>
  <p:sldIdLst>
    <p:sldId id="333" r:id="rId2"/>
    <p:sldId id="323" r:id="rId3"/>
    <p:sldId id="416" r:id="rId4"/>
    <p:sldId id="325" r:id="rId5"/>
    <p:sldId id="389" r:id="rId6"/>
    <p:sldId id="390" r:id="rId7"/>
    <p:sldId id="420" r:id="rId8"/>
    <p:sldId id="326" r:id="rId9"/>
    <p:sldId id="419" r:id="rId10"/>
    <p:sldId id="421" r:id="rId11"/>
    <p:sldId id="422" r:id="rId12"/>
    <p:sldId id="423" r:id="rId13"/>
    <p:sldId id="394" r:id="rId14"/>
  </p:sldIdLst>
  <p:sldSz cx="12192000" cy="6858000"/>
  <p:notesSz cx="6858000" cy="9144000"/>
  <p:embeddedFontLst>
    <p:embeddedFont>
      <p:font typeface="Calibri Light" panose="020F0302020204030204" pitchFamily="34" charset="0"/>
      <p:regular r:id="rId16"/>
      <p:italic r:id="rId17"/>
    </p:embeddedFont>
    <p:embeddedFont>
      <p:font typeface="Calibri" panose="020F050202020403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84805" autoAdjust="0"/>
  </p:normalViewPr>
  <p:slideViewPr>
    <p:cSldViewPr snapToGrid="0">
      <p:cViewPr varScale="1">
        <p:scale>
          <a:sx n="68" d="100"/>
          <a:sy n="68" d="100"/>
        </p:scale>
        <p:origin x="7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10/12/2024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10/12/2024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ẢY KHỞI ĐỘNG TIẾT HỌC PHẦN 1_720p">
            <a:hlinkClick r:id="" action="ppaction://media"/>
            <a:extLst>
              <a:ext uri="{FF2B5EF4-FFF2-40B4-BE49-F238E27FC236}">
                <a16:creationId xmlns:a16="http://schemas.microsoft.com/office/drawing/2014/main" id="{16948286-8E35-6489-9C3E-FCE8F8EFB6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821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2079</TotalTime>
  <Words>391</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 Light</vt:lpstr>
      <vt:lpstr>Calibri</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TT</cp:lastModifiedBy>
  <cp:revision>60</cp:revision>
  <dcterms:created xsi:type="dcterms:W3CDTF">2023-09-10T01:58:34Z</dcterms:created>
  <dcterms:modified xsi:type="dcterms:W3CDTF">2024-10-12T08:46:36Z</dcterms:modified>
  <cp:category>9Slide.vn</cp:category>
</cp:coreProperties>
</file>