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69" d="100"/>
          <a:sy n="6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414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宋体</vt:lpstr>
      <vt:lpstr>#9Slide03 SFU Futura_05</vt:lpstr>
      <vt:lpstr>Arial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</cp:lastModifiedBy>
  <cp:revision>14</cp:revision>
  <dcterms:created xsi:type="dcterms:W3CDTF">2023-08-13T03:06:39Z</dcterms:created>
  <dcterms:modified xsi:type="dcterms:W3CDTF">2026-04-28T15:49:48Z</dcterms:modified>
  <cp:version>KTUTS</cp:version>
</cp:coreProperties>
</file>