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76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270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#9Slide05 SVNHollycakes</vt:lpstr>
      <vt:lpstr>Arial</vt:lpstr>
      <vt:lpstr>Calibri</vt:lpstr>
      <vt:lpstr>Cambria</vt:lpstr>
      <vt:lpstr>Cambria Math</vt:lpstr>
      <vt:lpstr>Times New Roman</vt:lpstr>
      <vt:lpstr>UTM Avo</vt:lpstr>
      <vt:lpstr>UTM Showcard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2024-06-06T10:12:50Z</dcterms:created>
  <dcterms:modified xsi:type="dcterms:W3CDTF">2024-08-11T03:29:20Z</dcterms:modified>
</cp:coreProperties>
</file>