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13"/>
  </p:notesMasterIdLst>
  <p:sldIdLst>
    <p:sldId id="428" r:id="rId2"/>
    <p:sldId id="442" r:id="rId3"/>
    <p:sldId id="421" r:id="rId4"/>
    <p:sldId id="423" r:id="rId5"/>
    <p:sldId id="396" r:id="rId6"/>
    <p:sldId id="397" r:id="rId7"/>
    <p:sldId id="398" r:id="rId8"/>
    <p:sldId id="443" r:id="rId9"/>
    <p:sldId id="432" r:id="rId10"/>
    <p:sldId id="444" r:id="rId11"/>
    <p:sldId id="43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E1B"/>
    <a:srgbClr val="3E8DB8"/>
    <a:srgbClr val="F0C77F"/>
    <a:srgbClr val="EC7837"/>
    <a:srgbClr val="116C60"/>
    <a:srgbClr val="6396AC"/>
    <a:srgbClr val="573C84"/>
    <a:srgbClr val="9477C1"/>
    <a:srgbClr val="7ACAEB"/>
    <a:srgbClr val="F9D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257" autoAdjust="0"/>
  </p:normalViewPr>
  <p:slideViewPr>
    <p:cSldViewPr snapToGrid="0">
      <p:cViewPr>
        <p:scale>
          <a:sx n="40" d="100"/>
          <a:sy n="40" d="100"/>
        </p:scale>
        <p:origin x="159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5183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5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2800" i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24144" y="937581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53311" cy="923330"/>
            <a:chOff x="1209408" y="1005676"/>
            <a:chExt cx="7853311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191450"/>
              <a:ext cx="6934546" cy="677109"/>
              <a:chOff x="2092241" y="965079"/>
              <a:chExt cx="6934546" cy="67710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202024" y="965079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68112" y="92588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86080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54960" y="385064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53840" y="5476240"/>
            <a:ext cx="518160" cy="47752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1341488" y="284316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895D4D8-6310-11EF-727B-A30BC831C6ED}"/>
              </a:ext>
            </a:extLst>
          </p:cNvPr>
          <p:cNvGrpSpPr/>
          <p:nvPr/>
        </p:nvGrpSpPr>
        <p:grpSpPr>
          <a:xfrm>
            <a:off x="2152947" y="369938"/>
            <a:ext cx="6869134" cy="900062"/>
            <a:chOff x="1159250" y="691589"/>
            <a:chExt cx="6869134" cy="900062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2987E63-24F6-6E31-3E1C-5D718ACB294F}"/>
                </a:ext>
              </a:extLst>
            </p:cNvPr>
            <p:cNvSpPr/>
            <p:nvPr/>
          </p:nvSpPr>
          <p:spPr>
            <a:xfrm>
              <a:off x="1236076" y="691589"/>
              <a:ext cx="6639907" cy="900062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97AE4E4-3FE2-28AC-45AF-E028CABF89F6}"/>
                </a:ext>
              </a:extLst>
            </p:cNvPr>
            <p:cNvSpPr txBox="1"/>
            <p:nvPr/>
          </p:nvSpPr>
          <p:spPr>
            <a:xfrm>
              <a:off x="1159250" y="744937"/>
              <a:ext cx="68691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thập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phân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thích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0" i="0" dirty="0" err="1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lang="en-US" sz="40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1076960" y="35966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cầu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80160" y="4683760"/>
            <a:ext cx="9052560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2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l; 3,452 l; 5,075 l; 6,26 l.</a:t>
            </a:r>
            <a:endParaRPr lang="en-US" sz="32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8" grpId="0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40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159428" cy="2112296"/>
            <a:chOff x="4609180" y="762241"/>
            <a:chExt cx="10159428" cy="211229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518113" y="791737"/>
              <a:ext cx="9250495" cy="2082800"/>
              <a:chOff x="2128173" y="1005676"/>
              <a:chExt cx="9250495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077775" cy="2082800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5645" y="2705735"/>
            <a:ext cx="5314950" cy="29908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89408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</TotalTime>
  <Words>366</Words>
  <Application>Microsoft Office PowerPoint</Application>
  <PresentationFormat>Widescreen</PresentationFormat>
  <Paragraphs>71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微软雅黑</vt:lpstr>
      <vt:lpstr>Arial</vt:lpstr>
      <vt:lpstr>Calibri</vt:lpstr>
      <vt:lpstr>Cambria</vt:lpstr>
      <vt:lpstr>SVN-Cookies</vt:lpstr>
      <vt:lpstr>字魂156号-萌趣苏打饼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ADMIN</cp:lastModifiedBy>
  <cp:revision>54</cp:revision>
  <dcterms:created xsi:type="dcterms:W3CDTF">2022-05-26T07:07:17Z</dcterms:created>
  <dcterms:modified xsi:type="dcterms:W3CDTF">2024-08-21T14:13:36Z</dcterms:modified>
</cp:coreProperties>
</file>