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8" r:id="rId2"/>
    <p:sldId id="336" r:id="rId3"/>
    <p:sldId id="337" r:id="rId4"/>
    <p:sldId id="350" r:id="rId5"/>
    <p:sldId id="347" r:id="rId6"/>
    <p:sldId id="346" r:id="rId7"/>
    <p:sldId id="339" r:id="rId8"/>
    <p:sldId id="267" r:id="rId9"/>
    <p:sldId id="316" r:id="rId10"/>
    <p:sldId id="317" r:id="rId11"/>
    <p:sldId id="318" r:id="rId12"/>
    <p:sldId id="352" r:id="rId13"/>
    <p:sldId id="320" r:id="rId14"/>
    <p:sldId id="322" r:id="rId15"/>
    <p:sldId id="334"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50" autoAdjust="0"/>
  </p:normalViewPr>
  <p:slideViewPr>
    <p:cSldViewPr snapToGrid="0" showGuides="1">
      <p:cViewPr>
        <p:scale>
          <a:sx n="30" d="100"/>
          <a:sy n="30" d="100"/>
        </p:scale>
        <p:origin x="1924" y="7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D203-3C9C-46EF-AA54-99B6932380F3}" type="slidenum">
              <a:rPr lang="zh-CN" altLang="en-US" smtClean="0"/>
              <a:t>4</a:t>
            </a:fld>
            <a:endParaRPr lang="zh-CN" altLang="en-US"/>
          </a:p>
        </p:txBody>
      </p:sp>
    </p:spTree>
    <p:extLst>
      <p:ext uri="{BB962C8B-B14F-4D97-AF65-F5344CB8AC3E}">
        <p14:creationId xmlns:p14="http://schemas.microsoft.com/office/powerpoint/2010/main" val="172596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4 x 3 : 2 =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27">
            <a:extLst>
              <a:ext uri="{FF2B5EF4-FFF2-40B4-BE49-F238E27FC236}">
                <a16:creationId xmlns:a16="http://schemas.microsoft.com/office/drawing/2014/main"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5 x 8</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2 = 20 (</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20 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432696" y="2566747"/>
            <a:ext cx="2449756" cy="3822499"/>
            <a:chOff x="1827270" y="1756250"/>
            <a:chExt cx="2592525" cy="1635272"/>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id="{392DF710-F3F9-D3F9-32C1-C0CE62C3378A}"/>
              </a:ext>
            </a:extLst>
          </p:cNvPr>
          <p:cNvGrpSpPr/>
          <p:nvPr/>
        </p:nvGrpSpPr>
        <p:grpSpPr>
          <a:xfrm>
            <a:off x="602166" y="2566747"/>
            <a:ext cx="3280286" cy="3822499"/>
            <a:chOff x="1827270" y="1756250"/>
            <a:chExt cx="2592525" cy="1635272"/>
          </a:xfrm>
        </p:grpSpPr>
        <p:cxnSp>
          <p:nvCxnSpPr>
            <p:cNvPr id="9" name="Straight Arrow Connector 8">
              <a:extLst>
                <a:ext uri="{FF2B5EF4-FFF2-40B4-BE49-F238E27FC236}">
                  <a16:creationId xmlns:a16="http://schemas.microsoft.com/office/drawing/2014/main"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7" name="TextBox 16">
            <a:extLst>
              <a:ext uri="{FF2B5EF4-FFF2-40B4-BE49-F238E27FC236}">
                <a16:creationId xmlns:a16="http://schemas.microsoft.com/office/drawing/2014/main" id="{FE3D32D1-D918-35D8-B734-397D15097B05}"/>
              </a:ext>
            </a:extLst>
          </p:cNvPr>
          <p:cNvSpPr txBox="1"/>
          <p:nvPr/>
        </p:nvSpPr>
        <p:spPr>
          <a:xfrm>
            <a:off x="3590693" y="3289609"/>
            <a:ext cx="7906214" cy="1754326"/>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tam </a:t>
            </a:r>
            <a:r>
              <a:rPr lang="en-US" sz="3600" b="0" i="0" dirty="0" err="1">
                <a:solidFill>
                  <a:srgbClr val="FF0000"/>
                </a:solidFill>
                <a:effectLst/>
                <a:latin typeface="Cambria" panose="02040503050406030204" pitchFamily="18" charset="0"/>
                <a:ea typeface="Cambria" panose="02040503050406030204" pitchFamily="18" charset="0"/>
              </a:rPr>
              <a:t>giác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8) : 2 = 40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40 cm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sp>
        <p:nvSpPr>
          <p:cNvPr id="4" name="AutoShape 19">
            <a:extLst>
              <a:ext uri="{FF2B5EF4-FFF2-40B4-BE49-F238E27FC236}">
                <a16:creationId xmlns:a16="http://schemas.microsoft.com/office/drawing/2014/main" id="{73E927A6-BCCD-F85F-25EC-408209069D55}"/>
              </a:ext>
            </a:extLst>
          </p:cNvPr>
          <p:cNvSpPr>
            <a:spLocks noChangeArrowheads="1"/>
          </p:cNvSpPr>
          <p:nvPr/>
        </p:nvSpPr>
        <p:spPr bwMode="auto">
          <a:xfrm>
            <a:off x="307816" y="2253638"/>
            <a:ext cx="3820160" cy="2300889"/>
          </a:xfrm>
          <a:prstGeom prst="horizontalScroll">
            <a:avLst>
              <a:gd name="adj" fmla="val 4116"/>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3746A842-DAAA-9F5D-8BE1-AEBC7A257BA8}"/>
              </a:ext>
            </a:extLst>
          </p:cNvPr>
          <p:cNvPicPr>
            <a:picLocks noChangeAspect="1"/>
          </p:cNvPicPr>
          <p:nvPr/>
        </p:nvPicPr>
        <p:blipFill>
          <a:blip r:embed="rId6"/>
          <a:stretch>
            <a:fillRect/>
          </a:stretch>
        </p:blipFill>
        <p:spPr>
          <a:xfrm>
            <a:off x="2445530" y="2968132"/>
            <a:ext cx="7011008" cy="2304488"/>
          </a:xfrm>
          <a:prstGeom prst="rect">
            <a:avLst/>
          </a:prstGeom>
        </p:spPr>
      </p:pic>
      <p:pic>
        <p:nvPicPr>
          <p:cNvPr id="3" name="Picture 2">
            <a:extLst>
              <a:ext uri="{FF2B5EF4-FFF2-40B4-BE49-F238E27FC236}">
                <a16:creationId xmlns:a16="http://schemas.microsoft.com/office/drawing/2014/main" id="{A62F780C-F82D-395D-E1C2-AED21BC16EAE}"/>
              </a:ext>
            </a:extLst>
          </p:cNvPr>
          <p:cNvPicPr>
            <a:picLocks noChangeAspect="1"/>
          </p:cNvPicPr>
          <p:nvPr/>
        </p:nvPicPr>
        <p:blipFill>
          <a:blip r:embed="rId7"/>
          <a:stretch>
            <a:fillRect/>
          </a:stretch>
        </p:blipFill>
        <p:spPr>
          <a:xfrm>
            <a:off x="4493655" y="1161480"/>
            <a:ext cx="3182388" cy="2438611"/>
          </a:xfrm>
          <a:prstGeom prst="rect">
            <a:avLst/>
          </a:prstGeom>
        </p:spPr>
      </p:pic>
    </p:spTree>
    <p:extLst>
      <p:ext uri="{BB962C8B-B14F-4D97-AF65-F5344CB8AC3E}">
        <p14:creationId xmlns:p14="http://schemas.microsoft.com/office/powerpoint/2010/main" val="296288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EB1D0E3-F107-F891-2AAC-A454C6797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6765925"/>
          </a:xfrm>
          <a:prstGeom prst="rect">
            <a:avLst/>
          </a:prstGeom>
        </p:spPr>
      </p:pic>
    </p:spTree>
    <p:extLst>
      <p:ext uri="{BB962C8B-B14F-4D97-AF65-F5344CB8AC3E}">
        <p14:creationId xmlns:p14="http://schemas.microsoft.com/office/powerpoint/2010/main" val="272288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TotalTime>
  <Words>607</Words>
  <Application>Microsoft Office PowerPoint</Application>
  <PresentationFormat>Widescreen</PresentationFormat>
  <Paragraphs>79</Paragraphs>
  <Slides>22</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.VnArial</vt:lpstr>
      <vt:lpstr>Arial</vt:lpstr>
      <vt:lpstr>Calibri</vt:lpstr>
      <vt:lpstr>Cambria</vt:lpstr>
      <vt:lpstr>Cambria Math</vt:lpstr>
      <vt:lpstr>等线</vt:lpstr>
      <vt:lpstr>等线 Light</vt:lpstr>
      <vt:lpstr>inpin heiti</vt:lpstr>
      <vt:lpstr>Times New Roman</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TT</cp:lastModifiedBy>
  <cp:revision>86</cp:revision>
  <dcterms:created xsi:type="dcterms:W3CDTF">2019-12-30T13:59:27Z</dcterms:created>
  <dcterms:modified xsi:type="dcterms:W3CDTF">2024-10-12T07:46:06Z</dcterms:modified>
</cp:coreProperties>
</file>