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23" r:id="rId4"/>
    <p:sldMasterId id="2147483737" r:id="rId5"/>
    <p:sldMasterId id="2147483743" r:id="rId6"/>
  </p:sldMasterIdLst>
  <p:notesMasterIdLst>
    <p:notesMasterId r:id="rId43"/>
  </p:notesMasterIdLst>
  <p:sldIdLst>
    <p:sldId id="256" r:id="rId7"/>
    <p:sldId id="269" r:id="rId8"/>
    <p:sldId id="270" r:id="rId9"/>
    <p:sldId id="271" r:id="rId10"/>
    <p:sldId id="272" r:id="rId11"/>
    <p:sldId id="273" r:id="rId12"/>
    <p:sldId id="257" r:id="rId13"/>
    <p:sldId id="11697" r:id="rId14"/>
    <p:sldId id="340" r:id="rId15"/>
    <p:sldId id="11696" r:id="rId16"/>
    <p:sldId id="310" r:id="rId17"/>
    <p:sldId id="341" r:id="rId18"/>
    <p:sldId id="313" r:id="rId19"/>
    <p:sldId id="342" r:id="rId20"/>
    <p:sldId id="343" r:id="rId21"/>
    <p:sldId id="266" r:id="rId22"/>
    <p:sldId id="349" r:id="rId23"/>
    <p:sldId id="348" r:id="rId24"/>
    <p:sldId id="350" r:id="rId25"/>
    <p:sldId id="351" r:id="rId26"/>
    <p:sldId id="344" r:id="rId27"/>
    <p:sldId id="11698" r:id="rId28"/>
    <p:sldId id="346" r:id="rId29"/>
    <p:sldId id="305" r:id="rId30"/>
    <p:sldId id="11699" r:id="rId31"/>
    <p:sldId id="354" r:id="rId32"/>
    <p:sldId id="355" r:id="rId33"/>
    <p:sldId id="11700" r:id="rId34"/>
    <p:sldId id="11694" r:id="rId35"/>
    <p:sldId id="11703" r:id="rId36"/>
    <p:sldId id="11695" r:id="rId37"/>
    <p:sldId id="356" r:id="rId38"/>
    <p:sldId id="11701" r:id="rId39"/>
    <p:sldId id="322" r:id="rId40"/>
    <p:sldId id="323" r:id="rId41"/>
    <p:sldId id="117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0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1370DB92-09EE-5556-80C0-2F61A55C1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B2760CC2-238F-EEE7-89CA-62F77A28FB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B107A788-92FE-EF62-15C3-0019BE5B87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8947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026546-3DF8-45B0-B5FD-4D9D1247B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566" y="128391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1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2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8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5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5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1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0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3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128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7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2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9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79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0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2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6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704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2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72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0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99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6FE9044-A57B-AC6C-554B-AFB2FDE667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E2CFC2-CD27-DBCA-744D-A2843D2DA2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101EA1-9E04-772F-4756-1395018EF05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84DB8F-A716-6E0F-8F70-E2468DB1861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B2C5A6-BF52-3998-DB6E-F2DDD6B7508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5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789AB-AF2C-31ED-3301-6F2C9141B01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D35F99-C927-9F72-BC37-2E6A1B533E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291" y="112628"/>
            <a:ext cx="1285250" cy="128525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F1CF00-8A67-9C9E-7B4E-4401DAE673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77" y="0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6.svg"/><Relationship Id="rId10" Type="http://schemas.openxmlformats.org/officeDocument/2006/relationships/image" Target="../media/image52.png"/><Relationship Id="rId4" Type="http://schemas.openxmlformats.org/officeDocument/2006/relationships/image" Target="../media/image41.sv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pn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8.png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5.png"/><Relationship Id="rId12" Type="http://schemas.openxmlformats.org/officeDocument/2006/relationships/image" Target="../media/image37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3.svg"/><Relationship Id="rId11" Type="http://schemas.openxmlformats.org/officeDocument/2006/relationships/image" Target="../media/image65.svg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0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64.png"/><Relationship Id="rId4" Type="http://schemas.openxmlformats.org/officeDocument/2006/relationships/image" Target="../media/image41.svg"/><Relationship Id="rId9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1.svg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6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7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1.png"/><Relationship Id="rId11" Type="http://schemas.openxmlformats.org/officeDocument/2006/relationships/image" Target="../media/image15.png"/><Relationship Id="rId5" Type="http://schemas.openxmlformats.org/officeDocument/2006/relationships/image" Target="../media/image70.png"/><Relationship Id="rId10" Type="http://schemas.openxmlformats.org/officeDocument/2006/relationships/image" Target="../media/image37.gif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slide" Target="slide4.xml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slide" Target="slide16.xml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1.wav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92.sv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7.gif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17" Type="http://schemas.openxmlformats.org/officeDocument/2006/relationships/image" Target="../media/image91.png"/><Relationship Id="rId2" Type="http://schemas.openxmlformats.org/officeDocument/2006/relationships/audio" Target="../media/media11.mp3"/><Relationship Id="rId16" Type="http://schemas.openxmlformats.org/officeDocument/2006/relationships/image" Target="../media/image90.svg"/><Relationship Id="rId20" Type="http://schemas.openxmlformats.org/officeDocument/2006/relationships/image" Target="../media/image94.svg"/><Relationship Id="rId1" Type="http://schemas.microsoft.com/office/2007/relationships/media" Target="../media/media11.mp3"/><Relationship Id="rId6" Type="http://schemas.openxmlformats.org/officeDocument/2006/relationships/image" Target="../media/image63.sv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5" Type="http://schemas.openxmlformats.org/officeDocument/2006/relationships/image" Target="../media/image89.png"/><Relationship Id="rId10" Type="http://schemas.openxmlformats.org/officeDocument/2006/relationships/image" Target="../media/image65.svg"/><Relationship Id="rId19" Type="http://schemas.openxmlformats.org/officeDocument/2006/relationships/image" Target="../media/image9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Relationship Id="rId2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98.png"/><Relationship Id="rId5" Type="http://schemas.openxmlformats.org/officeDocument/2006/relationships/image" Target="../media/image41.svg"/><Relationship Id="rId10" Type="http://schemas.openxmlformats.org/officeDocument/2006/relationships/image" Target="../media/image97.png"/><Relationship Id="rId4" Type="http://schemas.openxmlformats.org/officeDocument/2006/relationships/image" Target="../media/image40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emf"/><Relationship Id="rId11" Type="http://schemas.openxmlformats.org/officeDocument/2006/relationships/image" Target="../media/image15.png"/><Relationship Id="rId5" Type="http://schemas.openxmlformats.org/officeDocument/2006/relationships/image" Target="../media/image16.emf"/><Relationship Id="rId10" Type="http://schemas.openxmlformats.org/officeDocument/2006/relationships/image" Target="../media/image18.gi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96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microsoft.com/office/2007/relationships/hdphoto" Target="../media/hdphoto5.wdp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41.svg"/><Relationship Id="rId15" Type="http://schemas.openxmlformats.org/officeDocument/2006/relationships/image" Target="../media/image101.sv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9.svg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2.png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2.png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17" Type="http://schemas.openxmlformats.org/officeDocument/2006/relationships/image" Target="../media/image64.png"/><Relationship Id="rId2" Type="http://schemas.openxmlformats.org/officeDocument/2006/relationships/audio" Target="../media/media12.mp3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1" Type="http://schemas.microsoft.com/office/2007/relationships/media" Target="../media/media12.mp3"/><Relationship Id="rId6" Type="http://schemas.openxmlformats.org/officeDocument/2006/relationships/image" Target="../media/image63.svg"/><Relationship Id="rId11" Type="http://schemas.openxmlformats.org/officeDocument/2006/relationships/image" Target="../media/image52.png"/><Relationship Id="rId24" Type="http://schemas.openxmlformats.org/officeDocument/2006/relationships/image" Target="../media/image15.png"/><Relationship Id="rId5" Type="http://schemas.openxmlformats.org/officeDocument/2006/relationships/image" Target="../media/image40.png"/><Relationship Id="rId15" Type="http://schemas.openxmlformats.org/officeDocument/2006/relationships/image" Target="../media/image103.png"/><Relationship Id="rId23" Type="http://schemas.openxmlformats.org/officeDocument/2006/relationships/image" Target="../media/image37.gif"/><Relationship Id="rId10" Type="http://schemas.openxmlformats.org/officeDocument/2006/relationships/image" Target="../media/image65.svg"/><Relationship Id="rId19" Type="http://schemas.openxmlformats.org/officeDocument/2006/relationships/image" Target="../media/image105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Relationship Id="rId22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5" Type="http://schemas.openxmlformats.org/officeDocument/2006/relationships/image" Target="../media/image41.svg"/><Relationship Id="rId15" Type="http://schemas.openxmlformats.org/officeDocument/2006/relationships/image" Target="../media/image104.png"/><Relationship Id="rId10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51.png"/><Relationship Id="rId1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image" Target="../media/image41.svg"/><Relationship Id="rId15" Type="http://schemas.openxmlformats.org/officeDocument/2006/relationships/image" Target="../media/image109.jpeg"/><Relationship Id="rId10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17" Type="http://schemas.openxmlformats.org/officeDocument/2006/relationships/image" Target="../media/image111.png"/><Relationship Id="rId2" Type="http://schemas.openxmlformats.org/officeDocument/2006/relationships/audio" Target="../media/media13.mp3"/><Relationship Id="rId16" Type="http://schemas.microsoft.com/office/2007/relationships/hdphoto" Target="../media/hdphoto7.wdp"/><Relationship Id="rId1" Type="http://schemas.microsoft.com/office/2007/relationships/media" Target="../media/media13.mp3"/><Relationship Id="rId6" Type="http://schemas.openxmlformats.org/officeDocument/2006/relationships/image" Target="../media/image63.sv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5" Type="http://schemas.openxmlformats.org/officeDocument/2006/relationships/image" Target="../media/image110.png"/><Relationship Id="rId10" Type="http://schemas.openxmlformats.org/officeDocument/2006/relationships/image" Target="../media/image65.svg"/><Relationship Id="rId19" Type="http://schemas.openxmlformats.org/officeDocument/2006/relationships/image" Target="../media/image37.gif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6.emf"/><Relationship Id="rId10" Type="http://schemas.openxmlformats.org/officeDocument/2006/relationships/image" Target="../media/image22.png"/><Relationship Id="rId4" Type="http://schemas.openxmlformats.org/officeDocument/2006/relationships/video" Target="../media/media4.mp4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microsoft.com/office/2007/relationships/media" Target="../media/media5.mp4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png"/><Relationship Id="rId3" Type="http://schemas.microsoft.com/office/2007/relationships/media" Target="../media/media6.mp4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video" Target="../media/media6.mp4"/><Relationship Id="rId9" Type="http://schemas.openxmlformats.org/officeDocument/2006/relationships/image" Target="../media/image21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gi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151099730202441118">
            <a:hlinkClick r:id="" action="ppaction://media"/>
            <a:extLst>
              <a:ext uri="{FF2B5EF4-FFF2-40B4-BE49-F238E27FC236}">
                <a16:creationId xmlns:a16="http://schemas.microsoft.com/office/drawing/2014/main" id="{636201DA-33C3-2BEE-A7C9-4503659710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633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3" name="Picture 2" descr="A cartoon street with buildings and trees&#10;&#10;AI-generated content may be incorrect.">
            <a:extLst>
              <a:ext uri="{FF2B5EF4-FFF2-40B4-BE49-F238E27FC236}">
                <a16:creationId xmlns:a16="http://schemas.microsoft.com/office/drawing/2014/main" id="{C807D85A-BA6C-84C4-080D-701E0A570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" y="2654667"/>
            <a:ext cx="9220200" cy="349959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131820" y="3343275"/>
            <a:ext cx="8479155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280411" y="3943350"/>
            <a:ext cx="8235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326131" y="4991100"/>
            <a:ext cx="8227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2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2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75E3B-CDBF-7094-80ED-D5C50E408579}"/>
              </a:ext>
            </a:extLst>
          </p:cNvPr>
          <p:cNvGrpSpPr/>
          <p:nvPr/>
        </p:nvGrpSpPr>
        <p:grpSpPr>
          <a:xfrm>
            <a:off x="4159304" y="3283913"/>
            <a:ext cx="5275872" cy="3582690"/>
            <a:chOff x="4159304" y="3283913"/>
            <a:chExt cx="5275872" cy="35826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D9CF0B-E855-87D0-2A9A-980B481B9388}"/>
                </a:ext>
              </a:extLst>
            </p:cNvPr>
            <p:cNvGrpSpPr/>
            <p:nvPr/>
          </p:nvGrpSpPr>
          <p:grpSpPr>
            <a:xfrm>
              <a:off x="5086350" y="3283913"/>
              <a:ext cx="3015940" cy="2340813"/>
              <a:chOff x="5086350" y="3283913"/>
              <a:chExt cx="3015940" cy="2340813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6DDBFAAE-D929-416C-BB76-6ABEB4A83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31353" y="4967998"/>
                <a:ext cx="2870937" cy="656728"/>
              </a:xfrm>
              <a:prstGeom prst="rect">
                <a:avLst/>
              </a:prstGeom>
            </p:spPr>
          </p:pic>
          <p:pic>
            <p:nvPicPr>
              <p:cNvPr id="3" name="Picture 2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799DE993-9843-B113-B087-87286FE77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6350" y="3807788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6" name="Picture 5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32683210-2479-8C20-3F02-07705C231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7425" y="3779213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7" name="Picture 6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2F92C0A9-A8C8-CA6A-1A22-5C327224C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00" y="3750638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8" name="Picture 7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9000EC4-B719-302F-C5DB-BE4F6B6F2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300" y="3283913"/>
                <a:ext cx="1209675" cy="1188074"/>
              </a:xfrm>
              <a:prstGeom prst="rect">
                <a:avLst/>
              </a:prstGeom>
            </p:spPr>
          </p:pic>
        </p:grpSp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CBC4C83F-849E-CB8E-7394-4B6FA8D2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9304" y="4386943"/>
              <a:ext cx="5275872" cy="2479660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396022-64EA-6757-27A8-5FC986E932E4}"/>
              </a:ext>
            </a:extLst>
          </p:cNvPr>
          <p:cNvGrpSpPr/>
          <p:nvPr/>
        </p:nvGrpSpPr>
        <p:grpSpPr>
          <a:xfrm>
            <a:off x="4836710" y="3883657"/>
            <a:ext cx="3240490" cy="2802893"/>
            <a:chOff x="4836710" y="3883657"/>
            <a:chExt cx="3240490" cy="2802893"/>
          </a:xfrm>
        </p:grpSpPr>
        <p:pic>
          <p:nvPicPr>
            <p:cNvPr id="20" name="Dâu trl Đúng">
              <a:extLst>
                <a:ext uri="{FF2B5EF4-FFF2-40B4-BE49-F238E27FC236}">
                  <a16:creationId xmlns:a16="http://schemas.microsoft.com/office/drawing/2014/main" id="{7CDB8822-2520-383E-D4F8-E190D5A6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4930212" y="4711744"/>
              <a:ext cx="1299138" cy="1434167"/>
            </a:xfrm>
            <a:prstGeom prst="rect">
              <a:avLst/>
            </a:prstGeom>
          </p:spPr>
        </p:pic>
        <p:pic>
          <p:nvPicPr>
            <p:cNvPr id="21" name="Dâu trl Đúng">
              <a:extLst>
                <a:ext uri="{FF2B5EF4-FFF2-40B4-BE49-F238E27FC236}">
                  <a16:creationId xmlns:a16="http://schemas.microsoft.com/office/drawing/2014/main" id="{4DFE9810-0693-324D-29C8-E26C0CFE4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5949387" y="4797469"/>
              <a:ext cx="1299138" cy="1434167"/>
            </a:xfrm>
            <a:prstGeom prst="rect">
              <a:avLst/>
            </a:prstGeom>
          </p:spPr>
        </p:pic>
        <p:pic>
          <p:nvPicPr>
            <p:cNvPr id="22" name="Dâu trl Đúng">
              <a:extLst>
                <a:ext uri="{FF2B5EF4-FFF2-40B4-BE49-F238E27FC236}">
                  <a16:creationId xmlns:a16="http://schemas.microsoft.com/office/drawing/2014/main" id="{606B6AAB-4F20-822A-386D-FBD087E6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6692337" y="4730794"/>
              <a:ext cx="1299138" cy="1434167"/>
            </a:xfrm>
            <a:prstGeom prst="rect">
              <a:avLst/>
            </a:prstGeom>
          </p:spPr>
        </p:pic>
        <p:pic>
          <p:nvPicPr>
            <p:cNvPr id="23" name="Dâu trl Đúng">
              <a:extLst>
                <a:ext uri="{FF2B5EF4-FFF2-40B4-BE49-F238E27FC236}">
                  <a16:creationId xmlns:a16="http://schemas.microsoft.com/office/drawing/2014/main" id="{D3FD9E46-0A47-AEBE-E4B2-8961EDF8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5711262" y="4311694"/>
              <a:ext cx="1299138" cy="1434167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88A80F73-CA88-646E-AC94-75FCDECD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710" y="3883657"/>
              <a:ext cx="3240490" cy="2802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1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F3A76A-A6A3-E6FC-A643-7DE24F3E7F7A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9F5644-0195-7441-94F2-B2BB82A205D0}"/>
              </a:ext>
            </a:extLst>
          </p:cNvPr>
          <p:cNvSpPr/>
          <p:nvPr/>
        </p:nvSpPr>
        <p:spPr>
          <a:xfrm>
            <a:off x="729465" y="791187"/>
            <a:ext cx="10859784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AA2B2-7D59-D4E1-5024-516F2DC1A544}"/>
              </a:ext>
            </a:extLst>
          </p:cNvPr>
          <p:cNvSpPr txBox="1"/>
          <p:nvPr/>
        </p:nvSpPr>
        <p:spPr>
          <a:xfrm>
            <a:off x="791110" y="2198670"/>
            <a:ext cx="11239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10; 12; 14; 16; 18; 20; 22; 24; 26; 28; 30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11; 13; 15; 17; 19; 21; 23; 25; 27; 29; 31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B38D2F-DB97-59CC-E964-2BD3D9594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33040" y="5645304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976FD-8F43-A21B-A1D2-F1459876F5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9569583" y="5494136"/>
            <a:ext cx="868685" cy="5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F128DE-3A9E-E734-D3BE-954079E7C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35" y="4796521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BB056-11B7-2E21-4746-6965037B9A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10729807" y="5511655"/>
            <a:ext cx="868685" cy="561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398131-093E-5DBB-E0B2-E391BA9BD5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88" y="5245700"/>
            <a:ext cx="1547219" cy="831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3F9D00-6E52-8A3C-E1EB-97EDCC6DB2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9672885" y="5711433"/>
            <a:ext cx="472121" cy="4098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0A1180-9D69-6E8E-8876-0F619CAFA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96708" y="5624756"/>
            <a:ext cx="2870937" cy="656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AFDAAD-34B6-E1B5-65F8-A65825C58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22" y="4888989"/>
            <a:ext cx="1590752" cy="1365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13A-46BC-7C32-E7DB-615491337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75" y="5338168"/>
            <a:ext cx="1547219" cy="8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469374" y="52218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3868">
            <a:off x="2686619" y="444900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506880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4567">
            <a:off x="5860174" y="464893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244239" y="195072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Picture 6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8194748B-FDF4-AA77-6007-5A0DF5ADAD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60" y="3188970"/>
            <a:ext cx="3669030" cy="3669030"/>
          </a:xfrm>
          <a:prstGeom prst="rect">
            <a:avLst/>
          </a:prstGeom>
        </p:spPr>
      </p:pic>
      <p:pic>
        <p:nvPicPr>
          <p:cNvPr id="1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1E120B47-CE95-BEE7-552B-100411637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089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>
          <a:extLst>
            <a:ext uri="{FF2B5EF4-FFF2-40B4-BE49-F238E27FC236}">
              <a16:creationId xmlns:a16="http://schemas.microsoft.com/office/drawing/2014/main" id="{9D19F35F-2BFB-A713-F365-4C2B0BE8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0C719BE-D9F9-0ED3-3E3D-1C767E77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9E7387-9F1A-4F4E-A8E7-8E03861ECD46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642433-A5D9-7D04-6198-12CF9781A1D2}"/>
              </a:ext>
            </a:extLst>
          </p:cNvPr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0DB98951-23ED-137F-E351-1DB193DE8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12">
              <a:extLst>
                <a:ext uri="{FF2B5EF4-FFF2-40B4-BE49-F238E27FC236}">
                  <a16:creationId xmlns:a16="http://schemas.microsoft.com/office/drawing/2014/main" id="{F8B6DB33-2CBD-7F95-2050-86D7F233EB44}"/>
                </a:ext>
              </a:extLst>
            </p:cNvPr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Cloud Callout 14">
            <a:extLst>
              <a:ext uri="{FF2B5EF4-FFF2-40B4-BE49-F238E27FC236}">
                <a16:creationId xmlns:a16="http://schemas.microsoft.com/office/drawing/2014/main" id="{59FDFA75-040F-DBF3-DFBC-91A7E367F899}"/>
              </a:ext>
            </a:extLst>
          </p:cNvPr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70711-D02E-39F4-E3AA-EEC88857F935}"/>
              </a:ext>
            </a:extLst>
          </p:cNvPr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0" name="图片 13">
              <a:extLst>
                <a:ext uri="{FF2B5EF4-FFF2-40B4-BE49-F238E27FC236}">
                  <a16:creationId xmlns:a16="http://schemas.microsoft.com/office/drawing/2014/main" id="{40FCF698-7102-D120-0A2F-CC0AE8A60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1" name="Cloud Callout 17">
              <a:extLst>
                <a:ext uri="{FF2B5EF4-FFF2-40B4-BE49-F238E27FC236}">
                  <a16:creationId xmlns:a16="http://schemas.microsoft.com/office/drawing/2014/main" id="{FD35809B-8C33-1031-CD4F-50D6494E148F}"/>
                </a:ext>
              </a:extLst>
            </p:cNvPr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842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ACC694-40E4-99C0-F561-98E8173B6FFC}"/>
              </a:ext>
            </a:extLst>
          </p:cNvPr>
          <p:cNvGrpSpPr/>
          <p:nvPr/>
        </p:nvGrpSpPr>
        <p:grpSpPr>
          <a:xfrm>
            <a:off x="4159304" y="3385679"/>
            <a:ext cx="5991194" cy="3480924"/>
            <a:chOff x="4159304" y="3385679"/>
            <a:chExt cx="5991194" cy="3480924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4D9BEE5-FED4-4E0E-B574-7854727DE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6DDBFAAE-D929-416C-BB76-6ABEB4A83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43" name="Picture 26">
              <a:extLst>
                <a:ext uri="{FF2B5EF4-FFF2-40B4-BE49-F238E27FC236}">
                  <a16:creationId xmlns:a16="http://schemas.microsoft.com/office/drawing/2014/main" id="{502B5358-A734-268A-3248-C46FAFC6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159304" y="4386943"/>
              <a:ext cx="5275872" cy="247966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1F683E7-7774-A9BE-E9E3-4EF24E708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082" y="3601329"/>
              <a:ext cx="1590752" cy="13658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1E4244-0BD4-7D7A-BDA8-8D15FAA0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696" y="3829032"/>
              <a:ext cx="1590752" cy="136588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566931-5892-19D1-080D-69A4AF6BC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143" y="3864552"/>
              <a:ext cx="1590752" cy="13658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67CD50C-3D11-0D3E-7D06-394F9DC1A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86" y="3673158"/>
              <a:ext cx="1590752" cy="136588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D0D88BD-9946-06DC-AC24-AFA1E7F6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632" y="3871939"/>
              <a:ext cx="1590752" cy="136588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A65C4C8-5F08-3DCF-C8D5-2AA58B52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157" y="3385679"/>
              <a:ext cx="1590752" cy="1365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4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996BA-03FB-B906-CDF4-429AEBC3E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200" y="1555176"/>
            <a:ext cx="63708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FB4434-4F2C-0DDE-A442-D4D8165852E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26" y="4279582"/>
            <a:ext cx="942552" cy="360998"/>
          </a:xfrm>
          <a:prstGeom prst="rect">
            <a:avLst/>
          </a:prstGeom>
        </p:spPr>
      </p:pic>
      <p:pic>
        <p:nvPicPr>
          <p:cNvPr id="6" name="00">
            <a:hlinkClick r:id="" action="ppaction://media"/>
            <a:extLst>
              <a:ext uri="{FF2B5EF4-FFF2-40B4-BE49-F238E27FC236}">
                <a16:creationId xmlns:a16="http://schemas.microsoft.com/office/drawing/2014/main" id="{1FF7A36D-5B94-DE93-595F-EA91D44C8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7950" y="116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5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02">
            <a:hlinkClick r:id="" action="ppaction://media"/>
            <a:extLst>
              <a:ext uri="{FF2B5EF4-FFF2-40B4-BE49-F238E27FC236}">
                <a16:creationId xmlns:a16="http://schemas.microsoft.com/office/drawing/2014/main" id="{9677C580-BFDB-BC1E-A9FC-C3160113A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99440" y="40259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24F48FC-0A3C-D0EC-EF88-33D5E73BAD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96" y="4531042"/>
            <a:ext cx="942552" cy="3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20 000 x 4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60 000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80 000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90 000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52961" y="856525"/>
            <a:ext cx="75456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60 000 : 3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20 000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15 000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30 000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612984" y="1007102"/>
            <a:ext cx="351378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6 300 : 7 = ?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1007</Words>
  <Application>Microsoft Office PowerPoint</Application>
  <PresentationFormat>Widescreen</PresentationFormat>
  <Paragraphs>298</Paragraphs>
  <Slides>36</Slides>
  <Notes>25</Notes>
  <HiddenSlides>0</HiddenSlides>
  <MMClips>15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DengXian</vt:lpstr>
      <vt:lpstr>#9Slide02 Noi dung dai</vt:lpstr>
      <vt:lpstr>#9Slide02 Tieu de dai</vt:lpstr>
      <vt:lpstr>Arial</vt:lpstr>
      <vt:lpstr>Berkshire Swash</vt:lpstr>
      <vt:lpstr>Calibri</vt:lpstr>
      <vt:lpstr>Calibri Light</vt:lpstr>
      <vt:lpstr>Cambria</vt:lpstr>
      <vt:lpstr>Comic Sans MS</vt:lpstr>
      <vt:lpstr>iCiel Cadena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Weltkindertag! by Slidego</vt:lpstr>
      <vt:lpstr>Office Theme</vt:lpstr>
      <vt:lpstr>1_Weltkindertag! by Slidego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87</cp:revision>
  <dcterms:created xsi:type="dcterms:W3CDTF">2023-06-17T05:57:30Z</dcterms:created>
  <dcterms:modified xsi:type="dcterms:W3CDTF">2026-04-29T05:26:15Z</dcterms:modified>
</cp:coreProperties>
</file>