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6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7.xml" ContentType="application/vnd.openxmlformats-officedocument.presentationml.tags+xml"/>
  <Override PartName="/ppt/notesSlides/notesSlide18.xml" ContentType="application/vnd.openxmlformats-officedocument.presentationml.notesSlide+xml"/>
  <Override PartName="/ppt/tags/tag8.xml" ContentType="application/vnd.openxmlformats-officedocument.presentationml.tags+xml"/>
  <Override PartName="/ppt/notesSlides/notesSlide19.xml" ContentType="application/vnd.openxmlformats-officedocument.presentationml.notesSlide+xml"/>
  <Override PartName="/ppt/tags/tag9.xml" ContentType="application/vnd.openxmlformats-officedocument.presentationml.tags+xml"/>
  <Override PartName="/ppt/notesSlides/notesSlide20.xml" ContentType="application/vnd.openxmlformats-officedocument.presentationml.notesSlide+xml"/>
  <Override PartName="/ppt/tags/tag10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50" r:id="rId2"/>
    <p:sldMasterId id="2147483797" r:id="rId3"/>
    <p:sldMasterId id="2147483820" r:id="rId4"/>
    <p:sldMasterId id="2147483822" r:id="rId5"/>
    <p:sldMasterId id="2147483826" r:id="rId6"/>
    <p:sldMasterId id="2147483831" r:id="rId7"/>
  </p:sldMasterIdLst>
  <p:notesMasterIdLst>
    <p:notesMasterId r:id="rId36"/>
  </p:notesMasterIdLst>
  <p:sldIdLst>
    <p:sldId id="7738" r:id="rId8"/>
    <p:sldId id="329" r:id="rId9"/>
    <p:sldId id="411" r:id="rId10"/>
    <p:sldId id="412" r:id="rId11"/>
    <p:sldId id="413" r:id="rId12"/>
    <p:sldId id="306" r:id="rId13"/>
    <p:sldId id="281" r:id="rId14"/>
    <p:sldId id="7737" r:id="rId15"/>
    <p:sldId id="260" r:id="rId16"/>
    <p:sldId id="258" r:id="rId17"/>
    <p:sldId id="7710" r:id="rId18"/>
    <p:sldId id="7730" r:id="rId19"/>
    <p:sldId id="285" r:id="rId20"/>
    <p:sldId id="7731" r:id="rId21"/>
    <p:sldId id="2634" r:id="rId22"/>
    <p:sldId id="2667" r:id="rId23"/>
    <p:sldId id="7732" r:id="rId24"/>
    <p:sldId id="7733" r:id="rId25"/>
    <p:sldId id="309" r:id="rId26"/>
    <p:sldId id="7734" r:id="rId27"/>
    <p:sldId id="311" r:id="rId28"/>
    <p:sldId id="7739" r:id="rId29"/>
    <p:sldId id="7735" r:id="rId30"/>
    <p:sldId id="7736" r:id="rId31"/>
    <p:sldId id="7740" r:id="rId32"/>
    <p:sldId id="321" r:id="rId33"/>
    <p:sldId id="315" r:id="rId34"/>
    <p:sldId id="27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C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4660"/>
  </p:normalViewPr>
  <p:slideViewPr>
    <p:cSldViewPr snapToGrid="0">
      <p:cViewPr varScale="1">
        <p:scale>
          <a:sx n="69" d="100"/>
          <a:sy n="69" d="100"/>
        </p:scale>
        <p:origin x="53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DBEE6-97A4-4C2B-A5CD-8FE5FD9CBDA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8CEE52-A8D8-4C1A-A2E1-2FFE91888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789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9749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1774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78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4639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7029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3DF8C-7E6C-4D10-6FCD-BC9AB0CD3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3507D2-0893-472A-054E-2E691D5983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8C7167-20AA-A943-05B5-E2CF61D472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C0A699-6B6D-968F-8331-4E18D5870D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1007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8216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5336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7029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799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8527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2326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81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390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909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877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196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810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181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1DAEB-D3AA-44FD-A743-E2406A096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AB202A-6F8C-49A4-8963-BBBA91035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9241B-3576-466F-BE06-578F1D90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CE6BB-10BE-4B3C-A043-6E7E36E36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766E-A233-4D25-A784-353947C08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5BEA8-A1D0-49A5-B316-2F5398F52E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A0646B-E2B2-4E18-B82D-CDC9FC692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62D51F-6EFD-4518-8D74-CCABD5D038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FAE9C6-2AC3-483A-ADB0-2B6BFA63E1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4463917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43D12-9A85-4B14-B258-73991B80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423B4A-A23F-4808-8C20-EEB14A8AC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1D0E0-9FF0-427E-9319-CA266F6F71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8329E-4CB2-4D14-87CB-C5B5FD32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7F96C-5662-415A-A20D-1F2AE2DF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685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6E41E8-175E-487A-BDF1-8463AB7FC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69F6CB-5095-4E80-8093-BB1FD08DF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FC39F-0CFC-4E9B-9D06-2245EF88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2F611-5B8E-48C6-A315-BFDF97011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51B28-FAD4-4F5C-92A6-98EB2EF5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2830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35385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63691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F421DF-BDC1-49D2-B95E-F144E0DE87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B3D5A-AFB7-41BB-A8FB-F44C49953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8A7A24-B0B1-42E4-8893-9C5E20925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DA7E9-4AC3-4BDE-A801-A4EDBFA26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3404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3261F6-2D8B-48C3-B6D1-024A65A0FA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E81C5-5443-45D8-AD71-06481A996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04E623-AF6B-4C1E-BAD6-827F2248D9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CE8F4F-0CBB-45DE-94DD-49BECDE62B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945295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BC87A8-12C3-44BE-B253-F018EACCDE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3FAA31-CEDD-496F-B397-7AD0830460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7E5E5B-A627-498F-935A-777E489D9E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563DBD-55E1-4E16-8F5B-00C6E13058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237297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224355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C3C921-21E7-4286-9C69-7609AC118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F18134-57FD-4D4D-B96A-35C62DEEF6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76D481-B295-4A8C-9EFB-2843A07EAA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90C9CF-8FF5-43AB-A2F8-ADB49161E3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626417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40311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2338-6957-4BD1-910F-0010FF309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F1EA6-8DB2-41C0-ABC2-DF9AD01EA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82CD5-F37F-48B9-BB20-42915136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03A70-61A1-405F-A423-74214F75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34CAF-72CB-461F-8948-AA236F70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57022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23307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71757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17313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332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4/29/2026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097360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911913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" userDrawn="1">
  <p:cSld name="Title and three columns"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21981722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09399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36888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2841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51893-6B64-4393-9EC2-5B266C89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E1915-60D4-4FFD-83C3-706AB8484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2445A-943A-4AA2-A003-D5FAAF527E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ABB87-364A-4AB4-8CE3-D40FA8B0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242C8-897B-4EB4-8BBB-43C1CD5F6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69020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47995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25942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97760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76269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54214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50597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12888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6483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7687515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5785723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FF0E8-72DD-4670-AD3D-570172633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CD885-B0C1-4958-8B68-733ABC0140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26FD6F-EE4E-4E74-8A4B-4F6DC18ED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C11E5-5A2E-4A8C-901D-DCC9292A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C3AD8-52D5-49F4-8B59-A796D556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57B51-5D7A-443D-BDC7-7E5510DD9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228515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userDrawn="1">
  <p:cSld name="Title and bod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9227196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291748476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762072719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7631804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9485688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5422702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4861268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9769919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4496217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995259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84EE1-0AAC-4B70-9557-B94343D54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D0982-662E-4E74-9A8C-84783231B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645D3-25A8-46D4-A2C5-E5F34E4D2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4AAF7-704B-47B9-8B66-8506603B8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F25B49-FF2F-4746-A473-6CD969D67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A8C0EC-5A66-4688-B564-98456E074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57BF58-CA8A-4A28-B7C1-69EB0815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9C2E7D-118D-4813-8DBA-94DEA403E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24870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2851132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 userDrawn="1">
  <p:cSld name="Table of contents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66289056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>
  <p:cSld name="Title and three columns 1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007541263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eight columns">
  <p:cSld name="Title and eight columns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2195093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741779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5025975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55789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565577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4">
  <p:cSld name="Background 4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21676336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5">
  <p:cSld name="Background 5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96014864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70F19-C7E5-4F83-AC20-528022401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C81A7-0827-480C-AEFB-86F54FBF51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587C85-77FA-4B0C-B852-0FD7345A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444A2F-9401-418D-95A6-2DF7C7B8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CD7192-69C2-4FD9-BEAA-13E50A1E7D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8FCC7B-4E53-4340-B7BD-06EE38E29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9CA3AA-6693-4B44-951E-B880BDBB4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63C1BC-E83C-458F-8770-A7C08BC7C1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7525398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22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454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449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327378" y="4450645"/>
            <a:ext cx="3375377" cy="2077156"/>
          </a:xfrm>
          <a:custGeom>
            <a:avLst/>
            <a:gdLst>
              <a:gd name="connsiteX0" fmla="*/ 0 w 3375377"/>
              <a:gd name="connsiteY0" fmla="*/ 0 h 2077156"/>
              <a:gd name="connsiteX1" fmla="*/ 3375377 w 3375377"/>
              <a:gd name="connsiteY1" fmla="*/ 0 h 2077156"/>
              <a:gd name="connsiteX2" fmla="*/ 3375377 w 3375377"/>
              <a:gd name="connsiteY2" fmla="*/ 2077156 h 2077156"/>
              <a:gd name="connsiteX3" fmla="*/ 0 w 3375377"/>
              <a:gd name="connsiteY3" fmla="*/ 2077156 h 207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5377" h="2077156">
                <a:moveTo>
                  <a:pt x="0" y="0"/>
                </a:moveTo>
                <a:lnTo>
                  <a:pt x="3375377" y="0"/>
                </a:lnTo>
                <a:lnTo>
                  <a:pt x="3375377" y="2077156"/>
                </a:lnTo>
                <a:lnTo>
                  <a:pt x="0" y="2077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3771900" y="2486379"/>
            <a:ext cx="3390899" cy="4041422"/>
          </a:xfrm>
          <a:custGeom>
            <a:avLst/>
            <a:gdLst>
              <a:gd name="connsiteX0" fmla="*/ 0 w 3390899"/>
              <a:gd name="connsiteY0" fmla="*/ 0 h 4041422"/>
              <a:gd name="connsiteX1" fmla="*/ 3390899 w 3390899"/>
              <a:gd name="connsiteY1" fmla="*/ 0 h 4041422"/>
              <a:gd name="connsiteX2" fmla="*/ 3390899 w 3390899"/>
              <a:gd name="connsiteY2" fmla="*/ 4041422 h 4041422"/>
              <a:gd name="connsiteX3" fmla="*/ 0 w 3390899"/>
              <a:gd name="connsiteY3" fmla="*/ 4041422 h 404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0899" h="4041422">
                <a:moveTo>
                  <a:pt x="0" y="0"/>
                </a:moveTo>
                <a:lnTo>
                  <a:pt x="3390899" y="0"/>
                </a:lnTo>
                <a:lnTo>
                  <a:pt x="3390899" y="4041422"/>
                </a:lnTo>
                <a:lnTo>
                  <a:pt x="0" y="40414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3771900" y="330200"/>
            <a:ext cx="3390899" cy="2077156"/>
          </a:xfrm>
          <a:custGeom>
            <a:avLst/>
            <a:gdLst>
              <a:gd name="connsiteX0" fmla="*/ 0 w 3375377"/>
              <a:gd name="connsiteY0" fmla="*/ 0 h 2077156"/>
              <a:gd name="connsiteX1" fmla="*/ 3375377 w 3375377"/>
              <a:gd name="connsiteY1" fmla="*/ 0 h 2077156"/>
              <a:gd name="connsiteX2" fmla="*/ 3375377 w 3375377"/>
              <a:gd name="connsiteY2" fmla="*/ 2077156 h 2077156"/>
              <a:gd name="connsiteX3" fmla="*/ 0 w 3375377"/>
              <a:gd name="connsiteY3" fmla="*/ 2077156 h 207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5377" h="2077156">
                <a:moveTo>
                  <a:pt x="0" y="0"/>
                </a:moveTo>
                <a:lnTo>
                  <a:pt x="3375377" y="0"/>
                </a:lnTo>
                <a:lnTo>
                  <a:pt x="3375377" y="2077156"/>
                </a:lnTo>
                <a:lnTo>
                  <a:pt x="0" y="2077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327378" y="330200"/>
            <a:ext cx="3375377" cy="4041422"/>
          </a:xfrm>
          <a:custGeom>
            <a:avLst/>
            <a:gdLst>
              <a:gd name="connsiteX0" fmla="*/ 0 w 3375377"/>
              <a:gd name="connsiteY0" fmla="*/ 0 h 4041422"/>
              <a:gd name="connsiteX1" fmla="*/ 3375377 w 3375377"/>
              <a:gd name="connsiteY1" fmla="*/ 0 h 4041422"/>
              <a:gd name="connsiteX2" fmla="*/ 3375377 w 3375377"/>
              <a:gd name="connsiteY2" fmla="*/ 4041422 h 4041422"/>
              <a:gd name="connsiteX3" fmla="*/ 0 w 3375377"/>
              <a:gd name="connsiteY3" fmla="*/ 4041422 h 404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5377" h="4041422">
                <a:moveTo>
                  <a:pt x="0" y="0"/>
                </a:moveTo>
                <a:lnTo>
                  <a:pt x="3375377" y="0"/>
                </a:lnTo>
                <a:lnTo>
                  <a:pt x="3375377" y="4041422"/>
                </a:lnTo>
                <a:lnTo>
                  <a:pt x="0" y="40414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3305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273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03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725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46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06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B99CF5-97DA-4CDC-A50D-887EDDB2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C6F7299-78C8-4BB0-92D1-C81BF4FFF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AA3B12-76BE-45E8-8A0E-C4F177161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4B6F7D-DC4C-4A81-9B6D-8AA3B1B45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753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3C5494-7BA9-4E43-84E4-B3E60383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B67EB6-8724-430E-96C9-7DFB7D4F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D9D28-9C38-4DFA-A6B0-BCD03C6B9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88054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4D0E65-D075-4BA8-98B0-F9EDD0541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35F413-9985-4812-B927-FFE3E1423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3D3522-4CA7-47EA-9472-2B98F73295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26EF52-A13B-4D6C-A639-098C23E64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E3644D-7D2C-43FD-B58C-5F7D6E58C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151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53488C-1C73-4C91-B983-5BE2CD941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D48A51B-B018-444A-875B-145D4EA1D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9EA37F-BDBC-48AE-8CD9-0968822A4A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BA5664-7744-494C-B2C8-430F6CCD2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A07386-247E-46B7-B771-CA04235D1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84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CC0D17-9601-4CCD-98CB-C0087061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34AFF7-089F-4301-8691-5627BB430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5A6C9FA-A44B-4C9F-9C2C-E151D5972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24841C8-42BF-47C9-BA0C-0F6F1156A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D2CF7A-8073-44C0-84E2-59EE5C93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F3EB57-D10B-438A-B6F5-D433B880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86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983C8C-03E4-4C2E-A37F-0388DA0F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DA61A8-CEA9-4DEB-B1FE-CB83E3320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5CF074-4113-4A6B-A9DF-1AAF73705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2D8B186-398E-4917-ABE5-A88536CF6B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90705CA-0F54-4EC6-9012-88AA18E19B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EE21A1D-7DD7-41AC-A4A5-A7109B59A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7BDE4CB-EE6E-4614-96C5-50394CDDA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7138794-6773-4BE3-82C3-142179745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09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C69D59-2A38-41AD-AD7D-4E69B4A1C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D60C408-1C68-42A7-9692-17F6F9380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2D16E00-A21A-48D9-B570-EFAE49EB3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9F35AD4-E2BE-4747-BBAF-1B433E5AE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83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E86D1E-79FB-4C3C-A230-DB2C75C690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660D4C1-04B2-4FCF-BD2A-4A89784C6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FB0611-BCC3-4646-933B-ADE2DE64D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64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CD947-A3C7-49A6-81BC-1DD159E91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831969-4435-4E94-839A-C1B3B055D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0A1CC6E-ABC5-44D2-A34D-A6B486ADB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942C17-4EC4-403E-975C-F130F8361B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3FB9C97-040A-4DE5-AB69-6D866B296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BE459E1-92D5-466C-BAA4-810A1AB4B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043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29E082-87C4-4914-A9AA-C0AC4168D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23ACE4-3056-4921-9CFE-8366E2A9CB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86403B-EBAA-4778-8A14-BF5DC429A6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E8D0E-9CB3-4C6B-8773-6195866069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9A0368-7C7C-4C8F-BC7B-78C60F49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CF5BCF-4524-462C-A882-6B438CD08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71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7E8EC9-FDA4-47FC-B674-21180F064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93319ED-B40B-4499-B9EC-B4B4D64D8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202448-7D24-43FD-A632-97753FC5CB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02A32C-CC96-4E05-BBC8-BADB1B89B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656CAB-78C8-4BF3-B14B-DE338B327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10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E507DC8-D299-4CF0-9E0B-879977055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C8886AA-4CB5-44CA-B84F-B920761A0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E5F1A4-90A7-4E24-A60B-72E43759B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F66F7C-23EE-4BB7-99D6-493BF5580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951457-D127-4330-A215-314F77C6E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48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760A1-02B3-44A3-8669-C691EE864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8549F-898C-4FE3-8ADB-988DEE27C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95E575-A9C1-4E3A-9545-8CD83236E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A2033-5E6D-4397-9B47-B71B89B3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21BAF-D6CD-473F-93FA-7B298DEA0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EFE35-3539-4A8C-99D0-1402108C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6B39B2-923D-4EF8-B14A-5EA183DD88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5C7F2D-732F-41A6-8667-7F8CB59160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308AC7-F56F-48C5-9E8F-00F2E8011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2C95D2-7DFE-4C74-AC31-3A935BD257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671759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BB3FF-5528-4CD9-BF5C-2CE7D443F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E86FD9-5F9D-47C4-82B5-4B98549B9D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377B6-A551-47ED-8D55-E69E67F23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E6899-B1C1-49E5-B2D1-817DB2EC4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65D25-BDA3-4249-938E-AFE16E7AF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77106-1D1D-4F16-8D24-E806B2A6B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85397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0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B68700-E31F-4146-AD56-B3FEAFB7C9CC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94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25" r:id="rId26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9Slide.vn - 2019">
            <a:extLst>
              <a:ext uri="{FF2B5EF4-FFF2-40B4-BE49-F238E27FC236}">
                <a16:creationId xmlns:a16="http://schemas.microsoft.com/office/drawing/2014/main" id="{D080744F-EB8E-4B9C-B363-C9DC5D481E5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69FCA111-A9A3-4719-836F-750AA2EC20C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67965" y="-137383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1C08F88-92AE-4D7A-B231-1B21ACD2754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012" y="-24005598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3E91CABF-62CA-471A-99CF-A85C94B289B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3155" y="632869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7A408C1-AB1F-4283-961B-C7EC66F0503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892" y="2526269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74230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1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C38F7B2-4502-187A-BE20-CA2A946705D9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6" y="144157"/>
            <a:ext cx="1445531" cy="14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267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  <p:sldLayoutId id="2147483815" r:id="rId18"/>
    <p:sldLayoutId id="2147483816" r:id="rId19"/>
    <p:sldLayoutId id="2147483817" r:id="rId20"/>
    <p:sldLayoutId id="2147483818" r:id="rId21"/>
    <p:sldLayoutId id="2147483819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1440" y="0"/>
            <a:ext cx="12620839" cy="7870345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AEEC6CD-81E6-535A-64BF-6AE33C3A69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6" y="144157"/>
            <a:ext cx="1445531" cy="14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28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组 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59"/>
          <a:stretch>
            <a:fillRect/>
          </a:stretch>
        </p:blipFill>
        <p:spPr>
          <a:xfrm>
            <a:off x="-44450" y="-33655"/>
            <a:ext cx="12239625" cy="7428230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4450" y="5391785"/>
            <a:ext cx="1134745" cy="149923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45" r="-361"/>
          <a:stretch>
            <a:fillRect/>
          </a:stretch>
        </p:blipFill>
        <p:spPr>
          <a:xfrm>
            <a:off x="10237470" y="4305935"/>
            <a:ext cx="1957705" cy="258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89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A8C8387-08AA-50F4-CFF6-16750AB3133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6" y="144157"/>
            <a:ext cx="1445531" cy="14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654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FED788-6600-EF77-C925-1C8569FC01E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9237" y="-23961"/>
            <a:ext cx="12201237" cy="6881961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2D1B9D4-5DA4-7D37-8373-E6C04AE54E3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6" y="144157"/>
            <a:ext cx="1445531" cy="14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8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51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18" Type="http://schemas.openxmlformats.org/officeDocument/2006/relationships/image" Target="../media/image46.png"/><Relationship Id="rId3" Type="http://schemas.openxmlformats.org/officeDocument/2006/relationships/notesSlide" Target="../notesSlides/notesSlide6.xml"/><Relationship Id="rId7" Type="http://schemas.microsoft.com/office/2007/relationships/hdphoto" Target="../media/hdphoto8.wdp"/><Relationship Id="rId12" Type="http://schemas.openxmlformats.org/officeDocument/2006/relationships/image" Target="../media/image43.png"/><Relationship Id="rId17" Type="http://schemas.openxmlformats.org/officeDocument/2006/relationships/image" Target="../media/image54.png"/><Relationship Id="rId2" Type="http://schemas.openxmlformats.org/officeDocument/2006/relationships/slideLayout" Target="../slideLayouts/slideLayout62.xml"/><Relationship Id="rId16" Type="http://schemas.microsoft.com/office/2007/relationships/hdphoto" Target="../media/hdphoto1.wdp"/><Relationship Id="rId20" Type="http://schemas.openxmlformats.org/officeDocument/2006/relationships/image" Target="../media/image48.png"/><Relationship Id="rId1" Type="http://schemas.openxmlformats.org/officeDocument/2006/relationships/tags" Target="../tags/tag4.xml"/><Relationship Id="rId6" Type="http://schemas.openxmlformats.org/officeDocument/2006/relationships/image" Target="../media/image52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5" Type="http://schemas.openxmlformats.org/officeDocument/2006/relationships/image" Target="../media/image30.png"/><Relationship Id="rId10" Type="http://schemas.openxmlformats.org/officeDocument/2006/relationships/image" Target="../media/image53.png"/><Relationship Id="rId19" Type="http://schemas.openxmlformats.org/officeDocument/2006/relationships/image" Target="../media/image47.png"/><Relationship Id="rId4" Type="http://schemas.openxmlformats.org/officeDocument/2006/relationships/audio" Target="../media/audio4.wav"/><Relationship Id="rId9" Type="http://schemas.microsoft.com/office/2007/relationships/hdphoto" Target="../media/hdphoto4.wdp"/><Relationship Id="rId1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5.wdp"/><Relationship Id="rId18" Type="http://schemas.openxmlformats.org/officeDocument/2006/relationships/image" Target="../media/image48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17" Type="http://schemas.openxmlformats.org/officeDocument/2006/relationships/image" Target="../media/image47.png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46.png"/><Relationship Id="rId1" Type="http://schemas.openxmlformats.org/officeDocument/2006/relationships/tags" Target="../tags/tag5.xml"/><Relationship Id="rId6" Type="http://schemas.microsoft.com/office/2007/relationships/hdphoto" Target="../media/hdphoto8.wdp"/><Relationship Id="rId11" Type="http://schemas.openxmlformats.org/officeDocument/2006/relationships/image" Target="../media/image59.png"/><Relationship Id="rId5" Type="http://schemas.openxmlformats.org/officeDocument/2006/relationships/image" Target="../media/image52.png"/><Relationship Id="rId15" Type="http://schemas.microsoft.com/office/2007/relationships/hdphoto" Target="../media/hdphoto1.wdp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58.png"/><Relationship Id="rId1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audio" Target="../media/audio2.wav"/><Relationship Id="rId18" Type="http://schemas.openxmlformats.org/officeDocument/2006/relationships/image" Target="../media/image17.gif"/><Relationship Id="rId3" Type="http://schemas.microsoft.com/office/2007/relationships/media" Target="../media/media2.mp3"/><Relationship Id="rId21" Type="http://schemas.openxmlformats.org/officeDocument/2006/relationships/image" Target="../media/image20.gif"/><Relationship Id="rId7" Type="http://schemas.microsoft.com/office/2007/relationships/media" Target="../media/media4.mp3"/><Relationship Id="rId12" Type="http://schemas.openxmlformats.org/officeDocument/2006/relationships/audio" Target="../media/audio1.wav"/><Relationship Id="rId17" Type="http://schemas.openxmlformats.org/officeDocument/2006/relationships/image" Target="../media/image16.gif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32.xml"/><Relationship Id="rId5" Type="http://schemas.microsoft.com/office/2007/relationships/media" Target="../media/media3.mp3"/><Relationship Id="rId15" Type="http://schemas.openxmlformats.org/officeDocument/2006/relationships/image" Target="../media/image14.png"/><Relationship Id="rId10" Type="http://schemas.openxmlformats.org/officeDocument/2006/relationships/audio" Target="../media/media5.wav"/><Relationship Id="rId19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microsoft.com/office/2007/relationships/media" Target="../media/media5.wav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hdphoto" Target="../media/hdphoto5.wdp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60.png"/><Relationship Id="rId12" Type="http://schemas.openxmlformats.org/officeDocument/2006/relationships/image" Target="../media/image44.png"/><Relationship Id="rId17" Type="http://schemas.openxmlformats.org/officeDocument/2006/relationships/image" Target="../media/image61.png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47.png"/><Relationship Id="rId1" Type="http://schemas.openxmlformats.org/officeDocument/2006/relationships/tags" Target="../tags/tag6.xml"/><Relationship Id="rId6" Type="http://schemas.microsoft.com/office/2007/relationships/hdphoto" Target="../media/hdphoto8.wdp"/><Relationship Id="rId11" Type="http://schemas.openxmlformats.org/officeDocument/2006/relationships/image" Target="../media/image59.png"/><Relationship Id="rId5" Type="http://schemas.openxmlformats.org/officeDocument/2006/relationships/image" Target="../media/image52.png"/><Relationship Id="rId15" Type="http://schemas.microsoft.com/office/2007/relationships/hdphoto" Target="../media/hdphoto1.wdp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58.png"/><Relationship Id="rId1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4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63.jpeg"/><Relationship Id="rId5" Type="http://schemas.openxmlformats.org/officeDocument/2006/relationships/image" Target="../media/image62.gif"/><Relationship Id="rId4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hdphoto" Target="../media/hdphoto5.wdp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60.pn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61.png"/><Relationship Id="rId1" Type="http://schemas.openxmlformats.org/officeDocument/2006/relationships/tags" Target="../tags/tag7.xml"/><Relationship Id="rId6" Type="http://schemas.microsoft.com/office/2007/relationships/hdphoto" Target="../media/hdphoto8.wdp"/><Relationship Id="rId11" Type="http://schemas.openxmlformats.org/officeDocument/2006/relationships/image" Target="../media/image59.png"/><Relationship Id="rId5" Type="http://schemas.openxmlformats.org/officeDocument/2006/relationships/image" Target="../media/image52.png"/><Relationship Id="rId15" Type="http://schemas.microsoft.com/office/2007/relationships/hdphoto" Target="../media/hdphoto1.wdp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58.png"/><Relationship Id="rId1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9.png"/><Relationship Id="rId18" Type="http://schemas.openxmlformats.org/officeDocument/2006/relationships/image" Target="../media/image19.png"/><Relationship Id="rId3" Type="http://schemas.openxmlformats.org/officeDocument/2006/relationships/audio" Target="../media/media9.mp3"/><Relationship Id="rId7" Type="http://schemas.openxmlformats.org/officeDocument/2006/relationships/image" Target="../media/image52.png"/><Relationship Id="rId12" Type="http://schemas.openxmlformats.org/officeDocument/2006/relationships/image" Target="../media/image42.png"/><Relationship Id="rId17" Type="http://schemas.microsoft.com/office/2007/relationships/hdphoto" Target="../media/hdphoto1.wdp"/><Relationship Id="rId2" Type="http://schemas.microsoft.com/office/2007/relationships/media" Target="../media/media9.mp3"/><Relationship Id="rId16" Type="http://schemas.openxmlformats.org/officeDocument/2006/relationships/image" Target="../media/image30.png"/><Relationship Id="rId1" Type="http://schemas.openxmlformats.org/officeDocument/2006/relationships/tags" Target="../tags/tag8.xml"/><Relationship Id="rId6" Type="http://schemas.openxmlformats.org/officeDocument/2006/relationships/image" Target="../media/image38.png"/><Relationship Id="rId11" Type="http://schemas.openxmlformats.org/officeDocument/2006/relationships/image" Target="../media/image58.png"/><Relationship Id="rId5" Type="http://schemas.openxmlformats.org/officeDocument/2006/relationships/notesSlide" Target="../notesSlides/notesSlide19.xml"/><Relationship Id="rId15" Type="http://schemas.microsoft.com/office/2007/relationships/hdphoto" Target="../media/hdphoto5.wdp"/><Relationship Id="rId10" Type="http://schemas.microsoft.com/office/2007/relationships/hdphoto" Target="../media/hdphoto9.wdp"/><Relationship Id="rId19" Type="http://schemas.openxmlformats.org/officeDocument/2006/relationships/image" Target="../media/image37.gif"/><Relationship Id="rId4" Type="http://schemas.openxmlformats.org/officeDocument/2006/relationships/slideLayout" Target="../slideLayouts/slideLayout62.xml"/><Relationship Id="rId9" Type="http://schemas.openxmlformats.org/officeDocument/2006/relationships/image" Target="../media/image60.png"/><Relationship Id="rId1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microsoft.com/office/2007/relationships/hdphoto" Target="../media/hdphoto10.wdp"/><Relationship Id="rId4" Type="http://schemas.openxmlformats.org/officeDocument/2006/relationships/image" Target="../media/image25.png"/><Relationship Id="rId9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4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10.xml"/><Relationship Id="rId6" Type="http://schemas.openxmlformats.org/officeDocument/2006/relationships/image" Target="../media/image27.png"/><Relationship Id="rId11" Type="http://schemas.microsoft.com/office/2007/relationships/hdphoto" Target="../media/hdphoto10.wdp"/><Relationship Id="rId5" Type="http://schemas.openxmlformats.org/officeDocument/2006/relationships/image" Target="../media/image72.png"/><Relationship Id="rId10" Type="http://schemas.openxmlformats.org/officeDocument/2006/relationships/image" Target="../media/image71.png"/><Relationship Id="rId4" Type="http://schemas.openxmlformats.org/officeDocument/2006/relationships/image" Target="../media/image26.png"/><Relationship Id="rId9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6.gif"/><Relationship Id="rId3" Type="http://schemas.microsoft.com/office/2007/relationships/media" Target="../media/media2.mp3"/><Relationship Id="rId7" Type="http://schemas.openxmlformats.org/officeDocument/2006/relationships/slideLayout" Target="../slideLayouts/slideLayout32.xml"/><Relationship Id="rId12" Type="http://schemas.openxmlformats.org/officeDocument/2006/relationships/image" Target="../media/image21.png"/><Relationship Id="rId17" Type="http://schemas.openxmlformats.org/officeDocument/2006/relationships/image" Target="../media/image20.gif"/><Relationship Id="rId2" Type="http://schemas.microsoft.com/office/2007/relationships/media" Target="../media/media1.mp3"/><Relationship Id="rId16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5" Type="http://schemas.openxmlformats.org/officeDocument/2006/relationships/image" Target="../media/image18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6.gif"/><Relationship Id="rId3" Type="http://schemas.microsoft.com/office/2007/relationships/media" Target="../media/media2.mp3"/><Relationship Id="rId7" Type="http://schemas.openxmlformats.org/officeDocument/2006/relationships/slideLayout" Target="../slideLayouts/slideLayout32.xml"/><Relationship Id="rId12" Type="http://schemas.openxmlformats.org/officeDocument/2006/relationships/image" Target="../media/image23.png"/><Relationship Id="rId17" Type="http://schemas.openxmlformats.org/officeDocument/2006/relationships/image" Target="../media/image20.gif"/><Relationship Id="rId2" Type="http://schemas.microsoft.com/office/2007/relationships/media" Target="../media/media1.mp3"/><Relationship Id="rId16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2.png"/><Relationship Id="rId5" Type="http://schemas.microsoft.com/office/2007/relationships/media" Target="../media/media3.mp3"/><Relationship Id="rId15" Type="http://schemas.openxmlformats.org/officeDocument/2006/relationships/image" Target="../media/image18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6.gif"/><Relationship Id="rId3" Type="http://schemas.microsoft.com/office/2007/relationships/media" Target="../media/media2.mp3"/><Relationship Id="rId7" Type="http://schemas.openxmlformats.org/officeDocument/2006/relationships/slideLayout" Target="../slideLayouts/slideLayout32.xml"/><Relationship Id="rId12" Type="http://schemas.openxmlformats.org/officeDocument/2006/relationships/image" Target="../media/image24.png"/><Relationship Id="rId17" Type="http://schemas.openxmlformats.org/officeDocument/2006/relationships/image" Target="../media/image20.gif"/><Relationship Id="rId2" Type="http://schemas.microsoft.com/office/2007/relationships/media" Target="../media/media1.mp3"/><Relationship Id="rId16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4.png"/><Relationship Id="rId5" Type="http://schemas.microsoft.com/office/2007/relationships/media" Target="../media/media3.mp3"/><Relationship Id="rId15" Type="http://schemas.openxmlformats.org/officeDocument/2006/relationships/image" Target="../media/image18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tags" Target="../tags/tag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6.png"/><Relationship Id="rId11" Type="http://schemas.microsoft.com/office/2007/relationships/hdphoto" Target="../media/hdphoto1.wdp"/><Relationship Id="rId5" Type="http://schemas.openxmlformats.org/officeDocument/2006/relationships/image" Target="../media/image25.png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7.gif"/><Relationship Id="rId3" Type="http://schemas.openxmlformats.org/officeDocument/2006/relationships/audio" Target="../media/media7.mp3"/><Relationship Id="rId7" Type="http://schemas.openxmlformats.org/officeDocument/2006/relationships/image" Target="../media/image25.png"/><Relationship Id="rId12" Type="http://schemas.openxmlformats.org/officeDocument/2006/relationships/image" Target="../media/image36.png"/><Relationship Id="rId2" Type="http://schemas.microsoft.com/office/2007/relationships/media" Target="../media/media7.mp3"/><Relationship Id="rId1" Type="http://schemas.openxmlformats.org/officeDocument/2006/relationships/tags" Target="../tags/tag2.xml"/><Relationship Id="rId6" Type="http://schemas.openxmlformats.org/officeDocument/2006/relationships/image" Target="../media/image35.png"/><Relationship Id="rId11" Type="http://schemas.openxmlformats.org/officeDocument/2006/relationships/image" Target="../media/image29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64.xml"/><Relationship Id="rId9" Type="http://schemas.openxmlformats.org/officeDocument/2006/relationships/image" Target="../media/image27.pn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62.xml"/><Relationship Id="rId7" Type="http://schemas.microsoft.com/office/2007/relationships/hdphoto" Target="../media/hdphoto3.wdp"/><Relationship Id="rId12" Type="http://schemas.openxmlformats.org/officeDocument/2006/relationships/image" Target="../media/image43.png"/><Relationship Id="rId17" Type="http://schemas.openxmlformats.org/officeDocument/2006/relationships/image" Target="../media/image45.png"/><Relationship Id="rId2" Type="http://schemas.openxmlformats.org/officeDocument/2006/relationships/tags" Target="../tags/tag3.xml"/><Relationship Id="rId16" Type="http://schemas.microsoft.com/office/2007/relationships/hdphoto" Target="../media/hdphoto1.wdp"/><Relationship Id="rId20" Type="http://schemas.openxmlformats.org/officeDocument/2006/relationships/image" Target="../media/image48.pn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5" Type="http://schemas.openxmlformats.org/officeDocument/2006/relationships/image" Target="../media/image30.png"/><Relationship Id="rId10" Type="http://schemas.openxmlformats.org/officeDocument/2006/relationships/image" Target="../media/image41.png"/><Relationship Id="rId19" Type="http://schemas.openxmlformats.org/officeDocument/2006/relationships/image" Target="../media/image47.png"/><Relationship Id="rId4" Type="http://schemas.openxmlformats.org/officeDocument/2006/relationships/notesSlide" Target="../notesSlides/notesSlide3.xml"/><Relationship Id="rId9" Type="http://schemas.microsoft.com/office/2007/relationships/hdphoto" Target="../media/hdphoto4.wdp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CB3F2A-49C5-AF46-0DDB-E4FDCF3E4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333"/>
            <a:ext cx="8100521" cy="5307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8F045EA-6889-8F5F-4118-6BD312384425}"/>
              </a:ext>
            </a:extLst>
          </p:cNvPr>
          <p:cNvGrpSpPr/>
          <p:nvPr/>
        </p:nvGrpSpPr>
        <p:grpSpPr>
          <a:xfrm>
            <a:off x="7211844" y="1824134"/>
            <a:ext cx="4980156" cy="3647123"/>
            <a:chOff x="597605" y="1362427"/>
            <a:chExt cx="7315491" cy="18434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E87EDC8-91DF-5BED-B7FA-FAE77DB12095}"/>
                </a:ext>
              </a:extLst>
            </p:cNvPr>
            <p:cNvSpPr txBox="1"/>
            <p:nvPr/>
          </p:nvSpPr>
          <p:spPr>
            <a:xfrm>
              <a:off x="1053399" y="1362427"/>
              <a:ext cx="6859697" cy="183565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ko-KR" sz="11500" b="1" i="0" u="none" strike="noStrike" kern="1200" cap="none" spc="600" normalizeH="0" baseline="0" noProof="0" dirty="0">
                  <a:ln w="1778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glow rad="101600">
                      <a:srgbClr val="FFFFFF">
                        <a:alpha val="40000"/>
                      </a:srgb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KHỞI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ko-KR" sz="11500" b="1" i="0" u="none" strike="noStrike" kern="1200" cap="none" spc="600" normalizeH="0" baseline="0" noProof="0" dirty="0">
                  <a:ln w="1778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glow rad="101600">
                      <a:srgbClr val="FFFFFF">
                        <a:alpha val="40000"/>
                      </a:srgb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ĐỘNG</a:t>
              </a:r>
              <a:endParaRPr kumimoji="0" lang="en-US" altLang="ko-KR" sz="11500" b="1" i="0" u="none" strike="noStrike" kern="1200" cap="none" spc="600" normalizeH="0" baseline="0" noProof="0" dirty="0">
                <a:ln w="177800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01600">
                    <a:srgbClr val="FFFFFF"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HY견고딕" pitchFamily="18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259BC41-3A35-3B0E-53AF-ECF34D25F4A0}"/>
                </a:ext>
              </a:extLst>
            </p:cNvPr>
            <p:cNvSpPr txBox="1"/>
            <p:nvPr/>
          </p:nvSpPr>
          <p:spPr>
            <a:xfrm>
              <a:off x="597605" y="1370192"/>
              <a:ext cx="7229388" cy="18356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FF6C6C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K</a:t>
              </a: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FCE76B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H</a:t>
              </a: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AAF49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Ở</a:t>
              </a: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79D0F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79D0F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 </a:t>
              </a: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AAF49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Đ</a:t>
              </a: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79D0F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Ộ</a:t>
              </a: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FCE76B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N</a:t>
              </a: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FF6C6C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G</a:t>
              </a:r>
              <a:endParaRPr kumimoji="0" lang="en-US" altLang="ko-KR" sz="11500" b="1" i="0" u="none" strike="noStrike" kern="1200" cap="none" spc="600" normalizeH="0" baseline="0" noProof="0" dirty="0">
                <a:ln>
                  <a:noFill/>
                </a:ln>
                <a:solidFill>
                  <a:srgbClr val="FF6C6C"/>
                </a:solidFill>
                <a:effectLst/>
                <a:uLnTx/>
                <a:uFillTx/>
                <a:latin typeface="UTM Showcard" panose="02040603050506020204" pitchFamily="18" charset="0"/>
                <a:ea typeface="HY견고딕" pitchFamily="18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357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8141B6-6650-FE45-6B19-221B0CD17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4"/>
          <a:stretch/>
        </p:blipFill>
        <p:spPr>
          <a:xfrm>
            <a:off x="2334721" y="2619323"/>
            <a:ext cx="7508724" cy="4238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FB44C0-B384-EA1B-68CD-E10402C9F7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75" t="-1953" r="66809" b="70796"/>
          <a:stretch/>
        </p:blipFill>
        <p:spPr>
          <a:xfrm>
            <a:off x="-1567203" y="2222583"/>
            <a:ext cx="3901924" cy="186204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F00A345-4CCE-AE76-9C22-819FDD77F7A2}"/>
              </a:ext>
            </a:extLst>
          </p:cNvPr>
          <p:cNvGrpSpPr/>
          <p:nvPr/>
        </p:nvGrpSpPr>
        <p:grpSpPr>
          <a:xfrm>
            <a:off x="1709992" y="562195"/>
            <a:ext cx="8595623" cy="1862048"/>
            <a:chOff x="185437" y="1362427"/>
            <a:chExt cx="8595623" cy="186204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1AB6675-C921-ADBA-CD0A-B87E4BC65C3C}"/>
                </a:ext>
              </a:extLst>
            </p:cNvPr>
            <p:cNvSpPr txBox="1"/>
            <p:nvPr/>
          </p:nvSpPr>
          <p:spPr>
            <a:xfrm>
              <a:off x="185437" y="1362427"/>
              <a:ext cx="8595623" cy="186204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500" b="0" i="0" u="none" strike="noStrike" kern="1200" cap="none" spc="600" normalizeH="0" baseline="0" noProof="0" dirty="0">
                  <a:ln w="1778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glow rad="101600">
                      <a:srgbClr val="FFFFFF">
                        <a:alpha val="40000"/>
                      </a:srgb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LUYỆN TẬP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4586A05-470F-108E-413A-DF837806A03C}"/>
                </a:ext>
              </a:extLst>
            </p:cNvPr>
            <p:cNvSpPr txBox="1"/>
            <p:nvPr/>
          </p:nvSpPr>
          <p:spPr>
            <a:xfrm>
              <a:off x="185437" y="1362427"/>
              <a:ext cx="8595623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500" b="0" i="0" u="none" strike="noStrike" kern="1200" cap="none" spc="600" normalizeH="0" baseline="0" noProof="0" dirty="0">
                  <a:ln>
                    <a:noFill/>
                  </a:ln>
                  <a:solidFill>
                    <a:srgbClr val="79D0F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L</a:t>
              </a:r>
              <a:r>
                <a:rPr kumimoji="0" lang="en-US" altLang="ko-KR" sz="11500" b="0" i="0" u="none" strike="noStrike" kern="1200" cap="none" spc="600" normalizeH="0" baseline="0" noProof="0" dirty="0">
                  <a:ln>
                    <a:noFill/>
                  </a:ln>
                  <a:solidFill>
                    <a:srgbClr val="E068EA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U</a:t>
              </a:r>
              <a:r>
                <a:rPr kumimoji="0" lang="en-US" altLang="ko-KR" sz="11500" b="0" i="0" u="none" strike="noStrike" kern="1200" cap="none" spc="600" normalizeH="0" baseline="0" noProof="0" dirty="0">
                  <a:ln>
                    <a:noFill/>
                  </a:ln>
                  <a:solidFill>
                    <a:srgbClr val="FCCD06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Y</a:t>
              </a:r>
              <a:r>
                <a:rPr kumimoji="0" lang="en-US" altLang="ko-KR" sz="11500" b="0" i="0" u="none" strike="noStrike" kern="1200" cap="none" spc="600" normalizeH="0" baseline="0" noProof="0" dirty="0">
                  <a:ln>
                    <a:noFill/>
                  </a:ln>
                  <a:solidFill>
                    <a:srgbClr val="79D0F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Ệ</a:t>
              </a:r>
              <a:r>
                <a:rPr kumimoji="0" lang="en-US" altLang="ko-KR" sz="11500" b="0" i="0" u="none" strike="noStrike" kern="1200" cap="none" spc="600" normalizeH="0" baseline="0" noProof="0" dirty="0">
                  <a:ln>
                    <a:noFill/>
                  </a:ln>
                  <a:solidFill>
                    <a:srgbClr val="E068EA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N</a:t>
              </a:r>
              <a:r>
                <a:rPr kumimoji="0" lang="en-US" altLang="ko-KR" sz="11500" b="0" i="0" u="none" strike="noStrike" kern="1200" cap="none" spc="6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1500" b="0" i="0" u="none" strike="noStrike" kern="1200" cap="none" spc="600" normalizeH="0" baseline="0" noProof="0" dirty="0">
                  <a:ln>
                    <a:noFill/>
                  </a:ln>
                  <a:solidFill>
                    <a:srgbClr val="79D0F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T</a:t>
              </a:r>
              <a:r>
                <a:rPr kumimoji="0" lang="en-US" altLang="ko-KR" sz="11500" b="0" i="0" u="none" strike="noStrike" kern="1200" cap="none" spc="600" normalizeH="0" baseline="0" noProof="0" dirty="0">
                  <a:ln>
                    <a:noFill/>
                  </a:ln>
                  <a:solidFill>
                    <a:srgbClr val="FCCD06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Ậ</a:t>
              </a:r>
              <a:r>
                <a:rPr kumimoji="0" lang="en-US" altLang="ko-KR" sz="11500" b="0" i="0" u="none" strike="noStrike" kern="1200" cap="none" spc="600" normalizeH="0" baseline="0" noProof="0" dirty="0">
                  <a:ln>
                    <a:noFill/>
                  </a:ln>
                  <a:solidFill>
                    <a:srgbClr val="E068EA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P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65452AE-BA7D-CC0D-2A17-0E3B01DF04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9" r="360" b="70519"/>
          <a:stretch/>
        </p:blipFill>
        <p:spPr>
          <a:xfrm rot="1149474">
            <a:off x="9001760" y="2585077"/>
            <a:ext cx="3251200" cy="113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1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28600"/>
            <a:ext cx="11613443" cy="654605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BECC627-396C-5A23-A802-D7AC0C728407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21BEAD-C8D6-58F3-A6AE-9996D3630B87}"/>
              </a:ext>
            </a:extLst>
          </p:cNvPr>
          <p:cNvSpPr txBox="1"/>
          <p:nvPr/>
        </p:nvSpPr>
        <p:spPr>
          <a:xfrm>
            <a:off x="1371600" y="548641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UTM Duepuntozero" panose="02040603050506020204" pitchFamily="18" charset="0"/>
              </a:rPr>
              <a:t>Tính</a:t>
            </a:r>
            <a:r>
              <a:rPr lang="en-US" sz="4000" b="1" dirty="0">
                <a:latin typeface="UTM Duepuntozero" panose="02040603050506020204" pitchFamily="18" charset="0"/>
              </a:rPr>
              <a:t> </a:t>
            </a:r>
            <a:r>
              <a:rPr lang="en-US" sz="4000" b="1" dirty="0" err="1">
                <a:latin typeface="UTM Duepuntozero" panose="02040603050506020204" pitchFamily="18" charset="0"/>
              </a:rPr>
              <a:t>nhẩm</a:t>
            </a:r>
            <a:r>
              <a:rPr lang="en-US" sz="4000" b="1" dirty="0">
                <a:latin typeface="UTM Duepuntozero" panose="02040603050506020204" pitchFamily="18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B15B0D-DC5F-26A5-DB84-B524D5589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812" y="1381125"/>
            <a:ext cx="4352925" cy="42481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EAE759-630C-1180-01D5-BF1C968B4B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7875" y="1243012"/>
            <a:ext cx="5404229" cy="431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86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112E-17 -2.96296E-6 L 5.55112E-17 -0.07222 " pathEditMode="relative" rAng="0" ptsTypes="AA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28600"/>
            <a:ext cx="11613443" cy="654605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FC6C55-1576-A2F1-090D-CA1BC7A12628}"/>
              </a:ext>
            </a:extLst>
          </p:cNvPr>
          <p:cNvSpPr txBox="1"/>
          <p:nvPr/>
        </p:nvSpPr>
        <p:spPr>
          <a:xfrm>
            <a:off x="466725" y="1581150"/>
            <a:ext cx="4981575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b="1" i="0" dirty="0">
                <a:solidFill>
                  <a:srgbClr val="002060"/>
                </a:solidFill>
                <a:effectLst/>
              </a:rPr>
              <a:t>8 000 + 7 000 =</a:t>
            </a:r>
          </a:p>
          <a:p>
            <a:pPr algn="l">
              <a:lnSpc>
                <a:spcPct val="150000"/>
              </a:lnSpc>
            </a:pPr>
            <a:r>
              <a:rPr lang="en-US" sz="3600" b="1" i="0" dirty="0">
                <a:solidFill>
                  <a:srgbClr val="002060"/>
                </a:solidFill>
                <a:effectLst/>
              </a:rPr>
              <a:t>16 000 - 9 000 =</a:t>
            </a:r>
          </a:p>
          <a:p>
            <a:pPr algn="l">
              <a:lnSpc>
                <a:spcPct val="150000"/>
              </a:lnSpc>
            </a:pPr>
            <a:r>
              <a:rPr lang="en-US" sz="3600" b="1" i="0" dirty="0">
                <a:solidFill>
                  <a:srgbClr val="002060"/>
                </a:solidFill>
                <a:effectLst/>
              </a:rPr>
              <a:t>25 000 + 30 000 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BB406F-6B12-2DEC-0863-698A17113D2D}"/>
              </a:ext>
            </a:extLst>
          </p:cNvPr>
          <p:cNvSpPr txBox="1"/>
          <p:nvPr/>
        </p:nvSpPr>
        <p:spPr>
          <a:xfrm>
            <a:off x="5476875" y="1666875"/>
            <a:ext cx="4981575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b="1" i="0" dirty="0">
                <a:solidFill>
                  <a:srgbClr val="002060"/>
                </a:solidFill>
                <a:effectLst/>
              </a:rPr>
              <a:t>46 000 + 4 000 + 9 000 =</a:t>
            </a:r>
          </a:p>
          <a:p>
            <a:pPr algn="l">
              <a:lnSpc>
                <a:spcPct val="150000"/>
              </a:lnSpc>
            </a:pPr>
            <a:r>
              <a:rPr lang="en-US" sz="3600" b="1" i="0" dirty="0">
                <a:solidFill>
                  <a:srgbClr val="002060"/>
                </a:solidFill>
                <a:effectLst/>
              </a:rPr>
              <a:t>73 000 - 3 000 - 50 000 =</a:t>
            </a:r>
          </a:p>
          <a:p>
            <a:pPr algn="l">
              <a:lnSpc>
                <a:spcPct val="150000"/>
              </a:lnSpc>
            </a:pPr>
            <a:r>
              <a:rPr lang="en-US" sz="3600" b="1" i="0" dirty="0">
                <a:solidFill>
                  <a:srgbClr val="002060"/>
                </a:solidFill>
                <a:effectLst/>
              </a:rPr>
              <a:t>32 000 + 5 000 - 17 000 =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117914-5760-DAB9-9475-3FDC41142DA9}"/>
              </a:ext>
            </a:extLst>
          </p:cNvPr>
          <p:cNvSpPr txBox="1"/>
          <p:nvPr/>
        </p:nvSpPr>
        <p:spPr>
          <a:xfrm>
            <a:off x="3448050" y="1781175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15 000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42E725-3FE8-13E2-9B5C-4B10B9DD078C}"/>
              </a:ext>
            </a:extLst>
          </p:cNvPr>
          <p:cNvSpPr txBox="1"/>
          <p:nvPr/>
        </p:nvSpPr>
        <p:spPr>
          <a:xfrm>
            <a:off x="3638550" y="2543175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7 000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BC1020-5610-F5EB-07E6-4AAB68D2C324}"/>
              </a:ext>
            </a:extLst>
          </p:cNvPr>
          <p:cNvSpPr txBox="1"/>
          <p:nvPr/>
        </p:nvSpPr>
        <p:spPr>
          <a:xfrm>
            <a:off x="3867150" y="3429000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55 000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144D5B-0E15-43E2-60C9-EA98B3C0191C}"/>
              </a:ext>
            </a:extLst>
          </p:cNvPr>
          <p:cNvSpPr txBox="1"/>
          <p:nvPr/>
        </p:nvSpPr>
        <p:spPr>
          <a:xfrm>
            <a:off x="10106025" y="1847850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59 000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6013EC-5C00-B6B2-A2FE-BED95F584225}"/>
              </a:ext>
            </a:extLst>
          </p:cNvPr>
          <p:cNvSpPr txBox="1"/>
          <p:nvPr/>
        </p:nvSpPr>
        <p:spPr>
          <a:xfrm>
            <a:off x="10248900" y="2609850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20 000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0E87C2-DC20-0EC5-D5AB-F519F376F94C}"/>
              </a:ext>
            </a:extLst>
          </p:cNvPr>
          <p:cNvSpPr txBox="1"/>
          <p:nvPr/>
        </p:nvSpPr>
        <p:spPr>
          <a:xfrm>
            <a:off x="10306050" y="3505200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20 000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A7D0B3-5DE1-24EB-7D60-F0FA0D254431}"/>
              </a:ext>
            </a:extLst>
          </p:cNvPr>
          <p:cNvSpPr txBox="1"/>
          <p:nvPr/>
        </p:nvSpPr>
        <p:spPr>
          <a:xfrm>
            <a:off x="447675" y="1095375"/>
            <a:ext cx="1085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483D8B-B068-DF35-824B-C8E708A5B9AB}"/>
              </a:ext>
            </a:extLst>
          </p:cNvPr>
          <p:cNvSpPr txBox="1"/>
          <p:nvPr/>
        </p:nvSpPr>
        <p:spPr>
          <a:xfrm>
            <a:off x="5667375" y="1066800"/>
            <a:ext cx="1085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7713513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6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Road | High Way With Grass PNG Image | Road design, Clip art, Background  images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3107" y="-431544"/>
            <a:ext cx="12405108" cy="741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0611" y="3452190"/>
            <a:ext cx="3153356" cy="314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alking Angela | Talking Tom Heroes wIKI Wiki | Fandom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98" b="89965" l="8515" r="90000">
                        <a14:backgroundMark x1="40297" y1="29758" x2="37426" y2="32612"/>
                        <a14:backgroundMark x1="40396" y1="28547" x2="38713" y2="31315"/>
                        <a14:backgroundMark x1="38713" y1="31574" x2="39604" y2="33997"/>
                        <a14:backgroundMark x1="72376" y1="33997" x2="74851" y2="3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2517" y="1134467"/>
            <a:ext cx="2293558" cy="262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7 ideias de TOM E SEUS AMIGOS | gatinha ângela, gatos, alvin e os esquilos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3563" y="155591"/>
            <a:ext cx="1994665" cy="286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alking Tom Hero Dash Run Game by Outfit7 Limited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6312" y="455565"/>
            <a:ext cx="2287038" cy="22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4882" y="1691397"/>
            <a:ext cx="2139699" cy="300348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204" name="Picture 12" descr="Talking Tom Hero Dash - Talking Tom Hero Dash Hank Emoji,Talking Ginger  Emoticon - Free Emoji PNG Images - EmojiSky.com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959" l="19667" r="75000">
                        <a14:foregroundMark x1="45889" y1="14626" x2="51667" y2="9354"/>
                        <a14:foregroundMark x1="51889" y1="9354" x2="60222" y2="14456"/>
                        <a14:foregroundMark x1="60222" y1="14456" x2="65667" y2="17177"/>
                        <a14:foregroundMark x1="53444" y1="30272" x2="58333" y2="30272"/>
                        <a14:foregroundMark x1="41000" y1="67177" x2="40667" y2="71088"/>
                        <a14:foregroundMark x1="64333" y1="57483" x2="64778" y2="53571"/>
                        <a14:foregroundMark x1="63444" y1="12075" x2="66889" y2="15986"/>
                        <a14:foregroundMark x1="64111" y1="60374" x2="67222" y2="57823"/>
                        <a14:foregroundMark x1="67444" y1="57823" x2="67444" y2="57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0078" y="169465"/>
            <a:ext cx="3938474" cy="25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3334" y="3452190"/>
            <a:ext cx="4884269" cy="345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13611" y="2150799"/>
            <a:ext cx="4519822" cy="55033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9909" y="730139"/>
            <a:ext cx="4041998" cy="49259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7069" y="-109186"/>
            <a:ext cx="3944454" cy="4804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5146" y="-482671"/>
            <a:ext cx="3158002" cy="38469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617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25052 0.0599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26" y="2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28600"/>
            <a:ext cx="11613443" cy="654605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733250-EC62-8681-6373-C7F875C10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242" y="294461"/>
            <a:ext cx="6206266" cy="1182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A47FC4-9188-67AE-A83F-F47CBAD80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799" y="1685924"/>
            <a:ext cx="8494649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541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8 254 + 6 392 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476749" y="1397872"/>
            <a:ext cx="37262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8 254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600575" y="2634474"/>
            <a:ext cx="4191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6 392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3971925" y="3879398"/>
            <a:ext cx="17320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5938986" y="2733991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710068" y="26939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36 073 - 847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36 073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610225" y="2634474"/>
            <a:ext cx="31818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847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53942" y="30514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643393" y="2722492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530093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58 623 + 25 047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58 623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619500" y="2634474"/>
            <a:ext cx="5172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25 047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139642" y="28133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6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3938543" y="26939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130117" y="28228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52154123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74 528 - 16 240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74 528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619500" y="2634474"/>
            <a:ext cx="5172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16 240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139642" y="28133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5872311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3938543" y="26939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14916764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Road | High Way With Grass PNG Image | Road design, Clip art, Background  image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3107" y="-431544"/>
            <a:ext cx="12405108" cy="741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6656" y="3832470"/>
            <a:ext cx="3153356" cy="314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alking Angela | Talking Tom Heroes wIKI Wiki | Fandom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98" b="89965" l="8515" r="90000">
                        <a14:backgroundMark x1="40297" y1="29758" x2="37426" y2="32612"/>
                        <a14:backgroundMark x1="40396" y1="28547" x2="38713" y2="31315"/>
                        <a14:backgroundMark x1="38713" y1="31574" x2="39604" y2="33997"/>
                        <a14:backgroundMark x1="72376" y1="33997" x2="74851" y2="3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2517" y="1134467"/>
            <a:ext cx="2293558" cy="262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7 ideias de TOM E SEUS AMIGOS | gatinha ângela, gatos, alvin e os esquilos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95" y="-431544"/>
            <a:ext cx="2415272" cy="346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alking Tom Hero Dash Run Game by Outfit7 Limited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3432" y="733440"/>
            <a:ext cx="2287038" cy="22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3553" y="1585139"/>
            <a:ext cx="2516679" cy="353264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204" name="Picture 12" descr="Talking Tom Hero Dash - Talking Tom Hero Dash Hank Emoji,Talking Ginger  Emoticon - Free Emoji PNG Images - EmojiSky.com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959" l="19667" r="75000">
                        <a14:foregroundMark x1="45889" y1="14626" x2="51667" y2="9354"/>
                        <a14:foregroundMark x1="51889" y1="9354" x2="60222" y2="14456"/>
                        <a14:foregroundMark x1="60222" y1="14456" x2="65667" y2="17177"/>
                        <a14:foregroundMark x1="53444" y1="30272" x2="58333" y2="30272"/>
                        <a14:foregroundMark x1="41000" y1="67177" x2="40667" y2="71088"/>
                        <a14:foregroundMark x1="64333" y1="57483" x2="64778" y2="53571"/>
                        <a14:foregroundMark x1="63444" y1="12075" x2="66889" y2="15986"/>
                        <a14:foregroundMark x1="64111" y1="60374" x2="67222" y2="57823"/>
                        <a14:foregroundMark x1="67444" y1="57823" x2="67444" y2="57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0078" y="169465"/>
            <a:ext cx="3938474" cy="25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3334" y="3452190"/>
            <a:ext cx="4884269" cy="345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672" y="989192"/>
            <a:ext cx="4041998" cy="49259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7069" y="-109186"/>
            <a:ext cx="3944454" cy="4804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5146" y="-482671"/>
            <a:ext cx="3158002" cy="38469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472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-0.07487 0.249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1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383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996" y="131632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80420" y="131632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622163" y="3389134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lên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xe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E861E-BE8A-4649-B7C5-564951A26166}"/>
              </a:ext>
            </a:extLst>
          </p:cNvPr>
          <p:cNvSpPr/>
          <p:nvPr/>
        </p:nvSpPr>
        <p:spPr>
          <a:xfrm>
            <a:off x="2251787" y="3998882"/>
            <a:ext cx="7688425" cy="2345590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RIGHT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WRONG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tải xuống">
            <a:hlinkClick r:id="" action="ppaction://media"/>
            <a:extLst>
              <a:ext uri="{FF2B5EF4-FFF2-40B4-BE49-F238E27FC236}">
                <a16:creationId xmlns:a16="http://schemas.microsoft.com/office/drawing/2014/main" id="{A179C039-5979-0DB6-5508-54F8AF63338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717321" y="38344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6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28600"/>
            <a:ext cx="11812036" cy="654605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BECC627-396C-5A23-A802-D7AC0C728407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21BEAD-C8D6-58F3-A6AE-9996D3630B87}"/>
              </a:ext>
            </a:extLst>
          </p:cNvPr>
          <p:cNvSpPr txBox="1"/>
          <p:nvPr/>
        </p:nvSpPr>
        <p:spPr>
          <a:xfrm>
            <a:off x="1371600" y="548641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giá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trị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biểu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thức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E3E35C-5B05-E48B-344F-29A7206A5BFE}"/>
              </a:ext>
            </a:extLst>
          </p:cNvPr>
          <p:cNvSpPr/>
          <p:nvPr/>
        </p:nvSpPr>
        <p:spPr>
          <a:xfrm>
            <a:off x="476250" y="1419225"/>
            <a:ext cx="5572125" cy="962025"/>
          </a:xfrm>
          <a:prstGeom prst="roundRect">
            <a:avLst/>
          </a:prstGeom>
          <a:solidFill>
            <a:srgbClr val="F9C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rgbClr val="FF0000"/>
                </a:solidFill>
              </a:rPr>
              <a:t>a) 57 670  - (29 653 + 2 653)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8EA2CFD-ACC4-3AE0-5502-EA925671BEAA}"/>
              </a:ext>
            </a:extLst>
          </p:cNvPr>
          <p:cNvSpPr/>
          <p:nvPr/>
        </p:nvSpPr>
        <p:spPr>
          <a:xfrm>
            <a:off x="6838950" y="1409700"/>
            <a:ext cx="5048250" cy="962025"/>
          </a:xfrm>
          <a:prstGeom prst="roundRect">
            <a:avLst/>
          </a:prstGeom>
          <a:solidFill>
            <a:srgbClr val="F9C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 b="1" dirty="0">
                <a:solidFill>
                  <a:srgbClr val="FF0000"/>
                </a:solidFill>
              </a:rPr>
              <a:t>b) 16 000 + 8 140 + 2 760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0DE6BCD1-EB35-E41C-FBC5-0E4992344054}"/>
              </a:ext>
            </a:extLst>
          </p:cNvPr>
          <p:cNvSpPr/>
          <p:nvPr/>
        </p:nvSpPr>
        <p:spPr>
          <a:xfrm>
            <a:off x="742951" y="2876550"/>
            <a:ext cx="10753724" cy="11811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76200" cap="flat" cmpd="sng" algn="ctr">
            <a:solidFill>
              <a:srgbClr val="E456B1"/>
            </a:solidFill>
            <a:prstDash val="lgDashDot"/>
            <a:miter lim="800000"/>
          </a:ln>
          <a:effectLst/>
        </p:spPr>
        <p:txBody>
          <a:bodyPr rtlCol="0" anchor="ctr"/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56845" algn="l"/>
              </a:tabLst>
            </a:pP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ngoặc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 )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ngoặc</a:t>
            </a:r>
            <a:r>
              <a:rPr lang="pt-BR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B703DD-7F52-5F42-24D1-7001BA96F286}"/>
              </a:ext>
            </a:extLst>
          </p:cNvPr>
          <p:cNvSpPr txBox="1"/>
          <p:nvPr/>
        </p:nvSpPr>
        <p:spPr>
          <a:xfrm>
            <a:off x="653819" y="2328099"/>
            <a:ext cx="4537305" cy="159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pt-BR" sz="4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pt-BR" sz="4400" b="1" dirty="0">
                <a:latin typeface="Calibri" panose="020F0502020204030204" pitchFamily="34" charset="0"/>
                <a:cs typeface="Calibri" panose="020F0502020204030204" pitchFamily="34" charset="0"/>
              </a:rPr>
              <a:t>57 670 - 32 306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pt-BR" sz="4400" b="1" dirty="0">
                <a:latin typeface="Calibri" panose="020F0502020204030204" pitchFamily="34" charset="0"/>
                <a:cs typeface="Calibri" panose="020F0502020204030204" pitchFamily="34" charset="0"/>
              </a:rPr>
              <a:t>= 25 364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DC7D4A-67EA-E8A8-3F6D-2628868585F8}"/>
              </a:ext>
            </a:extLst>
          </p:cNvPr>
          <p:cNvSpPr txBox="1"/>
          <p:nvPr/>
        </p:nvSpPr>
        <p:spPr>
          <a:xfrm>
            <a:off x="7016519" y="2289999"/>
            <a:ext cx="4537305" cy="159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pt-BR" sz="4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pt-BR" sz="4400" b="1" dirty="0">
                <a:latin typeface="Calibri" panose="020F0502020204030204" pitchFamily="34" charset="0"/>
                <a:cs typeface="Calibri" panose="020F0502020204030204" pitchFamily="34" charset="0"/>
              </a:rPr>
              <a:t>24 140 + 2 760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pt-BR" sz="4400" b="1" dirty="0">
                <a:latin typeface="Calibri" panose="020F0502020204030204" pitchFamily="34" charset="0"/>
                <a:cs typeface="Calibri" panose="020F0502020204030204" pitchFamily="34" charset="0"/>
              </a:rPr>
              <a:t>= 26 900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3316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112E-17 -2.96296E-6 L 5.55112E-17 -0.07222 " pathEditMode="relative" rAng="0" ptsTypes="AA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8" grpId="1"/>
      <p:bldP spid="2" grpId="0" animBg="1"/>
      <p:bldP spid="3" grpId="0" animBg="1"/>
      <p:bldP spid="4" grpId="0" animBg="1"/>
      <p:bldP spid="4" grpId="1" animBg="1"/>
      <p:bldP spid="22" grpId="0" build="p"/>
      <p:bldP spid="3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Road | High Way With Grass PNG Image | Road design, Clip art, Background  image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3107" y="-431544"/>
            <a:ext cx="12405108" cy="741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6656" y="3832470"/>
            <a:ext cx="3153356" cy="314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alking Angela | Talking Tom Heroes wIKI Wiki | Fandom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98" b="89965" l="8515" r="90000">
                        <a14:backgroundMark x1="40297" y1="29758" x2="37426" y2="32612"/>
                        <a14:backgroundMark x1="40396" y1="28547" x2="38713" y2="31315"/>
                        <a14:backgroundMark x1="38713" y1="31574" x2="39604" y2="33997"/>
                        <a14:backgroundMark x1="72376" y1="33997" x2="74851" y2="3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5198" y="714051"/>
            <a:ext cx="2660877" cy="304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7 ideias de TOM E SEUS AMIGOS | gatinha ângela, gatos, alvin e os esquilos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95" y="-431544"/>
            <a:ext cx="2415272" cy="346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alking Tom Hero Dash Run Game by Outfit7 Limited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3432" y="733440"/>
            <a:ext cx="2287038" cy="22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4054" y="2289770"/>
            <a:ext cx="2516679" cy="353264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204" name="Picture 12" descr="Talking Tom Hero Dash - Talking Tom Hero Dash Hank Emoji,Talking Ginger  Emoticon - Free Emoji PNG Images - EmojiSky.com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959" l="19667" r="75000">
                        <a14:foregroundMark x1="45889" y1="14626" x2="51667" y2="9354"/>
                        <a14:foregroundMark x1="51889" y1="9354" x2="60222" y2="14456"/>
                        <a14:foregroundMark x1="60222" y1="14456" x2="65667" y2="17177"/>
                        <a14:foregroundMark x1="53444" y1="30272" x2="58333" y2="30272"/>
                        <a14:foregroundMark x1="41000" y1="67177" x2="40667" y2="71088"/>
                        <a14:foregroundMark x1="64333" y1="57483" x2="64778" y2="53571"/>
                        <a14:foregroundMark x1="63444" y1="12075" x2="66889" y2="15986"/>
                        <a14:foregroundMark x1="64111" y1="60374" x2="67222" y2="57823"/>
                        <a14:foregroundMark x1="67444" y1="57823" x2="67444" y2="57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0078" y="169465"/>
            <a:ext cx="3938474" cy="25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3334" y="3452190"/>
            <a:ext cx="4884269" cy="345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1618" y="-112262"/>
            <a:ext cx="3944454" cy="4804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9939" y="-603368"/>
            <a:ext cx="3485376" cy="42456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694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11888 0.3013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1" y="1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AB43D0E-78ED-6403-3C5E-E8AE66A05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F889AF7-1553-7893-6C58-AF98510D25D6}"/>
              </a:ext>
            </a:extLst>
          </p:cNvPr>
          <p:cNvSpPr/>
          <p:nvPr/>
        </p:nvSpPr>
        <p:spPr>
          <a:xfrm>
            <a:off x="208514" y="228600"/>
            <a:ext cx="11613443" cy="654605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Cartoon of a robot&#10;&#10;AI-generated content may be incorrect.">
            <a:extLst>
              <a:ext uri="{FF2B5EF4-FFF2-40B4-BE49-F238E27FC236}">
                <a16:creationId xmlns:a16="http://schemas.microsoft.com/office/drawing/2014/main" id="{D4D1874B-201F-BF81-3F98-6D25EF8014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648" y="669852"/>
            <a:ext cx="4099815" cy="572031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F56250E-E8E2-C015-BC94-DE0661B76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172" y="557672"/>
            <a:ext cx="2536420" cy="2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F389ACB-44C3-12CC-746A-E794387CC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851" y="2957623"/>
            <a:ext cx="3560135" cy="356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ải xuống (6)">
            <a:hlinkClick r:id="" action="ppaction://media"/>
            <a:extLst>
              <a:ext uri="{FF2B5EF4-FFF2-40B4-BE49-F238E27FC236}">
                <a16:creationId xmlns:a16="http://schemas.microsoft.com/office/drawing/2014/main" id="{D816A8EC-D056-CF72-E3AC-6EDC049EC1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84446" y="5038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34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28600"/>
            <a:ext cx="11613443" cy="654605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BECC627-396C-5A23-A802-D7AC0C728407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21BEAD-C8D6-58F3-A6AE-9996D3630B87}"/>
              </a:ext>
            </a:extLst>
          </p:cNvPr>
          <p:cNvSpPr txBox="1"/>
          <p:nvPr/>
        </p:nvSpPr>
        <p:spPr>
          <a:xfrm>
            <a:off x="1371600" y="320041"/>
            <a:ext cx="100393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 một hộp bút là 16 500 đồng, giá một ba lô học sinh nhiều hơn giá một hộp bút là 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2 500 đồng. Mẹ mua cho An một hộp bút và một ba lô học sinh. Hỏi mẹ của An phải trả người bán hàng bao nhiêu tiền?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6921191-FEC5-7290-DEA8-B39817661B2C}"/>
              </a:ext>
            </a:extLst>
          </p:cNvPr>
          <p:cNvSpPr txBox="1"/>
          <p:nvPr/>
        </p:nvSpPr>
        <p:spPr>
          <a:xfrm>
            <a:off x="578126" y="3675270"/>
            <a:ext cx="2052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016D16"/>
                </a:solidFill>
                <a:cs typeface="Calibri" panose="020F0502020204030204" pitchFamily="34" charset="0"/>
              </a:rPr>
              <a:t>Hộp</a:t>
            </a:r>
            <a:r>
              <a:rPr lang="en-US" sz="4000" b="1" dirty="0">
                <a:solidFill>
                  <a:srgbClr val="016D16"/>
                </a:solidFill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16D16"/>
                </a:solidFill>
                <a:cs typeface="Calibri" panose="020F0502020204030204" pitchFamily="34" charset="0"/>
              </a:rPr>
              <a:t>bút</a:t>
            </a:r>
            <a:endParaRPr lang="en-US" sz="4000" b="1" dirty="0">
              <a:solidFill>
                <a:srgbClr val="016D16"/>
              </a:solidFill>
              <a:cs typeface="Calibri" panose="020F050202020403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CA57B78-5BD1-F365-E1F9-7DE44DDCC20F}"/>
              </a:ext>
            </a:extLst>
          </p:cNvPr>
          <p:cNvGrpSpPr/>
          <p:nvPr/>
        </p:nvGrpSpPr>
        <p:grpSpPr>
          <a:xfrm>
            <a:off x="2521526" y="3915888"/>
            <a:ext cx="1895175" cy="399872"/>
            <a:chOff x="3276600" y="3124200"/>
            <a:chExt cx="3505200" cy="399872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078FD88-5D4A-ACF9-D21A-D9B9525DD1F8}"/>
                </a:ext>
              </a:extLst>
            </p:cNvPr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8ABF39F-6BB7-4553-C1B1-71EE407A95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ED7A913-F4A6-22DF-F666-4B351B5CD6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</p:grpSp>
      <p:sp>
        <p:nvSpPr>
          <p:cNvPr id="54" name="Right Brace 53">
            <a:extLst>
              <a:ext uri="{FF2B5EF4-FFF2-40B4-BE49-F238E27FC236}">
                <a16:creationId xmlns:a16="http://schemas.microsoft.com/office/drawing/2014/main" id="{23B810AE-9136-C33D-CEA0-929068FB8152}"/>
              </a:ext>
            </a:extLst>
          </p:cNvPr>
          <p:cNvSpPr/>
          <p:nvPr/>
        </p:nvSpPr>
        <p:spPr>
          <a:xfrm>
            <a:off x="8512713" y="3565158"/>
            <a:ext cx="621715" cy="1808598"/>
          </a:xfrm>
          <a:prstGeom prst="rightBrace">
            <a:avLst>
              <a:gd name="adj1" fmla="val 23096"/>
              <a:gd name="adj2" fmla="val 50000"/>
            </a:avLst>
          </a:prstGeom>
          <a:noFill/>
          <a:ln w="38100" cap="flat" cmpd="sng" algn="ctr">
            <a:solidFill>
              <a:srgbClr val="FC6E5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68C0C35-4BBA-FB68-5538-EAE464E6585C}"/>
              </a:ext>
            </a:extLst>
          </p:cNvPr>
          <p:cNvSpPr txBox="1"/>
          <p:nvPr/>
        </p:nvSpPr>
        <p:spPr>
          <a:xfrm>
            <a:off x="2397401" y="2995115"/>
            <a:ext cx="2165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>
                <a:solidFill>
                  <a:srgbClr val="FC6E51">
                    <a:lumMod val="75000"/>
                  </a:srgbClr>
                </a:solidFill>
                <a:cs typeface="Calibri" panose="020F0502020204030204" pitchFamily="34" charset="0"/>
              </a:rPr>
              <a:t>16 </a:t>
            </a:r>
            <a:r>
              <a:rPr lang="en-US" sz="4000" b="1" dirty="0">
                <a:solidFill>
                  <a:srgbClr val="FC6E51">
                    <a:lumMod val="75000"/>
                  </a:srgbClr>
                </a:solidFill>
                <a:cs typeface="Calibri" panose="020F0502020204030204" pitchFamily="34" charset="0"/>
              </a:rPr>
              <a:t>500 đ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BC65099-6674-5AE9-81A1-F06CF6A37B62}"/>
              </a:ext>
            </a:extLst>
          </p:cNvPr>
          <p:cNvSpPr txBox="1"/>
          <p:nvPr/>
        </p:nvSpPr>
        <p:spPr>
          <a:xfrm>
            <a:off x="1055779" y="4819581"/>
            <a:ext cx="1494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016D16"/>
                </a:solidFill>
                <a:cs typeface="Calibri" panose="020F0502020204030204" pitchFamily="34" charset="0"/>
              </a:rPr>
              <a:t>Ba </a:t>
            </a:r>
            <a:r>
              <a:rPr lang="en-US" sz="4000" b="1" dirty="0" err="1">
                <a:solidFill>
                  <a:srgbClr val="016D16"/>
                </a:solidFill>
                <a:cs typeface="Calibri" panose="020F0502020204030204" pitchFamily="34" charset="0"/>
              </a:rPr>
              <a:t>lô</a:t>
            </a:r>
            <a:endParaRPr lang="en-US" sz="4000" b="1" dirty="0">
              <a:solidFill>
                <a:srgbClr val="016D16"/>
              </a:solidFill>
              <a:cs typeface="Calibri" panose="020F0502020204030204" pitchFamily="34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AED6210-C1C6-006A-2263-029DD2BD2DB6}"/>
              </a:ext>
            </a:extLst>
          </p:cNvPr>
          <p:cNvGrpSpPr/>
          <p:nvPr/>
        </p:nvGrpSpPr>
        <p:grpSpPr>
          <a:xfrm>
            <a:off x="2521525" y="5054237"/>
            <a:ext cx="5890021" cy="399871"/>
            <a:chOff x="3276600" y="3124200"/>
            <a:chExt cx="3505200" cy="399872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B4204E5-F3B3-7D5B-723F-A118C0FDF0BD}"/>
                </a:ext>
              </a:extLst>
            </p:cNvPr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0355E36-225A-0519-AA4A-6DBD0BB53C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57632A5-5FA9-9DF0-066B-882645A5AC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D779AE0-4661-B061-5DE2-35FE012289C4}"/>
              </a:ext>
            </a:extLst>
          </p:cNvPr>
          <p:cNvCxnSpPr>
            <a:cxnSpLocks/>
          </p:cNvCxnSpPr>
          <p:nvPr/>
        </p:nvCxnSpPr>
        <p:spPr>
          <a:xfrm flipV="1">
            <a:off x="4407476" y="4222098"/>
            <a:ext cx="0" cy="1019478"/>
          </a:xfrm>
          <a:prstGeom prst="line">
            <a:avLst/>
          </a:prstGeom>
          <a:noFill/>
          <a:ln w="57150" cap="flat" cmpd="sng" algn="ctr">
            <a:solidFill>
              <a:srgbClr val="FC6E51">
                <a:lumMod val="75000"/>
              </a:srgbClr>
            </a:solidFill>
            <a:prstDash val="sysDot"/>
            <a:miter lim="800000"/>
          </a:ln>
          <a:effectLst/>
        </p:spPr>
      </p:cxnSp>
      <p:sp>
        <p:nvSpPr>
          <p:cNvPr id="62" name="Right Brace 61">
            <a:extLst>
              <a:ext uri="{FF2B5EF4-FFF2-40B4-BE49-F238E27FC236}">
                <a16:creationId xmlns:a16="http://schemas.microsoft.com/office/drawing/2014/main" id="{9818FC4E-3D49-CE83-E3EE-93216F40CF13}"/>
              </a:ext>
            </a:extLst>
          </p:cNvPr>
          <p:cNvSpPr/>
          <p:nvPr/>
        </p:nvSpPr>
        <p:spPr>
          <a:xfrm rot="16200000">
            <a:off x="6237049" y="3037331"/>
            <a:ext cx="392251" cy="3956747"/>
          </a:xfrm>
          <a:prstGeom prst="rightBrace">
            <a:avLst>
              <a:gd name="adj1" fmla="val 41059"/>
              <a:gd name="adj2" fmla="val 50000"/>
            </a:avLst>
          </a:prstGeom>
          <a:noFill/>
          <a:ln w="38100" cap="flat" cmpd="sng" algn="ctr">
            <a:solidFill>
              <a:srgbClr val="FC6E5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F178925-6639-D691-1602-C7D0442D944D}"/>
              </a:ext>
            </a:extLst>
          </p:cNvPr>
          <p:cNvSpPr txBox="1"/>
          <p:nvPr/>
        </p:nvSpPr>
        <p:spPr>
          <a:xfrm>
            <a:off x="5425809" y="4131543"/>
            <a:ext cx="2095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>
                <a:solidFill>
                  <a:srgbClr val="FC6E51">
                    <a:lumMod val="75000"/>
                  </a:srgbClr>
                </a:solidFill>
                <a:cs typeface="Calibri" panose="020F0502020204030204" pitchFamily="34" charset="0"/>
              </a:rPr>
              <a:t>62 </a:t>
            </a:r>
            <a:r>
              <a:rPr lang="en-US" sz="4000" b="1" dirty="0">
                <a:solidFill>
                  <a:srgbClr val="FC6E51">
                    <a:lumMod val="75000"/>
                  </a:srgbClr>
                </a:solidFill>
                <a:cs typeface="Calibri" panose="020F0502020204030204" pitchFamily="34" charset="0"/>
              </a:rPr>
              <a:t>500 đ</a:t>
            </a:r>
          </a:p>
        </p:txBody>
      </p:sp>
      <p:sp>
        <p:nvSpPr>
          <p:cNvPr id="64" name="Right Brace 63">
            <a:extLst>
              <a:ext uri="{FF2B5EF4-FFF2-40B4-BE49-F238E27FC236}">
                <a16:creationId xmlns:a16="http://schemas.microsoft.com/office/drawing/2014/main" id="{BB42E0DA-7216-D35F-3DA8-DDA48180D960}"/>
              </a:ext>
            </a:extLst>
          </p:cNvPr>
          <p:cNvSpPr/>
          <p:nvPr/>
        </p:nvSpPr>
        <p:spPr>
          <a:xfrm rot="16200000">
            <a:off x="3284181" y="2945835"/>
            <a:ext cx="338912" cy="1849929"/>
          </a:xfrm>
          <a:prstGeom prst="rightBrace">
            <a:avLst>
              <a:gd name="adj1" fmla="val 67446"/>
              <a:gd name="adj2" fmla="val 50000"/>
            </a:avLst>
          </a:prstGeom>
          <a:noFill/>
          <a:ln w="38100" cap="flat" cmpd="sng" algn="ctr">
            <a:solidFill>
              <a:srgbClr val="FC6E5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A7CEC70-FB43-BED4-C27B-C68349CFEA84}"/>
              </a:ext>
            </a:extLst>
          </p:cNvPr>
          <p:cNvGrpSpPr/>
          <p:nvPr/>
        </p:nvGrpSpPr>
        <p:grpSpPr>
          <a:xfrm>
            <a:off x="9127281" y="3990564"/>
            <a:ext cx="2090270" cy="844924"/>
            <a:chOff x="9225168" y="3265008"/>
            <a:chExt cx="2090270" cy="844924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CC465C3-5C28-D195-D7B8-575582EEFC3A}"/>
                </a:ext>
              </a:extLst>
            </p:cNvPr>
            <p:cNvSpPr txBox="1"/>
            <p:nvPr/>
          </p:nvSpPr>
          <p:spPr>
            <a:xfrm>
              <a:off x="9639037" y="3284959"/>
              <a:ext cx="16764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FC6E51">
                      <a:lumMod val="75000"/>
                    </a:srgbClr>
                  </a:solidFill>
                  <a:cs typeface="Calibri" panose="020F0502020204030204" pitchFamily="34" charset="0"/>
                </a:rPr>
                <a:t>đồng</a:t>
              </a:r>
              <a:endParaRPr lang="en-US" sz="4000" b="1" dirty="0">
                <a:solidFill>
                  <a:srgbClr val="FC6E51">
                    <a:lumMod val="75000"/>
                  </a:srgbClr>
                </a:solidFill>
                <a:cs typeface="Calibri" panose="020F0502020204030204" pitchFamily="34" charset="0"/>
              </a:endParaRP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FF5AFBCE-7964-E1FE-C4D1-A245BC759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41" t="3436" r="43750" b="26667"/>
            <a:stretch/>
          </p:blipFill>
          <p:spPr>
            <a:xfrm>
              <a:off x="9225168" y="3265008"/>
              <a:ext cx="573969" cy="844924"/>
            </a:xfrm>
            <a:prstGeom prst="rect">
              <a:avLst/>
            </a:prstGeom>
          </p:spPr>
        </p:pic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1C8C96DA-D64D-4136-B474-717432C35E0A}"/>
              </a:ext>
            </a:extLst>
          </p:cNvPr>
          <p:cNvSpPr txBox="1"/>
          <p:nvPr/>
        </p:nvSpPr>
        <p:spPr>
          <a:xfrm>
            <a:off x="1969361" y="2308442"/>
            <a:ext cx="86039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200" b="1" dirty="0" err="1">
                <a:solidFill>
                  <a:srgbClr val="092D6C">
                    <a:lumMod val="60000"/>
                    <a:lumOff val="40000"/>
                  </a:srgbClr>
                </a:solidFill>
                <a:cs typeface="Calibri" panose="020F0502020204030204" pitchFamily="34" charset="0"/>
              </a:rPr>
              <a:t>Tóm</a:t>
            </a:r>
            <a:r>
              <a:rPr lang="en-US" sz="4200" b="1" dirty="0">
                <a:solidFill>
                  <a:srgbClr val="092D6C">
                    <a:lumMod val="60000"/>
                    <a:lumOff val="40000"/>
                  </a:srgbClr>
                </a:solidFill>
                <a:cs typeface="Calibri" panose="020F0502020204030204" pitchFamily="34" charset="0"/>
              </a:rPr>
              <a:t> </a:t>
            </a:r>
            <a:r>
              <a:rPr lang="en-US" sz="4200" b="1" dirty="0" err="1">
                <a:solidFill>
                  <a:srgbClr val="092D6C">
                    <a:lumMod val="60000"/>
                    <a:lumOff val="40000"/>
                  </a:srgbClr>
                </a:solidFill>
                <a:cs typeface="Calibri" panose="020F0502020204030204" pitchFamily="34" charset="0"/>
              </a:rPr>
              <a:t>tắt</a:t>
            </a:r>
            <a:endParaRPr lang="en-US" sz="4200" b="1" dirty="0">
              <a:solidFill>
                <a:srgbClr val="092D6C">
                  <a:lumMod val="60000"/>
                  <a:lumOff val="40000"/>
                </a:srgbClr>
              </a:solidFill>
              <a:cs typeface="Calibri" panose="020F0502020204030204" pitchFamily="34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B473F8AE-29A6-7AA2-36D7-CAC1DE226B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5357" flipV="1">
            <a:off x="4952982" y="3379202"/>
            <a:ext cx="2637507" cy="974187"/>
          </a:xfrm>
          <a:prstGeom prst="rect">
            <a:avLst/>
          </a:prstGeom>
          <a:ln>
            <a:noFill/>
          </a:ln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6B0E3496-85FB-1259-B8FE-655424EC1A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4" t="19081" r="54495" b="25940"/>
          <a:stretch/>
        </p:blipFill>
        <p:spPr>
          <a:xfrm>
            <a:off x="6276271" y="2850296"/>
            <a:ext cx="794971" cy="848033"/>
          </a:xfrm>
          <a:prstGeom prst="rect">
            <a:avLst/>
          </a:prstGeom>
        </p:spPr>
      </p:pic>
      <p:sp>
        <p:nvSpPr>
          <p:cNvPr id="77" name="Right Brace 76">
            <a:extLst>
              <a:ext uri="{FF2B5EF4-FFF2-40B4-BE49-F238E27FC236}">
                <a16:creationId xmlns:a16="http://schemas.microsoft.com/office/drawing/2014/main" id="{D5193441-82F4-8C3D-295D-BDC732701178}"/>
              </a:ext>
            </a:extLst>
          </p:cNvPr>
          <p:cNvSpPr/>
          <p:nvPr/>
        </p:nvSpPr>
        <p:spPr>
          <a:xfrm rot="16200000" flipH="1">
            <a:off x="5163172" y="2753410"/>
            <a:ext cx="546934" cy="5793408"/>
          </a:xfrm>
          <a:prstGeom prst="rightBrace">
            <a:avLst>
              <a:gd name="adj1" fmla="val 41059"/>
              <a:gd name="adj2" fmla="val 49339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7B85C3EA-D43F-0791-5A90-800683E8B701}"/>
              </a:ext>
            </a:extLst>
          </p:cNvPr>
          <p:cNvGrpSpPr/>
          <p:nvPr/>
        </p:nvGrpSpPr>
        <p:grpSpPr>
          <a:xfrm>
            <a:off x="5115173" y="5935665"/>
            <a:ext cx="1509286" cy="707886"/>
            <a:chOff x="9522880" y="3469816"/>
            <a:chExt cx="1509286" cy="707886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2001BCF8-424C-E59F-4C21-AEB00F8C36CC}"/>
                </a:ext>
              </a:extLst>
            </p:cNvPr>
            <p:cNvSpPr txBox="1"/>
            <p:nvPr/>
          </p:nvSpPr>
          <p:spPr>
            <a:xfrm>
              <a:off x="9537516" y="3469816"/>
              <a:ext cx="14946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C6E5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</a:t>
              </a:r>
              <a:r>
                <a:rPr lang="en-US" sz="4000" b="1" dirty="0" err="1">
                  <a:solidFill>
                    <a:srgbClr val="FC6E51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E9C478A8-5E0B-141B-4855-F2247EDB7A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41" t="3436" r="43750" b="26667"/>
            <a:stretch/>
          </p:blipFill>
          <p:spPr>
            <a:xfrm>
              <a:off x="9522880" y="3517881"/>
              <a:ext cx="404756" cy="5958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27094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4" grpId="0" animBg="1"/>
      <p:bldP spid="55" grpId="0"/>
      <p:bldP spid="56" grpId="0"/>
      <p:bldP spid="62" grpId="0" animBg="1"/>
      <p:bldP spid="63" grpId="0"/>
      <p:bldP spid="64" grpId="0" animBg="1"/>
      <p:bldP spid="72" grpId="0"/>
      <p:bldP spid="7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28600"/>
            <a:ext cx="11613443" cy="654605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2C8C89-427E-BFEF-6D6E-4558844332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0025" y="-381000"/>
            <a:ext cx="16137025" cy="76262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CEE460-CA3B-0D04-D46D-944B947E6379}"/>
              </a:ext>
            </a:extLst>
          </p:cNvPr>
          <p:cNvSpPr txBox="1"/>
          <p:nvPr/>
        </p:nvSpPr>
        <p:spPr>
          <a:xfrm>
            <a:off x="1106424" y="1869322"/>
            <a:ext cx="1033271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016D1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 tiền một ba lô học sinh là:</a:t>
            </a:r>
          </a:p>
          <a:p>
            <a:pPr lvl="0" algn="ctr">
              <a:defRPr/>
            </a:pPr>
            <a:r>
              <a:rPr lang="vi-VN" sz="4000" b="1" dirty="0">
                <a:solidFill>
                  <a:srgbClr val="016D1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16 500 + 62 500 = 79 000 (đồng)</a:t>
            </a:r>
          </a:p>
          <a:p>
            <a:pPr lvl="0" algn="ctr">
              <a:defRPr/>
            </a:pPr>
            <a:r>
              <a:rPr lang="vi-VN" sz="4000" b="1" dirty="0">
                <a:solidFill>
                  <a:srgbClr val="016D1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Mẹ An phải trả người bán hàng số tiền là:</a:t>
            </a:r>
          </a:p>
          <a:p>
            <a:pPr lvl="0" algn="ctr">
              <a:defRPr/>
            </a:pPr>
            <a:r>
              <a:rPr lang="vi-VN" sz="4000" b="1" dirty="0">
                <a:solidFill>
                  <a:srgbClr val="016D1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16 500 + 79 000 = 95 500 (đồng)</a:t>
            </a:r>
          </a:p>
          <a:p>
            <a:pPr lvl="0" algn="r">
              <a:defRPr/>
            </a:pPr>
            <a:r>
              <a:rPr lang="vi-VN" sz="4000" b="1" dirty="0">
                <a:solidFill>
                  <a:srgbClr val="016D1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 số: 95 000 đồng.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16D1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B161BCF-1CDF-E906-B95F-E94C98200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3000" y="390098"/>
            <a:ext cx="2725148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74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Road | High Way With Grass PNG Image | Road design, Clip art, Background  image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3107" y="-431544"/>
            <a:ext cx="12405108" cy="741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6656" y="3832470"/>
            <a:ext cx="3153356" cy="314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alking Angela | Talking Tom Heroes wIKI Wiki | Fandom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98" b="89965" l="8515" r="90000">
                        <a14:backgroundMark x1="40297" y1="29758" x2="37426" y2="32612"/>
                        <a14:backgroundMark x1="40396" y1="28547" x2="38713" y2="31315"/>
                        <a14:backgroundMark x1="38713" y1="31574" x2="39604" y2="33997"/>
                        <a14:backgroundMark x1="72376" y1="33997" x2="74851" y2="3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765" y="3584841"/>
            <a:ext cx="2660877" cy="304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7 ideias de TOM E SEUS AMIGOS | gatinha ângela, gatos, alvin e os esquilos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95" y="-186995"/>
            <a:ext cx="2415272" cy="346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alking Tom Hero Dash Run Game by Outfit7 Limited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3432" y="733440"/>
            <a:ext cx="2287038" cy="22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4054" y="2289770"/>
            <a:ext cx="2516679" cy="353264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204" name="Picture 12" descr="Talking Tom Hero Dash - Talking Tom Hero Dash Hank Emoji,Talking Ginger  Emoticon - Free Emoji PNG Images - EmojiSky.com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959" l="19667" r="75000">
                        <a14:foregroundMark x1="45889" y1="14626" x2="51667" y2="9354"/>
                        <a14:foregroundMark x1="51889" y1="9354" x2="60222" y2="14456"/>
                        <a14:foregroundMark x1="60222" y1="14456" x2="65667" y2="17177"/>
                        <a14:foregroundMark x1="53444" y1="30272" x2="58333" y2="30272"/>
                        <a14:foregroundMark x1="41000" y1="67177" x2="40667" y2="71088"/>
                        <a14:foregroundMark x1="64333" y1="57483" x2="64778" y2="53571"/>
                        <a14:foregroundMark x1="63444" y1="12075" x2="66889" y2="15986"/>
                        <a14:foregroundMark x1="64111" y1="60374" x2="67222" y2="57823"/>
                        <a14:foregroundMark x1="67444" y1="57823" x2="67444" y2="57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0078" y="169465"/>
            <a:ext cx="3938474" cy="25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3334" y="3452190"/>
            <a:ext cx="4884269" cy="345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4246" y="-443879"/>
            <a:ext cx="3485376" cy="42456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371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0.38541 0.5458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1" y="2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Road | High Way With Grass PNG Image | Road design, Clip art, Background  images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3107" y="-431544"/>
            <a:ext cx="12405108" cy="741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6656" y="3832470"/>
            <a:ext cx="3153356" cy="314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alking Angela | Talking Tom Heroes wIKI Wiki | Fandom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498" b="89965" l="8515" r="90000">
                        <a14:backgroundMark x1="40297" y1="29758" x2="37426" y2="32612"/>
                        <a14:backgroundMark x1="40396" y1="28547" x2="38713" y2="31315"/>
                        <a14:backgroundMark x1="38713" y1="31574" x2="39604" y2="33997"/>
                        <a14:backgroundMark x1="72376" y1="33997" x2="74851" y2="3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6728" y="3276936"/>
            <a:ext cx="2660877" cy="304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7 ideias de TOM E SEUS AMIGOS | gatinha ângela, gatos, alvin e os esquilos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48516"/>
            <a:ext cx="2415272" cy="346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alking Tom Hero Dash Run Game by Outfit7 Limited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3432" y="733440"/>
            <a:ext cx="2287038" cy="22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4054" y="2289770"/>
            <a:ext cx="2516679" cy="353264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204" name="Picture 12" descr="Talking Tom Hero Dash - Talking Tom Hero Dash Hank Emoji,Talking Ginger  Emoticon - Free Emoji PNG Images - EmojiSky.com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7959" l="19667" r="75000">
                        <a14:foregroundMark x1="45889" y1="14626" x2="51667" y2="9354"/>
                        <a14:foregroundMark x1="51889" y1="9354" x2="60222" y2="14456"/>
                        <a14:foregroundMark x1="60222" y1="14456" x2="65667" y2="17177"/>
                        <a14:foregroundMark x1="53444" y1="30272" x2="58333" y2="30272"/>
                        <a14:foregroundMark x1="41000" y1="67177" x2="40667" y2="71088"/>
                        <a14:foregroundMark x1="64333" y1="57483" x2="64778" y2="53571"/>
                        <a14:foregroundMark x1="63444" y1="12075" x2="66889" y2="15986"/>
                        <a14:foregroundMark x1="64111" y1="60374" x2="67222" y2="57823"/>
                        <a14:foregroundMark x1="67444" y1="57823" x2="67444" y2="57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9256" y="3707211"/>
            <a:ext cx="3938474" cy="25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3334" y="3452190"/>
            <a:ext cx="4884269" cy="345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peech (1)">
            <a:hlinkClick r:id="" action="ppaction://media"/>
            <a:extLst>
              <a:ext uri="{FF2B5EF4-FFF2-40B4-BE49-F238E27FC236}">
                <a16:creationId xmlns:a16="http://schemas.microsoft.com/office/drawing/2014/main" id="{67F76AE4-1C67-ED7F-ADAF-705328E9E0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699386" y="280582"/>
            <a:ext cx="406400" cy="406400"/>
          </a:xfrm>
          <a:prstGeom prst="rect">
            <a:avLst/>
          </a:prstGeom>
        </p:spPr>
      </p:pic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BCA50FCC-7992-7344-B4E0-C93EC45713C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170" y="5177501"/>
            <a:ext cx="729216" cy="2792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431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4" descr="1_2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2"/>
          <a:stretch>
            <a:fillRect/>
          </a:stretch>
        </p:blipFill>
        <p:spPr>
          <a:xfrm>
            <a:off x="-929005" y="5547700"/>
            <a:ext cx="12225020" cy="1824355"/>
          </a:xfrm>
          <a:prstGeom prst="rect">
            <a:avLst/>
          </a:prstGeom>
        </p:spPr>
      </p:pic>
      <p:pic>
        <p:nvPicPr>
          <p:cNvPr id="6" name="图片 5" descr="组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59"/>
          <a:stretch>
            <a:fillRect/>
          </a:stretch>
        </p:blipFill>
        <p:spPr>
          <a:xfrm>
            <a:off x="-44450" y="-33655"/>
            <a:ext cx="12239625" cy="7428230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4450" y="5391785"/>
            <a:ext cx="1134745" cy="149923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45" r="-361"/>
          <a:stretch>
            <a:fillRect/>
          </a:stretch>
        </p:blipFill>
        <p:spPr>
          <a:xfrm>
            <a:off x="10237470" y="4305935"/>
            <a:ext cx="1957705" cy="258508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-44450" y="1068714"/>
            <a:ext cx="12192000" cy="2165935"/>
            <a:chOff x="0" y="1847273"/>
            <a:chExt cx="12192000" cy="2165935"/>
          </a:xfrm>
        </p:grpSpPr>
        <p:sp>
          <p:nvSpPr>
            <p:cNvPr id="19" name="矩形 18"/>
            <p:cNvSpPr/>
            <p:nvPr/>
          </p:nvSpPr>
          <p:spPr>
            <a:xfrm>
              <a:off x="0" y="1917253"/>
              <a:ext cx="12192000" cy="2095955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cs typeface="+mn-ea"/>
                <a:sym typeface="+mn-lt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0" y="1847273"/>
              <a:ext cx="12192000" cy="154027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cs typeface="+mn-ea"/>
                <a:sym typeface="+mn-lt"/>
              </a:endParaRPr>
            </a:p>
          </p:txBody>
        </p:sp>
      </p:grpSp>
      <p:sp>
        <p:nvSpPr>
          <p:cNvPr id="12" name="TextBox 8"/>
          <p:cNvSpPr txBox="1"/>
          <p:nvPr/>
        </p:nvSpPr>
        <p:spPr>
          <a:xfrm>
            <a:off x="2880495" y="1881073"/>
            <a:ext cx="6670831" cy="914690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70202"/>
                </a:solidFill>
                <a:effectLst/>
                <a:uLnTx/>
                <a:uFillTx/>
                <a:latin typeface="UTM Micr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Dặn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70202"/>
                </a:solidFill>
                <a:effectLst/>
                <a:uLnTx/>
                <a:uFillTx/>
                <a:latin typeface="UTM Micr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70202"/>
                </a:solidFill>
                <a:effectLst/>
                <a:uLnTx/>
                <a:uFillTx/>
                <a:latin typeface="UTM Micr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dò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F70202"/>
              </a:solidFill>
              <a:effectLst/>
              <a:uLnTx/>
              <a:uFillTx/>
              <a:latin typeface="UTM Micra" panose="02040603050506020204" pitchFamily="18" charset="0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663" y="2930750"/>
            <a:ext cx="7959563" cy="424742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4551" y="3072219"/>
            <a:ext cx="3752021" cy="374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826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1_2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4450" y="5066665"/>
            <a:ext cx="12225020" cy="1824355"/>
          </a:xfrm>
          <a:prstGeom prst="rect">
            <a:avLst/>
          </a:prstGeom>
        </p:spPr>
      </p:pic>
      <p:pic>
        <p:nvPicPr>
          <p:cNvPr id="6" name="图片 5" descr="组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8705"/>
            <a:ext cx="12240260" cy="7113270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4450" y="3373120"/>
            <a:ext cx="2663825" cy="3517900"/>
          </a:xfrm>
          <a:prstGeom prst="rect">
            <a:avLst/>
          </a:prstGeom>
        </p:spPr>
      </p:pic>
      <p:pic>
        <p:nvPicPr>
          <p:cNvPr id="15" name="图片 14" descr="1_2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2"/>
          <a:stretch>
            <a:fillRect/>
          </a:stretch>
        </p:blipFill>
        <p:spPr>
          <a:xfrm>
            <a:off x="-14605" y="5274310"/>
            <a:ext cx="12225020" cy="182435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45" r="-361"/>
          <a:stretch>
            <a:fillRect/>
          </a:stretch>
        </p:blipFill>
        <p:spPr>
          <a:xfrm>
            <a:off x="8958580" y="2552700"/>
            <a:ext cx="3442970" cy="45459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663" y="2930750"/>
            <a:ext cx="7959563" cy="424742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4551" y="3072219"/>
            <a:ext cx="3752021" cy="374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1" descr="50a6ee428d3d04b2fceae95a066ffdb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61290" y="110853"/>
            <a:ext cx="2054600" cy="19014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62111A-5779-38E0-456F-3AAE191B02F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1139" y="689476"/>
            <a:ext cx="11729721" cy="307874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617843" y="395641"/>
            <a:ext cx="6698973" cy="1173546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So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sánh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9 899 ..?.. 10 000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354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&lt;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544704" y="252883"/>
            <a:ext cx="6746148" cy="1173546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Làm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tròn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11 927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đến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hàng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0489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12 000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2842591" y="446583"/>
            <a:ext cx="8716618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75 580 = 70 000 +…?..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+ 500 + 80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5 000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1_2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2"/>
          <a:stretch>
            <a:fillRect/>
          </a:stretch>
        </p:blipFill>
        <p:spPr>
          <a:xfrm>
            <a:off x="-44450" y="4801660"/>
            <a:ext cx="12269776" cy="2262218"/>
          </a:xfrm>
          <a:prstGeom prst="rect">
            <a:avLst/>
          </a:prstGeom>
        </p:spPr>
      </p:pic>
      <p:pic>
        <p:nvPicPr>
          <p:cNvPr id="10" name="图片 9" descr="1_2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2072" y="5433626"/>
            <a:ext cx="12225020" cy="1824355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0492" y="3407777"/>
            <a:ext cx="2663825" cy="3517900"/>
          </a:xfrm>
          <a:prstGeom prst="rect">
            <a:avLst/>
          </a:prstGeom>
        </p:spPr>
      </p:pic>
      <p:pic>
        <p:nvPicPr>
          <p:cNvPr id="12" name="图片 11" descr="50a6ee428d3d04b2fceae95a066ffdb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2192" y="134740"/>
            <a:ext cx="1533525" cy="141922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45" r="-361"/>
          <a:stretch>
            <a:fillRect/>
          </a:stretch>
        </p:blipFill>
        <p:spPr>
          <a:xfrm>
            <a:off x="6499644" y="-483239"/>
            <a:ext cx="5893865" cy="7782032"/>
          </a:xfrm>
          <a:prstGeom prst="rect">
            <a:avLst/>
          </a:prstGeom>
        </p:spPr>
      </p:pic>
      <p:pic>
        <p:nvPicPr>
          <p:cNvPr id="1026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6223" y="2075668"/>
            <a:ext cx="6575296" cy="465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alking Angela | Talking Tom Heroes wIKI Wiki | Fandom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498" b="89965" l="8515" r="90000">
                        <a14:backgroundMark x1="40297" y1="29758" x2="37426" y2="32612"/>
                        <a14:backgroundMark x1="40396" y1="28547" x2="38713" y2="31315"/>
                        <a14:backgroundMark x1="38713" y1="31574" x2="39604" y2="33997"/>
                        <a14:backgroundMark x1="72376" y1="33997" x2="74851" y2="3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823" y="3125055"/>
            <a:ext cx="3507067" cy="401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523D03-E5B0-F140-2E5D-3D8DF1AA493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01864" y="466589"/>
            <a:ext cx="3529890" cy="128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735C56-22A0-6665-E260-CB75075720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797" y="1516981"/>
            <a:ext cx="8443692" cy="228010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LIP TO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0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450" y="-124071"/>
            <a:ext cx="12437959" cy="7535524"/>
          </a:xfrm>
          <a:prstGeom prst="rect">
            <a:avLst/>
          </a:prstGeom>
        </p:spPr>
      </p:pic>
      <p:pic>
        <p:nvPicPr>
          <p:cNvPr id="15" name="图片 14" descr="1_2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2"/>
          <a:stretch>
            <a:fillRect/>
          </a:stretch>
        </p:blipFill>
        <p:spPr>
          <a:xfrm>
            <a:off x="-44450" y="4801660"/>
            <a:ext cx="12269776" cy="2262218"/>
          </a:xfrm>
          <a:prstGeom prst="rect">
            <a:avLst/>
          </a:prstGeom>
        </p:spPr>
      </p:pic>
      <p:pic>
        <p:nvPicPr>
          <p:cNvPr id="10" name="图片 9" descr="1_2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2380" y="5368350"/>
            <a:ext cx="12225020" cy="1824355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390652"/>
            <a:ext cx="2663825" cy="3517900"/>
          </a:xfrm>
          <a:prstGeom prst="rect">
            <a:avLst/>
          </a:prstGeom>
        </p:spPr>
      </p:pic>
      <p:pic>
        <p:nvPicPr>
          <p:cNvPr id="12" name="图片 11" descr="50a6ee428d3d04b2fceae95a066ffdb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965" y="-14605"/>
            <a:ext cx="1533525" cy="141922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45" r="-361"/>
          <a:stretch>
            <a:fillRect/>
          </a:stretch>
        </p:blipFill>
        <p:spPr>
          <a:xfrm>
            <a:off x="6415552" y="-626662"/>
            <a:ext cx="5893865" cy="7782032"/>
          </a:xfrm>
          <a:prstGeom prst="rect">
            <a:avLst/>
          </a:prstGeom>
        </p:spPr>
      </p:pic>
      <p:sp>
        <p:nvSpPr>
          <p:cNvPr id="17" name="TextBox 8"/>
          <p:cNvSpPr txBox="1"/>
          <p:nvPr/>
        </p:nvSpPr>
        <p:spPr>
          <a:xfrm>
            <a:off x="2071068" y="81194"/>
            <a:ext cx="9559352" cy="2242606"/>
          </a:xfrm>
          <a:prstGeom prst="rect">
            <a:avLst/>
          </a:prstGeom>
          <a:solidFill>
            <a:schemeClr val="bg1">
              <a:alpha val="78000"/>
            </a:schemeClr>
          </a:solidFill>
          <a:ln w="47625">
            <a:solidFill>
              <a:schemeClr val="accent1"/>
            </a:solidFill>
            <a:prstDash val="dashDot"/>
          </a:ln>
        </p:spPr>
        <p:txBody>
          <a:bodyPr wrap="none" lIns="360000" tIns="0" rIns="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CAB7E">
                    <a:lumMod val="50000"/>
                  </a:srgbClr>
                </a:solidFill>
                <a:effectLst/>
                <a:uLnTx/>
                <a:uFillTx/>
                <a:latin typeface="UTM Micr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TOM HERO GIẢI CỨU </a:t>
            </a:r>
          </a:p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CAB7E">
                    <a:lumMod val="50000"/>
                  </a:srgbClr>
                </a:solidFill>
                <a:effectLst/>
                <a:uLnTx/>
                <a:uFillTx/>
                <a:latin typeface="UTM Micr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NHỮNG NGƯỜI BẠN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CAB7E">
                  <a:lumMod val="50000"/>
                </a:srgbClr>
              </a:solidFill>
              <a:effectLst/>
              <a:uLnTx/>
              <a:uFillTx/>
              <a:latin typeface="UTM Micra" panose="02040603050506020204" pitchFamily="18" charset="0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" name="Picture 2" descr="Talking Tom Hero Dash Run Game by Outfit7 Limited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8950" y="1808432"/>
            <a:ext cx="5255445" cy="5255446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A20DDFCA-8D48-8C8F-6456-585A118F5A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3349">
            <a:off x="4353147" y="5060543"/>
            <a:ext cx="751000" cy="287633"/>
          </a:xfrm>
          <a:prstGeom prst="rect">
            <a:avLst/>
          </a:prstGeom>
        </p:spPr>
      </p:pic>
      <p:pic>
        <p:nvPicPr>
          <p:cNvPr id="6" name="speech">
            <a:hlinkClick r:id="" action="ppaction://media"/>
            <a:extLst>
              <a:ext uri="{FF2B5EF4-FFF2-40B4-BE49-F238E27FC236}">
                <a16:creationId xmlns:a16="http://schemas.microsoft.com/office/drawing/2014/main" id="{72513C4A-9EA6-93F3-58E3-50A7238C8C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20651" y="163624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978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0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Road | High Way With Grass PNG Image | Road design, Clip art, Background  images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3107" y="-431544"/>
            <a:ext cx="12405108" cy="741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401" y="3630610"/>
            <a:ext cx="2262703" cy="225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alking Angela | Talking Tom Heroes wIKI Wiki | Fandom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98" b="89965" l="8515" r="90000">
                        <a14:backgroundMark x1="40297" y1="29758" x2="37426" y2="32612"/>
                        <a14:backgroundMark x1="40396" y1="28547" x2="38713" y2="31315"/>
                        <a14:backgroundMark x1="38713" y1="31574" x2="39604" y2="33997"/>
                        <a14:backgroundMark x1="72376" y1="33997" x2="74851" y2="3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2517" y="1134467"/>
            <a:ext cx="2293558" cy="262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7 ideias de TOM E SEUS AMIGOS | gatinha ângela, gatos, alvin e os esquilos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52" y="-642515"/>
            <a:ext cx="2610052" cy="374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alking Tom Hero Dash Run Game by Outfit7 Limited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1895" y="-79600"/>
            <a:ext cx="3031330" cy="303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3482" y="2321887"/>
            <a:ext cx="2139699" cy="300348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204" name="Picture 12" descr="Talking Tom Hero Dash - Talking Tom Hero Dash Hank Emoji,Talking Ginger  Emoticon - Free Emoji PNG Images - EmojiSky.com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959" l="19667" r="75000">
                        <a14:foregroundMark x1="45889" y1="14626" x2="51667" y2="9354"/>
                        <a14:foregroundMark x1="51889" y1="9354" x2="60222" y2="14456"/>
                        <a14:foregroundMark x1="60222" y1="14456" x2="65667" y2="17177"/>
                        <a14:foregroundMark x1="53444" y1="30272" x2="58333" y2="30272"/>
                        <a14:foregroundMark x1="41000" y1="67177" x2="40667" y2="71088"/>
                        <a14:foregroundMark x1="64333" y1="57483" x2="64778" y2="53571"/>
                        <a14:foregroundMark x1="63444" y1="12075" x2="66889" y2="15986"/>
                        <a14:foregroundMark x1="64111" y1="60374" x2="67222" y2="57823"/>
                        <a14:foregroundMark x1="67444" y1="57823" x2="67444" y2="57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1794" y="155591"/>
            <a:ext cx="3938474" cy="25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6512" y="2861207"/>
            <a:ext cx="5424002" cy="383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1562" y="2342816"/>
            <a:ext cx="3950550" cy="48101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2332" y="1621693"/>
            <a:ext cx="4041998" cy="49259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243" y="-36633"/>
            <a:ext cx="3944454" cy="4804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4203" y="-487389"/>
            <a:ext cx="3158002" cy="3846909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5B84BB"/>
      </a:accent1>
      <a:accent2>
        <a:srgbClr val="FF99BA"/>
      </a:accent2>
      <a:accent3>
        <a:srgbClr val="FFBD4B"/>
      </a:accent3>
      <a:accent4>
        <a:srgbClr val="65C269"/>
      </a:accent4>
      <a:accent5>
        <a:srgbClr val="FCAB7E"/>
      </a:accent5>
      <a:accent6>
        <a:srgbClr val="FF0000"/>
      </a:accent6>
      <a:hlink>
        <a:srgbClr val="0563C1"/>
      </a:hlink>
      <a:folHlink>
        <a:srgbClr val="954D72"/>
      </a:folHlink>
    </a:clrScheme>
    <a:fontScheme name="i0n0ejkx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5B84BB"/>
      </a:accent1>
      <a:accent2>
        <a:srgbClr val="FF99BA"/>
      </a:accent2>
      <a:accent3>
        <a:srgbClr val="FFBD4B"/>
      </a:accent3>
      <a:accent4>
        <a:srgbClr val="65C269"/>
      </a:accent4>
      <a:accent5>
        <a:srgbClr val="FCAB7E"/>
      </a:accent5>
      <a:accent6>
        <a:srgbClr val="FF0000"/>
      </a:accent6>
      <a:hlink>
        <a:srgbClr val="0563C1"/>
      </a:hlink>
      <a:folHlink>
        <a:srgbClr val="954D72"/>
      </a:folHlink>
    </a:clrScheme>
    <a:fontScheme name="i0n0ejkx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59F18"/>
      </a:accent1>
      <a:accent2>
        <a:srgbClr val="6DC01A"/>
      </a:accent2>
      <a:accent3>
        <a:srgbClr val="5EB408"/>
      </a:accent3>
      <a:accent4>
        <a:srgbClr val="8BBD1D"/>
      </a:accent4>
      <a:accent5>
        <a:srgbClr val="8ABF13"/>
      </a:accent5>
      <a:accent6>
        <a:srgbClr val="ACEB0F"/>
      </a:accent6>
      <a:hlink>
        <a:srgbClr val="159F18"/>
      </a:hlink>
      <a:folHlink>
        <a:srgbClr val="BFBFBF"/>
      </a:folHlink>
    </a:clrScheme>
    <a:fontScheme name="自定义 1">
      <a:majorFont>
        <a:latin typeface="等线 Light"/>
        <a:ea typeface="思源黑体 CN Bold"/>
        <a:cs typeface=""/>
      </a:majorFont>
      <a:minorFont>
        <a:latin typeface="等线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595</Words>
  <Application>Microsoft Office PowerPoint</Application>
  <PresentationFormat>Widescreen</PresentationFormat>
  <Paragraphs>124</Paragraphs>
  <Slides>28</Slides>
  <Notes>21</Notes>
  <HiddenSlides>0</HiddenSlides>
  <MMClips>18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28</vt:i4>
      </vt:variant>
    </vt:vector>
  </HeadingPairs>
  <TitlesOfParts>
    <vt:vector size="61" baseType="lpstr">
      <vt:lpstr>DengXian</vt:lpstr>
      <vt:lpstr>DengXian Light</vt:lpstr>
      <vt:lpstr>Microsoft YaHei</vt:lpstr>
      <vt:lpstr>Microsoft YaHei UI</vt:lpstr>
      <vt:lpstr>SimSun</vt:lpstr>
      <vt:lpstr>#9Slide02 Noi dung dai</vt:lpstr>
      <vt:lpstr>Arial</vt:lpstr>
      <vt:lpstr>Bebas Neue</vt:lpstr>
      <vt:lpstr>Calibri</vt:lpstr>
      <vt:lpstr>Calibri Light</vt:lpstr>
      <vt:lpstr>Cambria</vt:lpstr>
      <vt:lpstr>Cambria Math</vt:lpstr>
      <vt:lpstr>HY견고딕</vt:lpstr>
      <vt:lpstr>Karla</vt:lpstr>
      <vt:lpstr>Love Ya Like A Sister</vt:lpstr>
      <vt:lpstr>Tahoma</vt:lpstr>
      <vt:lpstr>Times New Roman</vt:lpstr>
      <vt:lpstr>UTM Avo</vt:lpstr>
      <vt:lpstr>UTM Duepuntozero</vt:lpstr>
      <vt:lpstr>UTM Micra</vt:lpstr>
      <vt:lpstr>UTM Showcard</vt:lpstr>
      <vt:lpstr>Wingdings</vt:lpstr>
      <vt:lpstr>字魂59号-创粗黑</vt:lpstr>
      <vt:lpstr>思源黑体 CN Bold</vt:lpstr>
      <vt:lpstr>思源黑体 CN Regular</vt:lpstr>
      <vt:lpstr>杨任东竹石体-Medium</vt:lpstr>
      <vt:lpstr>Custom Design</vt:lpstr>
      <vt:lpstr>2_Office Theme</vt:lpstr>
      <vt:lpstr>Printable Number Sense Activities for Pre-K by Slidesgo</vt:lpstr>
      <vt:lpstr>Office 主题</vt:lpstr>
      <vt:lpstr>自定义设计方案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45</cp:revision>
  <dcterms:created xsi:type="dcterms:W3CDTF">2023-06-12T03:15:56Z</dcterms:created>
  <dcterms:modified xsi:type="dcterms:W3CDTF">2026-04-29T05:16:54Z</dcterms:modified>
</cp:coreProperties>
</file>