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9" r:id="rId2"/>
    <p:sldMasterId id="2147483763" r:id="rId3"/>
    <p:sldMasterId id="2147483775" r:id="rId4"/>
    <p:sldMasterId id="2147483787" r:id="rId5"/>
    <p:sldMasterId id="2147483799" r:id="rId6"/>
  </p:sldMasterIdLst>
  <p:notesMasterIdLst>
    <p:notesMasterId r:id="rId34"/>
  </p:notesMasterIdLst>
  <p:sldIdLst>
    <p:sldId id="259" r:id="rId7"/>
    <p:sldId id="300" r:id="rId8"/>
    <p:sldId id="301" r:id="rId9"/>
    <p:sldId id="337" r:id="rId10"/>
    <p:sldId id="303" r:id="rId11"/>
    <p:sldId id="309" r:id="rId12"/>
    <p:sldId id="257" r:id="rId13"/>
    <p:sldId id="336" r:id="rId14"/>
    <p:sldId id="338" r:id="rId15"/>
    <p:sldId id="306" r:id="rId16"/>
    <p:sldId id="270" r:id="rId17"/>
    <p:sldId id="340" r:id="rId18"/>
    <p:sldId id="341" r:id="rId19"/>
    <p:sldId id="342" r:id="rId20"/>
    <p:sldId id="339" r:id="rId21"/>
    <p:sldId id="313" r:id="rId22"/>
    <p:sldId id="314" r:id="rId23"/>
    <p:sldId id="315" r:id="rId24"/>
    <p:sldId id="343" r:id="rId25"/>
    <p:sldId id="2007577195" r:id="rId26"/>
    <p:sldId id="353" r:id="rId27"/>
    <p:sldId id="347" r:id="rId28"/>
    <p:sldId id="348" r:id="rId29"/>
    <p:sldId id="349" r:id="rId30"/>
    <p:sldId id="350" r:id="rId31"/>
    <p:sldId id="289" r:id="rId32"/>
    <p:sldId id="34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1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755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95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81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60144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31820" y="206061"/>
            <a:ext cx="11745532" cy="6490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5136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B61C277-1607-FE47-7E81-56B51B57C6CD}"/>
              </a:ext>
            </a:extLst>
          </p:cNvPr>
          <p:cNvGrpSpPr/>
          <p:nvPr userDrawn="1"/>
        </p:nvGrpSpPr>
        <p:grpSpPr>
          <a:xfrm>
            <a:off x="-184919" y="-311962"/>
            <a:ext cx="12376919" cy="7169962"/>
            <a:chOff x="-184919" y="-311962"/>
            <a:chExt cx="12376919" cy="71699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6863C7-F879-78B5-D334-7E2B18E3A42D}"/>
                </a:ext>
              </a:extLst>
            </p:cNvPr>
            <p:cNvGrpSpPr/>
            <p:nvPr/>
          </p:nvGrpSpPr>
          <p:grpSpPr>
            <a:xfrm>
              <a:off x="0" y="-311962"/>
              <a:ext cx="12192000" cy="7169962"/>
              <a:chOff x="0" y="-311962"/>
              <a:chExt cx="12192000" cy="7169962"/>
            </a:xfrm>
          </p:grpSpPr>
          <p:pic>
            <p:nvPicPr>
              <p:cNvPr id="6" name="图片 17" descr="图片包含 游戏机, 食物&#10;&#10;描述已自动生成">
                <a:extLst>
                  <a:ext uri="{FF2B5EF4-FFF2-40B4-BE49-F238E27FC236}">
                    <a16:creationId xmlns:a16="http://schemas.microsoft.com/office/drawing/2014/main" id="{4B23ACD5-5BCC-F21B-3DA3-32AB1A8BE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9DA6E63-059C-27C6-01EB-53A7603214A1}"/>
                  </a:ext>
                </a:extLst>
              </p:cNvPr>
              <p:cNvSpPr/>
              <p:nvPr/>
            </p:nvSpPr>
            <p:spPr>
              <a:xfrm>
                <a:off x="595086" y="551542"/>
                <a:ext cx="11190514" cy="586377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E08FC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图片 52" descr="徽标&#10;&#10;描述已自动生成">
                <a:extLst>
                  <a:ext uri="{FF2B5EF4-FFF2-40B4-BE49-F238E27FC236}">
                    <a16:creationId xmlns:a16="http://schemas.microsoft.com/office/drawing/2014/main" id="{E15A0024-27F4-5B4A-2DF1-428333DFF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11962"/>
                <a:ext cx="2007668" cy="2007668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497477-A99B-BDFF-EFCF-FDDA5211F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756" b="99911" l="9750" r="32950">
                          <a14:foregroundMark x1="12850" y1="96533" x2="18400" y2="95467"/>
                          <a14:foregroundMark x1="18650" y1="90667" x2="29250" y2="98222"/>
                          <a14:foregroundMark x1="31850" y1="95111" x2="31850" y2="97600"/>
                          <a14:foregroundMark x1="32850" y1="94311" x2="32950" y2="97333"/>
                          <a14:foregroundMark x1="30250" y1="98489" x2="30700" y2="99378"/>
                          <a14:foregroundMark x1="27850" y1="92622" x2="25350" y2="98844"/>
                          <a14:foregroundMark x1="25350" y1="98844" x2="25250" y2="98933"/>
                          <a14:foregroundMark x1="22450" y1="98844" x2="24450" y2="99822"/>
                          <a14:foregroundMark x1="10600" y1="90489" x2="11600" y2="98844"/>
                          <a14:foregroundMark x1="9750" y1="90489" x2="9750" y2="95200"/>
                          <a14:foregroundMark x1="11450" y1="99911" x2="13550" y2="99822"/>
                        </a14:backgroundRemoval>
                      </a14:imgEffect>
                    </a14:imgLayer>
                  </a14:imgProps>
                </a:ext>
              </a:extLst>
            </a:blip>
            <a:srcRect l="8703" t="58836" r="66535"/>
            <a:stretch/>
          </p:blipFill>
          <p:spPr>
            <a:xfrm>
              <a:off x="-184919" y="2605157"/>
              <a:ext cx="4548026" cy="4252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70991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73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384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7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3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68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92605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432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31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4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769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514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631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94943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312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18921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4986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06860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68522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4049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070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7143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9258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55368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71587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97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46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3907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469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3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09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68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39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677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42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337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74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7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7281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23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27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721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96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56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06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744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14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93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420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1441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7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327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4322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549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BBF62A0-B010-E843-2AA3-B262CB59DAC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DE46F2-1121-36A1-7EA5-6E96C7D7B6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374" y="0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755" r:id="rId8"/>
    <p:sldLayoutId id="2147483756" r:id="rId9"/>
    <p:sldLayoutId id="2147483757" r:id="rId10"/>
    <p:sldLayoutId id="214748375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AD81659-9FF7-9FC5-AA7B-F8ACE995A8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id="{85F2B219-726F-05FF-D459-95812F73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id="{D5EA4AD2-344B-F4B8-8330-B2CD7338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401D4304-61ED-95E1-4A1F-C46114CB5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F16A83-9C5A-0302-98B7-CE6002FAFB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091" y="136634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9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169BA7E-67B6-1239-C117-CEC15ED030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374" y="0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8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25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2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1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5.png"/><Relationship Id="rId12" Type="http://schemas.openxmlformats.org/officeDocument/2006/relationships/image" Target="../media/image6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png"/><Relationship Id="rId11" Type="http://schemas.openxmlformats.org/officeDocument/2006/relationships/image" Target="../media/image59.gif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7.svg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slide" Target="slide23.xml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5.svg"/><Relationship Id="rId11" Type="http://schemas.openxmlformats.org/officeDocument/2006/relationships/slide" Target="slide25.xml"/><Relationship Id="rId5" Type="http://schemas.openxmlformats.org/officeDocument/2006/relationships/image" Target="../media/image64.png"/><Relationship Id="rId15" Type="http://schemas.openxmlformats.org/officeDocument/2006/relationships/slide" Target="slide26.xml"/><Relationship Id="rId10" Type="http://schemas.openxmlformats.org/officeDocument/2006/relationships/slide" Target="slide24.xml"/><Relationship Id="rId4" Type="http://schemas.openxmlformats.org/officeDocument/2006/relationships/image" Target="../media/image63.svg"/><Relationship Id="rId9" Type="http://schemas.openxmlformats.org/officeDocument/2006/relationships/image" Target="../media/image57.svg"/><Relationship Id="rId1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4" name="图片 24" descr="卡通人物&#10;&#10;低可信度描述已自动生成">
            <a:extLst>
              <a:ext uri="{FF2B5EF4-FFF2-40B4-BE49-F238E27FC236}">
                <a16:creationId xmlns:a16="http://schemas.microsoft.com/office/drawing/2014/main" id="{650A6243-7162-05D2-6D00-BBDE6896F0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3629912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6" name="图片 21" descr="卡通人物&#10;&#10;低可信度描述已自动生成">
            <a:extLst>
              <a:ext uri="{FF2B5EF4-FFF2-40B4-BE49-F238E27FC236}">
                <a16:creationId xmlns:a16="http://schemas.microsoft.com/office/drawing/2014/main" id="{6A9C467A-1CB0-066E-0ED6-B81E3906D4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1"/>
          <a:stretch/>
        </p:blipFill>
        <p:spPr>
          <a:xfrm>
            <a:off x="0" y="0"/>
            <a:ext cx="12192000" cy="2338466"/>
          </a:xfrm>
          <a:prstGeom prst="rect">
            <a:avLst/>
          </a:prstGeom>
        </p:spPr>
      </p:pic>
      <p:grpSp>
        <p:nvGrpSpPr>
          <p:cNvPr id="7" name="组合 11">
            <a:extLst>
              <a:ext uri="{FF2B5EF4-FFF2-40B4-BE49-F238E27FC236}">
                <a16:creationId xmlns:a16="http://schemas.microsoft.com/office/drawing/2014/main" id="{9D0E8AA4-F605-FCAA-4C4E-2C9B6D340A09}"/>
              </a:ext>
            </a:extLst>
          </p:cNvPr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8" name="椭圆 10">
              <a:extLst>
                <a:ext uri="{FF2B5EF4-FFF2-40B4-BE49-F238E27FC236}">
                  <a16:creationId xmlns:a16="http://schemas.microsoft.com/office/drawing/2014/main" id="{687CABF4-2213-C768-2E4E-3A48F1EFAA4F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9" name="图片 8" descr="图片包含 游戏机&#10;&#10;描述已自动生成">
              <a:extLst>
                <a:ext uri="{FF2B5EF4-FFF2-40B4-BE49-F238E27FC236}">
                  <a16:creationId xmlns:a16="http://schemas.microsoft.com/office/drawing/2014/main" id="{2519A930-3B91-4F7B-888D-4B9B652E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6EFDCC2-BCEE-C582-AB56-8B81576DB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282" y="2589438"/>
            <a:ext cx="9097656" cy="22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84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E9D1DA6-45A9-F93A-D393-2337D65FA905}"/>
              </a:ext>
            </a:extLst>
          </p:cNvPr>
          <p:cNvSpPr/>
          <p:nvPr/>
        </p:nvSpPr>
        <p:spPr>
          <a:xfrm>
            <a:off x="2581276" y="914400"/>
            <a:ext cx="3629024" cy="15811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 + 4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9560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2 + 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DB8CA8C2-8004-8C5B-21A1-3E0685B4D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207192"/>
            <a:ext cx="11887200" cy="1393908"/>
          </a:xfrm>
          <a:custGeom>
            <a:avLst/>
            <a:gdLst>
              <a:gd name="connsiteX0" fmla="*/ 0 w 11887200"/>
              <a:gd name="connsiteY0" fmla="*/ 0 h 1393908"/>
              <a:gd name="connsiteX1" fmla="*/ 461503 w 11887200"/>
              <a:gd name="connsiteY1" fmla="*/ 0 h 1393908"/>
              <a:gd name="connsiteX2" fmla="*/ 1398494 w 11887200"/>
              <a:gd name="connsiteY2" fmla="*/ 0 h 1393908"/>
              <a:gd name="connsiteX3" fmla="*/ 2097741 w 11887200"/>
              <a:gd name="connsiteY3" fmla="*/ 0 h 1393908"/>
              <a:gd name="connsiteX4" fmla="*/ 2559244 w 11887200"/>
              <a:gd name="connsiteY4" fmla="*/ 0 h 1393908"/>
              <a:gd name="connsiteX5" fmla="*/ 3377363 w 11887200"/>
              <a:gd name="connsiteY5" fmla="*/ 0 h 1393908"/>
              <a:gd name="connsiteX6" fmla="*/ 3719994 w 11887200"/>
              <a:gd name="connsiteY6" fmla="*/ 0 h 1393908"/>
              <a:gd name="connsiteX7" fmla="*/ 4300369 w 11887200"/>
              <a:gd name="connsiteY7" fmla="*/ 0 h 1393908"/>
              <a:gd name="connsiteX8" fmla="*/ 4643000 w 11887200"/>
              <a:gd name="connsiteY8" fmla="*/ 0 h 1393908"/>
              <a:gd name="connsiteX9" fmla="*/ 5342248 w 11887200"/>
              <a:gd name="connsiteY9" fmla="*/ 0 h 1393908"/>
              <a:gd name="connsiteX10" fmla="*/ 5922623 w 11887200"/>
              <a:gd name="connsiteY10" fmla="*/ 0 h 1393908"/>
              <a:gd name="connsiteX11" fmla="*/ 6740742 w 11887200"/>
              <a:gd name="connsiteY11" fmla="*/ 0 h 1393908"/>
              <a:gd name="connsiteX12" fmla="*/ 7677733 w 11887200"/>
              <a:gd name="connsiteY12" fmla="*/ 0 h 1393908"/>
              <a:gd name="connsiteX13" fmla="*/ 8614724 w 11887200"/>
              <a:gd name="connsiteY13" fmla="*/ 0 h 1393908"/>
              <a:gd name="connsiteX14" fmla="*/ 9313971 w 11887200"/>
              <a:gd name="connsiteY14" fmla="*/ 0 h 1393908"/>
              <a:gd name="connsiteX15" fmla="*/ 10132090 w 11887200"/>
              <a:gd name="connsiteY15" fmla="*/ 0 h 1393908"/>
              <a:gd name="connsiteX16" fmla="*/ 11069081 w 11887200"/>
              <a:gd name="connsiteY16" fmla="*/ 0 h 1393908"/>
              <a:gd name="connsiteX17" fmla="*/ 11887200 w 11887200"/>
              <a:gd name="connsiteY17" fmla="*/ 0 h 1393908"/>
              <a:gd name="connsiteX18" fmla="*/ 11887200 w 11887200"/>
              <a:gd name="connsiteY18" fmla="*/ 724832 h 1393908"/>
              <a:gd name="connsiteX19" fmla="*/ 11887200 w 11887200"/>
              <a:gd name="connsiteY19" fmla="*/ 1393908 h 1393908"/>
              <a:gd name="connsiteX20" fmla="*/ 11306825 w 11887200"/>
              <a:gd name="connsiteY20" fmla="*/ 1393908 h 1393908"/>
              <a:gd name="connsiteX21" fmla="*/ 10845322 w 11887200"/>
              <a:gd name="connsiteY21" fmla="*/ 1393908 h 1393908"/>
              <a:gd name="connsiteX22" fmla="*/ 9908331 w 11887200"/>
              <a:gd name="connsiteY22" fmla="*/ 1393908 h 1393908"/>
              <a:gd name="connsiteX23" fmla="*/ 8971340 w 11887200"/>
              <a:gd name="connsiteY23" fmla="*/ 1393908 h 1393908"/>
              <a:gd name="connsiteX24" fmla="*/ 8034349 w 11887200"/>
              <a:gd name="connsiteY24" fmla="*/ 1393908 h 1393908"/>
              <a:gd name="connsiteX25" fmla="*/ 7453974 w 11887200"/>
              <a:gd name="connsiteY25" fmla="*/ 1393908 h 1393908"/>
              <a:gd name="connsiteX26" fmla="*/ 6635855 w 11887200"/>
              <a:gd name="connsiteY26" fmla="*/ 1393908 h 1393908"/>
              <a:gd name="connsiteX27" fmla="*/ 6293224 w 11887200"/>
              <a:gd name="connsiteY27" fmla="*/ 1393908 h 1393908"/>
              <a:gd name="connsiteX28" fmla="*/ 5831720 w 11887200"/>
              <a:gd name="connsiteY28" fmla="*/ 1393908 h 1393908"/>
              <a:gd name="connsiteX29" fmla="*/ 5013601 w 11887200"/>
              <a:gd name="connsiteY29" fmla="*/ 1393908 h 1393908"/>
              <a:gd name="connsiteX30" fmla="*/ 4552098 w 11887200"/>
              <a:gd name="connsiteY30" fmla="*/ 1393908 h 1393908"/>
              <a:gd name="connsiteX31" fmla="*/ 3971723 w 11887200"/>
              <a:gd name="connsiteY31" fmla="*/ 1393908 h 1393908"/>
              <a:gd name="connsiteX32" fmla="*/ 3629092 w 11887200"/>
              <a:gd name="connsiteY32" fmla="*/ 1393908 h 1393908"/>
              <a:gd name="connsiteX33" fmla="*/ 2929845 w 11887200"/>
              <a:gd name="connsiteY33" fmla="*/ 1393908 h 1393908"/>
              <a:gd name="connsiteX34" fmla="*/ 2230598 w 11887200"/>
              <a:gd name="connsiteY34" fmla="*/ 1393908 h 1393908"/>
              <a:gd name="connsiteX35" fmla="*/ 1531351 w 11887200"/>
              <a:gd name="connsiteY35" fmla="*/ 1393908 h 1393908"/>
              <a:gd name="connsiteX36" fmla="*/ 0 w 11887200"/>
              <a:gd name="connsiteY36" fmla="*/ 1393908 h 1393908"/>
              <a:gd name="connsiteX37" fmla="*/ 0 w 11887200"/>
              <a:gd name="connsiteY37" fmla="*/ 696954 h 1393908"/>
              <a:gd name="connsiteX38" fmla="*/ 0 w 11887200"/>
              <a:gd name="connsiteY38" fmla="*/ 0 h 139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887200" h="1393908" fill="none" extrusionOk="0">
                <a:moveTo>
                  <a:pt x="0" y="0"/>
                </a:moveTo>
                <a:cubicBezTo>
                  <a:pt x="112390" y="6599"/>
                  <a:pt x="301252" y="-17803"/>
                  <a:pt x="461503" y="0"/>
                </a:cubicBezTo>
                <a:cubicBezTo>
                  <a:pt x="621754" y="17803"/>
                  <a:pt x="945592" y="28712"/>
                  <a:pt x="1398494" y="0"/>
                </a:cubicBezTo>
                <a:cubicBezTo>
                  <a:pt x="1851396" y="-28712"/>
                  <a:pt x="1805230" y="15060"/>
                  <a:pt x="2097741" y="0"/>
                </a:cubicBezTo>
                <a:cubicBezTo>
                  <a:pt x="2390252" y="-15060"/>
                  <a:pt x="2433577" y="472"/>
                  <a:pt x="2559244" y="0"/>
                </a:cubicBezTo>
                <a:cubicBezTo>
                  <a:pt x="2684911" y="-472"/>
                  <a:pt x="3175492" y="-8975"/>
                  <a:pt x="3377363" y="0"/>
                </a:cubicBezTo>
                <a:cubicBezTo>
                  <a:pt x="3579234" y="8975"/>
                  <a:pt x="3596282" y="15025"/>
                  <a:pt x="3719994" y="0"/>
                </a:cubicBezTo>
                <a:cubicBezTo>
                  <a:pt x="3843706" y="-15025"/>
                  <a:pt x="4119807" y="16649"/>
                  <a:pt x="4300369" y="0"/>
                </a:cubicBezTo>
                <a:cubicBezTo>
                  <a:pt x="4480932" y="-16649"/>
                  <a:pt x="4472123" y="-10879"/>
                  <a:pt x="4643000" y="0"/>
                </a:cubicBezTo>
                <a:cubicBezTo>
                  <a:pt x="4813877" y="10879"/>
                  <a:pt x="5164838" y="11951"/>
                  <a:pt x="5342248" y="0"/>
                </a:cubicBezTo>
                <a:cubicBezTo>
                  <a:pt x="5519658" y="-11951"/>
                  <a:pt x="5803476" y="-11274"/>
                  <a:pt x="5922623" y="0"/>
                </a:cubicBezTo>
                <a:cubicBezTo>
                  <a:pt x="6041770" y="11274"/>
                  <a:pt x="6419480" y="4398"/>
                  <a:pt x="6740742" y="0"/>
                </a:cubicBezTo>
                <a:cubicBezTo>
                  <a:pt x="7062004" y="-4398"/>
                  <a:pt x="7435689" y="-34247"/>
                  <a:pt x="7677733" y="0"/>
                </a:cubicBezTo>
                <a:cubicBezTo>
                  <a:pt x="7919777" y="34247"/>
                  <a:pt x="8234411" y="44654"/>
                  <a:pt x="8614724" y="0"/>
                </a:cubicBezTo>
                <a:cubicBezTo>
                  <a:pt x="8995037" y="-44654"/>
                  <a:pt x="9087703" y="17199"/>
                  <a:pt x="9313971" y="0"/>
                </a:cubicBezTo>
                <a:cubicBezTo>
                  <a:pt x="9540239" y="-17199"/>
                  <a:pt x="9744202" y="-14873"/>
                  <a:pt x="10132090" y="0"/>
                </a:cubicBezTo>
                <a:cubicBezTo>
                  <a:pt x="10519978" y="14873"/>
                  <a:pt x="10823921" y="-17209"/>
                  <a:pt x="11069081" y="0"/>
                </a:cubicBezTo>
                <a:cubicBezTo>
                  <a:pt x="11314241" y="17209"/>
                  <a:pt x="11645024" y="12585"/>
                  <a:pt x="11887200" y="0"/>
                </a:cubicBezTo>
                <a:cubicBezTo>
                  <a:pt x="11906968" y="172742"/>
                  <a:pt x="11852587" y="481653"/>
                  <a:pt x="11887200" y="724832"/>
                </a:cubicBezTo>
                <a:cubicBezTo>
                  <a:pt x="11921813" y="968011"/>
                  <a:pt x="11881595" y="1217647"/>
                  <a:pt x="11887200" y="1393908"/>
                </a:cubicBezTo>
                <a:cubicBezTo>
                  <a:pt x="11605124" y="1413467"/>
                  <a:pt x="11553146" y="1388636"/>
                  <a:pt x="11306825" y="1393908"/>
                </a:cubicBezTo>
                <a:cubicBezTo>
                  <a:pt x="11060505" y="1399180"/>
                  <a:pt x="11063409" y="1394528"/>
                  <a:pt x="10845322" y="1393908"/>
                </a:cubicBezTo>
                <a:cubicBezTo>
                  <a:pt x="10627235" y="1393288"/>
                  <a:pt x="10224332" y="1355355"/>
                  <a:pt x="9908331" y="1393908"/>
                </a:cubicBezTo>
                <a:cubicBezTo>
                  <a:pt x="9592330" y="1432461"/>
                  <a:pt x="9267910" y="1431899"/>
                  <a:pt x="8971340" y="1393908"/>
                </a:cubicBezTo>
                <a:cubicBezTo>
                  <a:pt x="8674770" y="1355917"/>
                  <a:pt x="8355075" y="1350424"/>
                  <a:pt x="8034349" y="1393908"/>
                </a:cubicBezTo>
                <a:cubicBezTo>
                  <a:pt x="7713623" y="1437392"/>
                  <a:pt x="7600224" y="1417544"/>
                  <a:pt x="7453974" y="1393908"/>
                </a:cubicBezTo>
                <a:cubicBezTo>
                  <a:pt x="7307725" y="1370272"/>
                  <a:pt x="6832180" y="1358538"/>
                  <a:pt x="6635855" y="1393908"/>
                </a:cubicBezTo>
                <a:cubicBezTo>
                  <a:pt x="6439530" y="1429278"/>
                  <a:pt x="6426877" y="1398941"/>
                  <a:pt x="6293224" y="1393908"/>
                </a:cubicBezTo>
                <a:cubicBezTo>
                  <a:pt x="6159571" y="1388875"/>
                  <a:pt x="5933841" y="1400111"/>
                  <a:pt x="5831720" y="1393908"/>
                </a:cubicBezTo>
                <a:cubicBezTo>
                  <a:pt x="5729599" y="1387705"/>
                  <a:pt x="5250364" y="1359827"/>
                  <a:pt x="5013601" y="1393908"/>
                </a:cubicBezTo>
                <a:cubicBezTo>
                  <a:pt x="4776838" y="1427989"/>
                  <a:pt x="4687602" y="1382885"/>
                  <a:pt x="4552098" y="1393908"/>
                </a:cubicBezTo>
                <a:cubicBezTo>
                  <a:pt x="4416594" y="1404931"/>
                  <a:pt x="4186586" y="1393694"/>
                  <a:pt x="3971723" y="1393908"/>
                </a:cubicBezTo>
                <a:cubicBezTo>
                  <a:pt x="3756861" y="1394122"/>
                  <a:pt x="3709785" y="1392457"/>
                  <a:pt x="3629092" y="1393908"/>
                </a:cubicBezTo>
                <a:cubicBezTo>
                  <a:pt x="3548399" y="1395359"/>
                  <a:pt x="3191624" y="1410331"/>
                  <a:pt x="2929845" y="1393908"/>
                </a:cubicBezTo>
                <a:cubicBezTo>
                  <a:pt x="2668066" y="1377485"/>
                  <a:pt x="2552423" y="1406838"/>
                  <a:pt x="2230598" y="1393908"/>
                </a:cubicBezTo>
                <a:cubicBezTo>
                  <a:pt x="1908773" y="1380978"/>
                  <a:pt x="1833717" y="1391885"/>
                  <a:pt x="1531351" y="1393908"/>
                </a:cubicBezTo>
                <a:cubicBezTo>
                  <a:pt x="1228985" y="1395931"/>
                  <a:pt x="438903" y="1391366"/>
                  <a:pt x="0" y="1393908"/>
                </a:cubicBezTo>
                <a:cubicBezTo>
                  <a:pt x="30894" y="1234545"/>
                  <a:pt x="21704" y="939075"/>
                  <a:pt x="0" y="696954"/>
                </a:cubicBezTo>
                <a:cubicBezTo>
                  <a:pt x="-21704" y="454833"/>
                  <a:pt x="19822" y="188603"/>
                  <a:pt x="0" y="0"/>
                </a:cubicBezTo>
                <a:close/>
              </a:path>
              <a:path w="11887200" h="1393908" stroke="0" extrusionOk="0">
                <a:moveTo>
                  <a:pt x="0" y="0"/>
                </a:moveTo>
                <a:cubicBezTo>
                  <a:pt x="153425" y="18029"/>
                  <a:pt x="249247" y="-17783"/>
                  <a:pt x="461503" y="0"/>
                </a:cubicBezTo>
                <a:cubicBezTo>
                  <a:pt x="673759" y="17783"/>
                  <a:pt x="1011619" y="7104"/>
                  <a:pt x="1160750" y="0"/>
                </a:cubicBezTo>
                <a:cubicBezTo>
                  <a:pt x="1309881" y="-7104"/>
                  <a:pt x="1521695" y="10499"/>
                  <a:pt x="1859997" y="0"/>
                </a:cubicBezTo>
                <a:cubicBezTo>
                  <a:pt x="2198299" y="-10499"/>
                  <a:pt x="2502831" y="42411"/>
                  <a:pt x="2796988" y="0"/>
                </a:cubicBezTo>
                <a:cubicBezTo>
                  <a:pt x="3091145" y="-42411"/>
                  <a:pt x="3246196" y="27068"/>
                  <a:pt x="3615107" y="0"/>
                </a:cubicBezTo>
                <a:cubicBezTo>
                  <a:pt x="3984018" y="-27068"/>
                  <a:pt x="4214162" y="8981"/>
                  <a:pt x="4433226" y="0"/>
                </a:cubicBezTo>
                <a:cubicBezTo>
                  <a:pt x="4652290" y="-8981"/>
                  <a:pt x="4971121" y="7555"/>
                  <a:pt x="5132473" y="0"/>
                </a:cubicBezTo>
                <a:cubicBezTo>
                  <a:pt x="5293825" y="-7555"/>
                  <a:pt x="5537062" y="5374"/>
                  <a:pt x="5712848" y="0"/>
                </a:cubicBezTo>
                <a:cubicBezTo>
                  <a:pt x="5888635" y="-5374"/>
                  <a:pt x="5977562" y="6744"/>
                  <a:pt x="6055480" y="0"/>
                </a:cubicBezTo>
                <a:cubicBezTo>
                  <a:pt x="6133398" y="-6744"/>
                  <a:pt x="6280254" y="15838"/>
                  <a:pt x="6398111" y="0"/>
                </a:cubicBezTo>
                <a:cubicBezTo>
                  <a:pt x="6515968" y="-15838"/>
                  <a:pt x="6970362" y="15679"/>
                  <a:pt x="7216230" y="0"/>
                </a:cubicBezTo>
                <a:cubicBezTo>
                  <a:pt x="7462098" y="-15679"/>
                  <a:pt x="7445660" y="13318"/>
                  <a:pt x="7558861" y="0"/>
                </a:cubicBezTo>
                <a:cubicBezTo>
                  <a:pt x="7672062" y="-13318"/>
                  <a:pt x="7813315" y="16652"/>
                  <a:pt x="7901492" y="0"/>
                </a:cubicBezTo>
                <a:cubicBezTo>
                  <a:pt x="7989669" y="-16652"/>
                  <a:pt x="8418427" y="-31589"/>
                  <a:pt x="8719611" y="0"/>
                </a:cubicBezTo>
                <a:cubicBezTo>
                  <a:pt x="9020795" y="31589"/>
                  <a:pt x="8993712" y="-11993"/>
                  <a:pt x="9062242" y="0"/>
                </a:cubicBezTo>
                <a:cubicBezTo>
                  <a:pt x="9130772" y="11993"/>
                  <a:pt x="9805595" y="-12540"/>
                  <a:pt x="9999233" y="0"/>
                </a:cubicBezTo>
                <a:cubicBezTo>
                  <a:pt x="10192871" y="12540"/>
                  <a:pt x="10346161" y="19016"/>
                  <a:pt x="10460736" y="0"/>
                </a:cubicBezTo>
                <a:cubicBezTo>
                  <a:pt x="10575311" y="-19016"/>
                  <a:pt x="11035606" y="-34886"/>
                  <a:pt x="11278855" y="0"/>
                </a:cubicBezTo>
                <a:cubicBezTo>
                  <a:pt x="11522104" y="34886"/>
                  <a:pt x="11737447" y="10749"/>
                  <a:pt x="11887200" y="0"/>
                </a:cubicBezTo>
                <a:cubicBezTo>
                  <a:pt x="11897836" y="268780"/>
                  <a:pt x="11908015" y="398591"/>
                  <a:pt x="11887200" y="655137"/>
                </a:cubicBezTo>
                <a:cubicBezTo>
                  <a:pt x="11866385" y="911683"/>
                  <a:pt x="11921646" y="1148900"/>
                  <a:pt x="11887200" y="1393908"/>
                </a:cubicBezTo>
                <a:cubicBezTo>
                  <a:pt x="11445457" y="1432258"/>
                  <a:pt x="11224580" y="1431449"/>
                  <a:pt x="10950209" y="1393908"/>
                </a:cubicBezTo>
                <a:cubicBezTo>
                  <a:pt x="10675838" y="1356367"/>
                  <a:pt x="10768067" y="1383745"/>
                  <a:pt x="10607578" y="1393908"/>
                </a:cubicBezTo>
                <a:cubicBezTo>
                  <a:pt x="10447089" y="1404071"/>
                  <a:pt x="10334801" y="1382538"/>
                  <a:pt x="10264947" y="1393908"/>
                </a:cubicBezTo>
                <a:cubicBezTo>
                  <a:pt x="10195093" y="1405278"/>
                  <a:pt x="9823325" y="1403891"/>
                  <a:pt x="9446828" y="1393908"/>
                </a:cubicBezTo>
                <a:cubicBezTo>
                  <a:pt x="9070331" y="1383925"/>
                  <a:pt x="9146069" y="1387192"/>
                  <a:pt x="8866453" y="1393908"/>
                </a:cubicBezTo>
                <a:cubicBezTo>
                  <a:pt x="8586838" y="1400624"/>
                  <a:pt x="8383196" y="1412033"/>
                  <a:pt x="8167206" y="1393908"/>
                </a:cubicBezTo>
                <a:cubicBezTo>
                  <a:pt x="7951216" y="1375783"/>
                  <a:pt x="7528219" y="1375486"/>
                  <a:pt x="7230215" y="1393908"/>
                </a:cubicBezTo>
                <a:cubicBezTo>
                  <a:pt x="6932211" y="1412330"/>
                  <a:pt x="6908765" y="1367524"/>
                  <a:pt x="6649840" y="1393908"/>
                </a:cubicBezTo>
                <a:cubicBezTo>
                  <a:pt x="6390916" y="1420292"/>
                  <a:pt x="6016276" y="1370349"/>
                  <a:pt x="5712848" y="1393908"/>
                </a:cubicBezTo>
                <a:cubicBezTo>
                  <a:pt x="5409420" y="1417467"/>
                  <a:pt x="5456545" y="1393467"/>
                  <a:pt x="5370217" y="1393908"/>
                </a:cubicBezTo>
                <a:cubicBezTo>
                  <a:pt x="5283889" y="1394349"/>
                  <a:pt x="4878877" y="1357574"/>
                  <a:pt x="4552098" y="1393908"/>
                </a:cubicBezTo>
                <a:cubicBezTo>
                  <a:pt x="4225319" y="1430242"/>
                  <a:pt x="4246820" y="1395897"/>
                  <a:pt x="4090595" y="1393908"/>
                </a:cubicBezTo>
                <a:cubicBezTo>
                  <a:pt x="3934370" y="1391919"/>
                  <a:pt x="3562396" y="1437627"/>
                  <a:pt x="3153604" y="1393908"/>
                </a:cubicBezTo>
                <a:cubicBezTo>
                  <a:pt x="2744812" y="1350189"/>
                  <a:pt x="2582244" y="1438577"/>
                  <a:pt x="2216613" y="1393908"/>
                </a:cubicBezTo>
                <a:cubicBezTo>
                  <a:pt x="1850982" y="1349239"/>
                  <a:pt x="1965982" y="1378339"/>
                  <a:pt x="1755110" y="1393908"/>
                </a:cubicBezTo>
                <a:cubicBezTo>
                  <a:pt x="1544238" y="1409477"/>
                  <a:pt x="1284435" y="1363089"/>
                  <a:pt x="818119" y="1393908"/>
                </a:cubicBezTo>
                <a:cubicBezTo>
                  <a:pt x="351803" y="1424727"/>
                  <a:pt x="301659" y="1418276"/>
                  <a:pt x="0" y="1393908"/>
                </a:cubicBezTo>
                <a:cubicBezTo>
                  <a:pt x="-30532" y="1047739"/>
                  <a:pt x="18359" y="850323"/>
                  <a:pt x="0" y="683015"/>
                </a:cubicBezTo>
                <a:cubicBezTo>
                  <a:pt x="-18359" y="515707"/>
                  <a:pt x="-16439" y="31616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1219170">
              <a:lnSpc>
                <a:spcPct val="11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Ví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dụ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có 2 cái thuyền. Mai có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cái thuyền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Vậy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và Mai gấp được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…?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24008BBB-9BBF-4950-8041-25A32FAAC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560" y="6028327"/>
            <a:ext cx="8505613" cy="748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+ a </a:t>
            </a:r>
            <a:r>
              <a:rPr lang="en-US" sz="4267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chữ</a:t>
            </a:r>
            <a:endParaRPr lang="en-US" sz="4267" b="1" i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B3B228-FC29-CE00-EE5F-39641FB41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9855169"/>
              </p:ext>
            </p:extLst>
          </p:nvPr>
        </p:nvGraphicFramePr>
        <p:xfrm>
          <a:off x="1129030" y="1835573"/>
          <a:ext cx="9933939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Nam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Mai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Cả hai bạn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5F4BD78-69D6-4B44-4A42-296FFA9D567B}"/>
              </a:ext>
            </a:extLst>
          </p:cNvPr>
          <p:cNvSpPr txBox="1"/>
          <p:nvPr/>
        </p:nvSpPr>
        <p:spPr>
          <a:xfrm>
            <a:off x="5842000" y="240030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B4114E-9235-EC36-754B-6F74C8D4FB0A}"/>
              </a:ext>
            </a:extLst>
          </p:cNvPr>
          <p:cNvSpPr txBox="1"/>
          <p:nvPr/>
        </p:nvSpPr>
        <p:spPr>
          <a:xfrm>
            <a:off x="8795174" y="242654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+ 1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938461-CA0B-FA22-87DC-2A9863AE1D30}"/>
              </a:ext>
            </a:extLst>
          </p:cNvPr>
          <p:cNvSpPr txBox="1"/>
          <p:nvPr/>
        </p:nvSpPr>
        <p:spPr>
          <a:xfrm>
            <a:off x="5845387" y="3103033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49F181-92F3-7D09-E087-304D89DC8E79}"/>
              </a:ext>
            </a:extLst>
          </p:cNvPr>
          <p:cNvSpPr txBox="1"/>
          <p:nvPr/>
        </p:nvSpPr>
        <p:spPr>
          <a:xfrm>
            <a:off x="8798560" y="312928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+ 2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5FFE4B-D176-12F4-65C2-9580A543D69C}"/>
              </a:ext>
            </a:extLst>
          </p:cNvPr>
          <p:cNvSpPr txBox="1"/>
          <p:nvPr/>
        </p:nvSpPr>
        <p:spPr>
          <a:xfrm>
            <a:off x="5845387" y="380238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DEE4D5-59AA-B787-A083-AD3CA82F243E}"/>
              </a:ext>
            </a:extLst>
          </p:cNvPr>
          <p:cNvSpPr txBox="1"/>
          <p:nvPr/>
        </p:nvSpPr>
        <p:spPr>
          <a:xfrm>
            <a:off x="8798560" y="382862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+ 3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C3B55D0-2A1F-6BF0-7033-DD14CCC930F8}"/>
              </a:ext>
            </a:extLst>
          </p:cNvPr>
          <p:cNvSpPr txBox="1"/>
          <p:nvPr/>
        </p:nvSpPr>
        <p:spPr>
          <a:xfrm>
            <a:off x="5845387" y="518922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D23AF1D-1163-09A6-B5C6-0E24E201995A}"/>
              </a:ext>
            </a:extLst>
          </p:cNvPr>
          <p:cNvSpPr txBox="1"/>
          <p:nvPr/>
        </p:nvSpPr>
        <p:spPr>
          <a:xfrm>
            <a:off x="8798560" y="521546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0B4CC04E-2477-287A-F39F-0F93DD1FD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90" y="6108124"/>
            <a:ext cx="1032594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tất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cả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mong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về số thuyền của Mai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3600" b="1" i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2009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A7FBA88-75C1-1D4D-FEF2-64510E314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6B453ED3-C159-1C12-F240-D759BD402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782320"/>
            <a:ext cx="7924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1C11E08B-AA87-2468-0D46-8399791A7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1391920"/>
            <a:ext cx="121920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r>
              <a:rPr lang="en-US" sz="64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C895F109-32F1-05FB-500A-C66853270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2611120"/>
            <a:ext cx="802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E8797AC0-B8CA-CDEE-7C54-A7812F363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3525520"/>
            <a:ext cx="12496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DA12A152-560B-7CF8-3B43-C32483C25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" y="4832773"/>
            <a:ext cx="10730653" cy="140564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Arial"/>
                <a:sym typeface="Arial" panose="020B0604020202020204"/>
              </a:rPr>
              <a:t>     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Mỗi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lần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bằng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9" name="Text Box 15">
            <a:hlinkClick r:id="" action="ppaction://noaction"/>
            <a:extLst>
              <a:ext uri="{FF2B5EF4-FFF2-40B4-BE49-F238E27FC236}">
                <a16:creationId xmlns:a16="http://schemas.microsoft.com/office/drawing/2014/main" id="{493A662F-E15A-1B6F-0C2C-EFFF842C8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7823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20" name="Text Box 1562">
            <a:hlinkClick r:id="" action="ppaction://noaction"/>
            <a:extLst>
              <a:ext uri="{FF2B5EF4-FFF2-40B4-BE49-F238E27FC236}">
                <a16:creationId xmlns:a16="http://schemas.microsoft.com/office/drawing/2014/main" id="{0EEE0C3B-3846-CE4A-D741-03DE039C3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220" y="753957"/>
            <a:ext cx="4165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1" name="Text Box 15">
            <a:hlinkClick r:id="" action="ppaction://noaction"/>
            <a:extLst>
              <a:ext uri="{FF2B5EF4-FFF2-40B4-BE49-F238E27FC236}">
                <a16:creationId xmlns:a16="http://schemas.microsoft.com/office/drawing/2014/main" id="{0EED8A86-95B6-E1D7-548B-E8D4D1C6E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666" y="2611120"/>
            <a:ext cx="4368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+ 12 = 14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2" name="Text Box 15">
            <a:hlinkClick r:id="" action="ppaction://noaction"/>
            <a:extLst>
              <a:ext uri="{FF2B5EF4-FFF2-40B4-BE49-F238E27FC236}">
                <a16:creationId xmlns:a16="http://schemas.microsoft.com/office/drawing/2014/main" id="{86691F4E-263B-6371-E0F2-2D78188BD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26111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0901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/>
      <p:bldP spid="19" grpId="1"/>
      <p:bldP spid="20" grpId="0"/>
      <p:bldP spid="21" grpId="0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B6BD9542-9708-C6F3-8763-CA59070A6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1117381"/>
            <a:ext cx="9029700" cy="14056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Tính giá trị của biểu thức 40 – b với b </a:t>
            </a:r>
            <a:r>
              <a:rPr lang="en-US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=</a:t>
            </a:r>
            <a:r>
              <a:rPr lang="vi-VN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A9436A7B-196B-4067-9BD6-0A91FCC32973}"/>
              </a:ext>
            </a:extLst>
          </p:cNvPr>
          <p:cNvSpPr/>
          <p:nvPr/>
        </p:nvSpPr>
        <p:spPr>
          <a:xfrm>
            <a:off x="2959100" y="2895600"/>
            <a:ext cx="6959600" cy="3086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prstDash val="dash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</a:rPr>
              <a:t>40 – b = 40 – 15</a:t>
            </a:r>
          </a:p>
          <a:p>
            <a:pPr algn="ctr"/>
            <a:r>
              <a:rPr lang="vi-VN" sz="6600" b="1" dirty="0">
                <a:solidFill>
                  <a:schemeClr val="tx1"/>
                </a:solidFill>
              </a:rPr>
              <a:t>   = 25 </a:t>
            </a:r>
            <a:endParaRPr lang="en-US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2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1567DF-26A0-24FE-0D3F-76DD82D30C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7655" y="2924501"/>
            <a:ext cx="3586656" cy="35866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8F03DF-EB67-2B67-2FD5-720F867EFD65}"/>
              </a:ext>
            </a:extLst>
          </p:cNvPr>
          <p:cNvGrpSpPr/>
          <p:nvPr/>
        </p:nvGrpSpPr>
        <p:grpSpPr>
          <a:xfrm>
            <a:off x="2040402" y="346844"/>
            <a:ext cx="8111197" cy="3790536"/>
            <a:chOff x="1723345" y="362778"/>
            <a:chExt cx="6083398" cy="2842902"/>
          </a:xfrm>
        </p:grpSpPr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1EB882B8-3DB6-377F-A4E4-626DDE9A1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9C245A-4565-4E27-9455-7CD3364382B3}"/>
                </a:ext>
              </a:extLst>
            </p:cNvPr>
            <p:cNvSpPr txBox="1"/>
            <p:nvPr/>
          </p:nvSpPr>
          <p:spPr>
            <a:xfrm>
              <a:off x="2571751" y="1060629"/>
              <a:ext cx="421078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Đâu là biểu thức chứa chữ?</a:t>
              </a:r>
              <a:endPara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5BCBBDC-F215-5E3A-241D-4DEF62E15A50}"/>
              </a:ext>
            </a:extLst>
          </p:cNvPr>
          <p:cNvSpPr/>
          <p:nvPr/>
        </p:nvSpPr>
        <p:spPr>
          <a:xfrm>
            <a:off x="3615559" y="4035972"/>
            <a:ext cx="2102069" cy="9984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8 x 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FEDA45-9075-4A64-F7B2-C8B8BB548577}"/>
              </a:ext>
            </a:extLst>
          </p:cNvPr>
          <p:cNvSpPr/>
          <p:nvPr/>
        </p:nvSpPr>
        <p:spPr>
          <a:xfrm>
            <a:off x="5914695" y="4035972"/>
            <a:ext cx="3607677" cy="9984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30 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60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51E4A9-D544-2CB9-BF37-24373A9FFEF7}"/>
              </a:ext>
            </a:extLst>
          </p:cNvPr>
          <p:cNvSpPr/>
          <p:nvPr/>
        </p:nvSpPr>
        <p:spPr>
          <a:xfrm>
            <a:off x="7499132" y="5194195"/>
            <a:ext cx="3477184" cy="998483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– y + 2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EF83C5-42B9-8DD2-26B6-063507A305DB}"/>
              </a:ext>
            </a:extLst>
          </p:cNvPr>
          <p:cNvSpPr/>
          <p:nvPr/>
        </p:nvSpPr>
        <p:spPr>
          <a:xfrm>
            <a:off x="2921876" y="5194195"/>
            <a:ext cx="2102069" cy="99848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 - 10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9946DF-DE6E-89F1-0732-957A85BD184B}"/>
              </a:ext>
            </a:extLst>
          </p:cNvPr>
          <p:cNvSpPr/>
          <p:nvPr/>
        </p:nvSpPr>
        <p:spPr>
          <a:xfrm>
            <a:off x="5210504" y="5194195"/>
            <a:ext cx="2102069" cy="9984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2487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EEECDEF-467D-72B8-5D91-DC470FE05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58789127-5621-4CC9-918C-AC5A25AD8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7198FE11-90EB-B236-234D-9F116084D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4" name="图片 24" descr="卡通人物&#10;&#10;低可信度描述已自动生成">
            <a:extLst>
              <a:ext uri="{FF2B5EF4-FFF2-40B4-BE49-F238E27FC236}">
                <a16:creationId xmlns:a16="http://schemas.microsoft.com/office/drawing/2014/main" id="{F700AC34-10B6-5085-A58C-ACDC04058E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3629912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6" name="图片 21" descr="卡通人物&#10;&#10;低可信度描述已自动生成">
            <a:extLst>
              <a:ext uri="{FF2B5EF4-FFF2-40B4-BE49-F238E27FC236}">
                <a16:creationId xmlns:a16="http://schemas.microsoft.com/office/drawing/2014/main" id="{C5A27055-EE16-4B4C-E514-5DF5EADC00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1"/>
          <a:stretch/>
        </p:blipFill>
        <p:spPr>
          <a:xfrm>
            <a:off x="0" y="0"/>
            <a:ext cx="12192000" cy="2338466"/>
          </a:xfrm>
          <a:prstGeom prst="rect">
            <a:avLst/>
          </a:prstGeom>
        </p:spPr>
      </p:pic>
      <p:grpSp>
        <p:nvGrpSpPr>
          <p:cNvPr id="7" name="组合 11">
            <a:extLst>
              <a:ext uri="{FF2B5EF4-FFF2-40B4-BE49-F238E27FC236}">
                <a16:creationId xmlns:a16="http://schemas.microsoft.com/office/drawing/2014/main" id="{C305A0B2-65FC-2A71-48BC-7333E15B86E2}"/>
              </a:ext>
            </a:extLst>
          </p:cNvPr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8" name="椭圆 10">
              <a:extLst>
                <a:ext uri="{FF2B5EF4-FFF2-40B4-BE49-F238E27FC236}">
                  <a16:creationId xmlns:a16="http://schemas.microsoft.com/office/drawing/2014/main" id="{24C0AA98-BA6E-A3B6-CED8-05C601E4825C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9" name="图片 8" descr="图片包含 游戏机&#10;&#10;描述已自动生成">
              <a:extLst>
                <a:ext uri="{FF2B5EF4-FFF2-40B4-BE49-F238E27FC236}">
                  <a16:creationId xmlns:a16="http://schemas.microsoft.com/office/drawing/2014/main" id="{C084FE64-D8B1-55EE-3B0D-1CFB0B456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10" name="Picture 9" descr="A yellow and blue letters&#10;&#10;AI-generated content may be incorrect.">
            <a:extLst>
              <a:ext uri="{FF2B5EF4-FFF2-40B4-BE49-F238E27FC236}">
                <a16:creationId xmlns:a16="http://schemas.microsoft.com/office/drawing/2014/main" id="{D8510EDC-9D0D-1EC5-E4FD-60AFB0F91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222027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96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598C9C92-0339-BC30-71B0-7227828B0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70697"/>
            <a:ext cx="11893973" cy="707886"/>
          </a:xfrm>
          <a:custGeom>
            <a:avLst/>
            <a:gdLst>
              <a:gd name="connsiteX0" fmla="*/ 0 w 11893973"/>
              <a:gd name="connsiteY0" fmla="*/ 0 h 707886"/>
              <a:gd name="connsiteX1" fmla="*/ 937525 w 11893973"/>
              <a:gd name="connsiteY1" fmla="*/ 0 h 707886"/>
              <a:gd name="connsiteX2" fmla="*/ 1875050 w 11893973"/>
              <a:gd name="connsiteY2" fmla="*/ 0 h 707886"/>
              <a:gd name="connsiteX3" fmla="*/ 2812575 w 11893973"/>
              <a:gd name="connsiteY3" fmla="*/ 0 h 707886"/>
              <a:gd name="connsiteX4" fmla="*/ 3631160 w 11893973"/>
              <a:gd name="connsiteY4" fmla="*/ 0 h 707886"/>
              <a:gd name="connsiteX5" fmla="*/ 4568685 w 11893973"/>
              <a:gd name="connsiteY5" fmla="*/ 0 h 707886"/>
              <a:gd name="connsiteX6" fmla="*/ 5387270 w 11893973"/>
              <a:gd name="connsiteY6" fmla="*/ 0 h 707886"/>
              <a:gd name="connsiteX7" fmla="*/ 6324795 w 11893973"/>
              <a:gd name="connsiteY7" fmla="*/ 0 h 707886"/>
              <a:gd name="connsiteX8" fmla="*/ 7024441 w 11893973"/>
              <a:gd name="connsiteY8" fmla="*/ 0 h 707886"/>
              <a:gd name="connsiteX9" fmla="*/ 7605146 w 11893973"/>
              <a:gd name="connsiteY9" fmla="*/ 0 h 707886"/>
              <a:gd name="connsiteX10" fmla="*/ 8542671 w 11893973"/>
              <a:gd name="connsiteY10" fmla="*/ 0 h 707886"/>
              <a:gd name="connsiteX11" fmla="*/ 8885497 w 11893973"/>
              <a:gd name="connsiteY11" fmla="*/ 0 h 707886"/>
              <a:gd name="connsiteX12" fmla="*/ 9704083 w 11893973"/>
              <a:gd name="connsiteY12" fmla="*/ 0 h 707886"/>
              <a:gd name="connsiteX13" fmla="*/ 10165849 w 11893973"/>
              <a:gd name="connsiteY13" fmla="*/ 0 h 707886"/>
              <a:gd name="connsiteX14" fmla="*/ 10865494 w 11893973"/>
              <a:gd name="connsiteY14" fmla="*/ 0 h 707886"/>
              <a:gd name="connsiteX15" fmla="*/ 11893973 w 11893973"/>
              <a:gd name="connsiteY15" fmla="*/ 0 h 707886"/>
              <a:gd name="connsiteX16" fmla="*/ 11893973 w 11893973"/>
              <a:gd name="connsiteY16" fmla="*/ 353943 h 707886"/>
              <a:gd name="connsiteX17" fmla="*/ 11893973 w 11893973"/>
              <a:gd name="connsiteY17" fmla="*/ 707886 h 707886"/>
              <a:gd name="connsiteX18" fmla="*/ 11075388 w 11893973"/>
              <a:gd name="connsiteY18" fmla="*/ 707886 h 707886"/>
              <a:gd name="connsiteX19" fmla="*/ 10256803 w 11893973"/>
              <a:gd name="connsiteY19" fmla="*/ 707886 h 707886"/>
              <a:gd name="connsiteX20" fmla="*/ 9795037 w 11893973"/>
              <a:gd name="connsiteY20" fmla="*/ 707886 h 707886"/>
              <a:gd name="connsiteX21" fmla="*/ 9333271 w 11893973"/>
              <a:gd name="connsiteY21" fmla="*/ 707886 h 707886"/>
              <a:gd name="connsiteX22" fmla="*/ 8871505 w 11893973"/>
              <a:gd name="connsiteY22" fmla="*/ 707886 h 707886"/>
              <a:gd name="connsiteX23" fmla="*/ 8528678 w 11893973"/>
              <a:gd name="connsiteY23" fmla="*/ 707886 h 707886"/>
              <a:gd name="connsiteX24" fmla="*/ 8185852 w 11893973"/>
              <a:gd name="connsiteY24" fmla="*/ 707886 h 707886"/>
              <a:gd name="connsiteX25" fmla="*/ 7486207 w 11893973"/>
              <a:gd name="connsiteY25" fmla="*/ 707886 h 707886"/>
              <a:gd name="connsiteX26" fmla="*/ 6905501 w 11893973"/>
              <a:gd name="connsiteY26" fmla="*/ 707886 h 707886"/>
              <a:gd name="connsiteX27" fmla="*/ 6324795 w 11893973"/>
              <a:gd name="connsiteY27" fmla="*/ 707886 h 707886"/>
              <a:gd name="connsiteX28" fmla="*/ 5387270 w 11893973"/>
              <a:gd name="connsiteY28" fmla="*/ 707886 h 707886"/>
              <a:gd name="connsiteX29" fmla="*/ 5044444 w 11893973"/>
              <a:gd name="connsiteY29" fmla="*/ 707886 h 707886"/>
              <a:gd name="connsiteX30" fmla="*/ 4344798 w 11893973"/>
              <a:gd name="connsiteY30" fmla="*/ 707886 h 707886"/>
              <a:gd name="connsiteX31" fmla="*/ 3764093 w 11893973"/>
              <a:gd name="connsiteY31" fmla="*/ 707886 h 707886"/>
              <a:gd name="connsiteX32" fmla="*/ 3421266 w 11893973"/>
              <a:gd name="connsiteY32" fmla="*/ 707886 h 707886"/>
              <a:gd name="connsiteX33" fmla="*/ 2959500 w 11893973"/>
              <a:gd name="connsiteY33" fmla="*/ 707886 h 707886"/>
              <a:gd name="connsiteX34" fmla="*/ 2616674 w 11893973"/>
              <a:gd name="connsiteY34" fmla="*/ 707886 h 707886"/>
              <a:gd name="connsiteX35" fmla="*/ 2035968 w 11893973"/>
              <a:gd name="connsiteY35" fmla="*/ 707886 h 707886"/>
              <a:gd name="connsiteX36" fmla="*/ 1217383 w 11893973"/>
              <a:gd name="connsiteY36" fmla="*/ 707886 h 707886"/>
              <a:gd name="connsiteX37" fmla="*/ 0 w 11893973"/>
              <a:gd name="connsiteY37" fmla="*/ 707886 h 707886"/>
              <a:gd name="connsiteX38" fmla="*/ 0 w 11893973"/>
              <a:gd name="connsiteY38" fmla="*/ 353943 h 707886"/>
              <a:gd name="connsiteX39" fmla="*/ 0 w 11893973"/>
              <a:gd name="connsiteY39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07886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97781" y="109124"/>
                  <a:pt x="11885807" y="243682"/>
                  <a:pt x="11893973" y="353943"/>
                </a:cubicBezTo>
                <a:cubicBezTo>
                  <a:pt x="11902139" y="464204"/>
                  <a:pt x="11905711" y="545679"/>
                  <a:pt x="11893973" y="707886"/>
                </a:cubicBezTo>
                <a:cubicBezTo>
                  <a:pt x="11544771" y="728815"/>
                  <a:pt x="11411037" y="697645"/>
                  <a:pt x="11075388" y="707886"/>
                </a:cubicBezTo>
                <a:cubicBezTo>
                  <a:pt x="10739740" y="718127"/>
                  <a:pt x="10541032" y="708083"/>
                  <a:pt x="10256803" y="707886"/>
                </a:cubicBezTo>
                <a:cubicBezTo>
                  <a:pt x="9972574" y="707689"/>
                  <a:pt x="9931556" y="706748"/>
                  <a:pt x="9795037" y="707886"/>
                </a:cubicBezTo>
                <a:cubicBezTo>
                  <a:pt x="9658518" y="709024"/>
                  <a:pt x="9449256" y="705452"/>
                  <a:pt x="9333271" y="707886"/>
                </a:cubicBezTo>
                <a:cubicBezTo>
                  <a:pt x="9217286" y="710320"/>
                  <a:pt x="9092043" y="695110"/>
                  <a:pt x="8871505" y="707886"/>
                </a:cubicBezTo>
                <a:cubicBezTo>
                  <a:pt x="8650967" y="720662"/>
                  <a:pt x="8617964" y="722241"/>
                  <a:pt x="8528678" y="707886"/>
                </a:cubicBezTo>
                <a:cubicBezTo>
                  <a:pt x="8439392" y="693531"/>
                  <a:pt x="8267128" y="704913"/>
                  <a:pt x="8185852" y="707886"/>
                </a:cubicBezTo>
                <a:cubicBezTo>
                  <a:pt x="8104576" y="710859"/>
                  <a:pt x="7631456" y="678874"/>
                  <a:pt x="7486207" y="707886"/>
                </a:cubicBezTo>
                <a:cubicBezTo>
                  <a:pt x="7340958" y="736898"/>
                  <a:pt x="7038478" y="689004"/>
                  <a:pt x="6905501" y="707886"/>
                </a:cubicBezTo>
                <a:cubicBezTo>
                  <a:pt x="6772524" y="726768"/>
                  <a:pt x="6522631" y="697549"/>
                  <a:pt x="6324795" y="707886"/>
                </a:cubicBezTo>
                <a:cubicBezTo>
                  <a:pt x="6126959" y="718223"/>
                  <a:pt x="5770230" y="750169"/>
                  <a:pt x="5387270" y="707886"/>
                </a:cubicBezTo>
                <a:cubicBezTo>
                  <a:pt x="5004310" y="665603"/>
                  <a:pt x="5141690" y="693114"/>
                  <a:pt x="5044444" y="707886"/>
                </a:cubicBezTo>
                <a:cubicBezTo>
                  <a:pt x="4947198" y="722658"/>
                  <a:pt x="4598986" y="709092"/>
                  <a:pt x="4344798" y="707886"/>
                </a:cubicBezTo>
                <a:cubicBezTo>
                  <a:pt x="4090610" y="706680"/>
                  <a:pt x="4031632" y="712115"/>
                  <a:pt x="3764093" y="707886"/>
                </a:cubicBezTo>
                <a:cubicBezTo>
                  <a:pt x="3496555" y="703657"/>
                  <a:pt x="3528731" y="693373"/>
                  <a:pt x="3421266" y="707886"/>
                </a:cubicBezTo>
                <a:cubicBezTo>
                  <a:pt x="3313801" y="722399"/>
                  <a:pt x="3185170" y="693070"/>
                  <a:pt x="2959500" y="707886"/>
                </a:cubicBezTo>
                <a:cubicBezTo>
                  <a:pt x="2733830" y="722702"/>
                  <a:pt x="2776694" y="712979"/>
                  <a:pt x="2616674" y="707886"/>
                </a:cubicBezTo>
                <a:cubicBezTo>
                  <a:pt x="2456654" y="702793"/>
                  <a:pt x="2194127" y="730943"/>
                  <a:pt x="2035968" y="707886"/>
                </a:cubicBezTo>
                <a:cubicBezTo>
                  <a:pt x="1877809" y="684829"/>
                  <a:pt x="1561392" y="726595"/>
                  <a:pt x="1217383" y="707886"/>
                </a:cubicBezTo>
                <a:cubicBezTo>
                  <a:pt x="873374" y="689177"/>
                  <a:pt x="377910" y="681479"/>
                  <a:pt x="0" y="707886"/>
                </a:cubicBezTo>
                <a:cubicBezTo>
                  <a:pt x="2133" y="546954"/>
                  <a:pt x="-8196" y="463644"/>
                  <a:pt x="0" y="353943"/>
                </a:cubicBezTo>
                <a:cubicBezTo>
                  <a:pt x="8196" y="244242"/>
                  <a:pt x="-16102" y="151645"/>
                  <a:pt x="0" y="0"/>
                </a:cubicBezTo>
                <a:close/>
              </a:path>
              <a:path w="11893973" h="707886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900097" y="148957"/>
                  <a:pt x="11901490" y="231010"/>
                  <a:pt x="11893973" y="361022"/>
                </a:cubicBezTo>
                <a:cubicBezTo>
                  <a:pt x="11886456" y="491034"/>
                  <a:pt x="11901955" y="546059"/>
                  <a:pt x="11893973" y="707886"/>
                </a:cubicBezTo>
                <a:cubicBezTo>
                  <a:pt x="11744552" y="701391"/>
                  <a:pt x="11385143" y="677918"/>
                  <a:pt x="11194328" y="707886"/>
                </a:cubicBezTo>
                <a:cubicBezTo>
                  <a:pt x="11003513" y="737854"/>
                  <a:pt x="10831588" y="728361"/>
                  <a:pt x="10494682" y="707886"/>
                </a:cubicBezTo>
                <a:cubicBezTo>
                  <a:pt x="10157776" y="687411"/>
                  <a:pt x="9972839" y="741786"/>
                  <a:pt x="9676097" y="707886"/>
                </a:cubicBezTo>
                <a:cubicBezTo>
                  <a:pt x="9379356" y="673986"/>
                  <a:pt x="9424907" y="726237"/>
                  <a:pt x="9214331" y="707886"/>
                </a:cubicBezTo>
                <a:cubicBezTo>
                  <a:pt x="9003755" y="689535"/>
                  <a:pt x="8779553" y="677747"/>
                  <a:pt x="8514685" y="707886"/>
                </a:cubicBezTo>
                <a:cubicBezTo>
                  <a:pt x="8249817" y="738025"/>
                  <a:pt x="8301210" y="716571"/>
                  <a:pt x="8171859" y="707886"/>
                </a:cubicBezTo>
                <a:cubicBezTo>
                  <a:pt x="8042508" y="699201"/>
                  <a:pt x="7918208" y="708995"/>
                  <a:pt x="7710093" y="707886"/>
                </a:cubicBezTo>
                <a:cubicBezTo>
                  <a:pt x="7501978" y="706777"/>
                  <a:pt x="7295512" y="686301"/>
                  <a:pt x="6891508" y="707886"/>
                </a:cubicBezTo>
                <a:cubicBezTo>
                  <a:pt x="6487505" y="729471"/>
                  <a:pt x="6693658" y="695606"/>
                  <a:pt x="6548682" y="707886"/>
                </a:cubicBezTo>
                <a:cubicBezTo>
                  <a:pt x="6403706" y="720166"/>
                  <a:pt x="6211931" y="731000"/>
                  <a:pt x="5967976" y="707886"/>
                </a:cubicBezTo>
                <a:cubicBezTo>
                  <a:pt x="5724021" y="684772"/>
                  <a:pt x="5700651" y="697789"/>
                  <a:pt x="5506210" y="707886"/>
                </a:cubicBezTo>
                <a:cubicBezTo>
                  <a:pt x="5311769" y="717983"/>
                  <a:pt x="5058077" y="675475"/>
                  <a:pt x="4687625" y="707886"/>
                </a:cubicBezTo>
                <a:cubicBezTo>
                  <a:pt x="4317173" y="740297"/>
                  <a:pt x="4244235" y="720412"/>
                  <a:pt x="4106919" y="707886"/>
                </a:cubicBezTo>
                <a:cubicBezTo>
                  <a:pt x="3969603" y="695360"/>
                  <a:pt x="3573854" y="747813"/>
                  <a:pt x="3169394" y="707886"/>
                </a:cubicBezTo>
                <a:cubicBezTo>
                  <a:pt x="2764935" y="667959"/>
                  <a:pt x="2721696" y="740879"/>
                  <a:pt x="2469749" y="707886"/>
                </a:cubicBezTo>
                <a:cubicBezTo>
                  <a:pt x="2217802" y="674893"/>
                  <a:pt x="2197570" y="713984"/>
                  <a:pt x="2126922" y="707886"/>
                </a:cubicBezTo>
                <a:cubicBezTo>
                  <a:pt x="2056274" y="701788"/>
                  <a:pt x="1935753" y="713302"/>
                  <a:pt x="1784096" y="707886"/>
                </a:cubicBezTo>
                <a:cubicBezTo>
                  <a:pt x="1632439" y="702470"/>
                  <a:pt x="1331212" y="732149"/>
                  <a:pt x="1203390" y="707886"/>
                </a:cubicBezTo>
                <a:cubicBezTo>
                  <a:pt x="1075568" y="683623"/>
                  <a:pt x="876520" y="715486"/>
                  <a:pt x="741624" y="707886"/>
                </a:cubicBezTo>
                <a:cubicBezTo>
                  <a:pt x="606728" y="700286"/>
                  <a:pt x="339492" y="701042"/>
                  <a:pt x="0" y="707886"/>
                </a:cubicBezTo>
                <a:cubicBezTo>
                  <a:pt x="13753" y="554191"/>
                  <a:pt x="-9153" y="446660"/>
                  <a:pt x="0" y="375180"/>
                </a:cubicBezTo>
                <a:cubicBezTo>
                  <a:pt x="9153" y="303700"/>
                  <a:pt x="11637" y="172858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13C2F7B7-021E-A810-8391-AEB430402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27" y="1405467"/>
            <a:ext cx="568960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40B856D5-C920-3236-5115-5138D2808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3545841"/>
            <a:ext cx="568960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3709ABE9-60A3-6F9A-D570-2A301D368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488" y="2178473"/>
            <a:ext cx="929047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m = 5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125 : m = 125 : 5 = 25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BA73968E-853B-8F19-219C-F48EB2018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486" y="4426374"/>
            <a:ext cx="953431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 = 27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(b + 4) x 3 = (27 + 4) x 3 </a:t>
            </a:r>
            <a:b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</a:b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                                           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       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= 31 x 3 = 93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/>
      <p:bldP spid="13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667001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 x 4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981C714-3D45-E264-11C9-27B040361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696" y="286609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E48FD7-F939-B96E-C001-DCCA76A9D036}"/>
              </a:ext>
            </a:extLst>
          </p:cNvPr>
          <p:cNvSpPr/>
          <p:nvPr/>
        </p:nvSpPr>
        <p:spPr>
          <a:xfrm>
            <a:off x="609600" y="3951275"/>
            <a:ext cx="6604000" cy="596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7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5C828-F8E1-B9F9-60EE-C4BECDF5BE1B}"/>
              </a:ext>
            </a:extLst>
          </p:cNvPr>
          <p:cNvSpPr/>
          <p:nvPr/>
        </p:nvSpPr>
        <p:spPr>
          <a:xfrm>
            <a:off x="2975303" y="5128683"/>
            <a:ext cx="6604000" cy="5969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6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" descr="Họ hải cẩu thật sự trả tiền bản Quyền, đồ họa Véc tơ Chứng nhiếp ảnh minh  Họa - png tải về - Miễn phí trong suốt Biển California Sư Tử png">
            <a:extLst>
              <a:ext uri="{FF2B5EF4-FFF2-40B4-BE49-F238E27FC236}">
                <a16:creationId xmlns:a16="http://schemas.microsoft.com/office/drawing/2014/main" id="{66ADC125-3DC4-49D8-B02E-AF4BAE4DE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4" y="58823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F37C813-0200-56B3-749B-5B3FDAF70949}"/>
              </a:ext>
            </a:extLst>
          </p:cNvPr>
          <p:cNvSpPr/>
          <p:nvPr/>
        </p:nvSpPr>
        <p:spPr>
          <a:xfrm>
            <a:off x="313996" y="1596459"/>
            <a:ext cx="6604000" cy="596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2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2" descr="Họ hải cẩu thật sự trả tiền bản Quyền, đồ họa Véc tơ Chứng nhiếp ảnh minh  Họa - png tải về - Miễn phí trong suốt Biển California Sư Tử png">
            <a:extLst>
              <a:ext uri="{FF2B5EF4-FFF2-40B4-BE49-F238E27FC236}">
                <a16:creationId xmlns:a16="http://schemas.microsoft.com/office/drawing/2014/main" id="{7C17601C-BFDB-3036-66F7-44EA2FCB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3" y="1844488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2C65261-ADF0-B29D-E85D-BF8F6BA4EAF9}"/>
              </a:ext>
            </a:extLst>
          </p:cNvPr>
          <p:cNvSpPr/>
          <p:nvPr/>
        </p:nvSpPr>
        <p:spPr>
          <a:xfrm>
            <a:off x="2408615" y="2714940"/>
            <a:ext cx="6604000" cy="596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5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2" descr="Họ hải cẩu thật sự trả tiền bản Quyền, đồ họa Véc tơ Chứng nhiếp ảnh minh  Họa - png tải về - Miễn phí trong suốt Biển California Sư Tử png">
            <a:extLst>
              <a:ext uri="{FF2B5EF4-FFF2-40B4-BE49-F238E27FC236}">
                <a16:creationId xmlns:a16="http://schemas.microsoft.com/office/drawing/2014/main" id="{8220F985-95D0-DACA-7952-5F04D971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17" y="307974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ọ hải cẩu thật sự trả tiền bản Quyền, đồ họa Véc tơ Chứng nhiếp ảnh minh  Họa - png tải về - Miễn phí trong suốt Biển California Sư Tử png">
            <a:extLst>
              <a:ext uri="{FF2B5EF4-FFF2-40B4-BE49-F238E27FC236}">
                <a16:creationId xmlns:a16="http://schemas.microsoft.com/office/drawing/2014/main" id="{2D3C9C2B-15B6-5BF4-092F-9738E8CF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" y="4365785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113FAE6-AA15-5A96-F7B0-A85F2F0205CC}"/>
              </a:ext>
            </a:extLst>
          </p:cNvPr>
          <p:cNvSpPr/>
          <p:nvPr/>
        </p:nvSpPr>
        <p:spPr>
          <a:xfrm>
            <a:off x="9690100" y="1486938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9050B20-45F2-146A-2DB3-E42ECDE25AB3}"/>
              </a:ext>
            </a:extLst>
          </p:cNvPr>
          <p:cNvSpPr/>
          <p:nvPr/>
        </p:nvSpPr>
        <p:spPr>
          <a:xfrm>
            <a:off x="10647855" y="2631509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936566-5A20-3EB6-42ED-F527A1B4E9F2}"/>
              </a:ext>
            </a:extLst>
          </p:cNvPr>
          <p:cNvSpPr/>
          <p:nvPr/>
        </p:nvSpPr>
        <p:spPr>
          <a:xfrm>
            <a:off x="9528503" y="3494075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D2B861-44F7-F7E3-FCAC-B73802824164}"/>
              </a:ext>
            </a:extLst>
          </p:cNvPr>
          <p:cNvSpPr/>
          <p:nvPr/>
        </p:nvSpPr>
        <p:spPr>
          <a:xfrm>
            <a:off x="10486258" y="4638646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21719 -0.018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12175 -0.041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26928 -0.13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00586 0.198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380A322-BB82-3D3D-63C9-C40D7AF57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983198FC-63DA-2511-129C-1D6439F16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E153A1C6-5016-6D4E-CFEF-23436F42D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4" name="图片 24" descr="卡通人物&#10;&#10;低可信度描述已自动生成">
            <a:extLst>
              <a:ext uri="{FF2B5EF4-FFF2-40B4-BE49-F238E27FC236}">
                <a16:creationId xmlns:a16="http://schemas.microsoft.com/office/drawing/2014/main" id="{AB12347F-00F6-B90F-D36F-FE36280E2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3629912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6" name="图片 21" descr="卡通人物&#10;&#10;低可信度描述已自动生成">
            <a:extLst>
              <a:ext uri="{FF2B5EF4-FFF2-40B4-BE49-F238E27FC236}">
                <a16:creationId xmlns:a16="http://schemas.microsoft.com/office/drawing/2014/main" id="{EFC836A6-0925-E408-03F2-06155DB087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1"/>
          <a:stretch/>
        </p:blipFill>
        <p:spPr>
          <a:xfrm>
            <a:off x="0" y="0"/>
            <a:ext cx="12192000" cy="2338466"/>
          </a:xfrm>
          <a:prstGeom prst="rect">
            <a:avLst/>
          </a:prstGeom>
        </p:spPr>
      </p:pic>
      <p:grpSp>
        <p:nvGrpSpPr>
          <p:cNvPr id="7" name="组合 11">
            <a:extLst>
              <a:ext uri="{FF2B5EF4-FFF2-40B4-BE49-F238E27FC236}">
                <a16:creationId xmlns:a16="http://schemas.microsoft.com/office/drawing/2014/main" id="{5BA5D8BD-00AF-BE2F-6040-102DEC388F50}"/>
              </a:ext>
            </a:extLst>
          </p:cNvPr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8" name="椭圆 10">
              <a:extLst>
                <a:ext uri="{FF2B5EF4-FFF2-40B4-BE49-F238E27FC236}">
                  <a16:creationId xmlns:a16="http://schemas.microsoft.com/office/drawing/2014/main" id="{9A59D1DF-1894-524A-3D4E-A68EFF37E376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9" name="图片 8" descr="图片包含 游戏机&#10;&#10;描述已自动生成">
              <a:extLst>
                <a:ext uri="{FF2B5EF4-FFF2-40B4-BE49-F238E27FC236}">
                  <a16:creationId xmlns:a16="http://schemas.microsoft.com/office/drawing/2014/main" id="{9A25C42E-0BB9-F04C-6097-9DE8EAEB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11" name="Picture 10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5DB9CC4B-98DD-0EE9-2FDA-B04A4B2728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42" y="18408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04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2083767"/>
            <a:chOff x="444470" y="1186718"/>
            <a:chExt cx="7293065" cy="9333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86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3CABD2EE-04BC-0122-EEC5-7C31064FD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56640" y="101981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7D5D37-4CC1-6217-C90E-42ED89FA7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527" y="141639"/>
            <a:ext cx="110895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692042" y="3379911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312208" y="4614742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469133" y="82820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8B6AD-9842-EA46-23CB-FE28F5CAA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541" y="1770723"/>
            <a:ext cx="523691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3837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50601" y="578942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49E7F5-8F52-4E4A-5ACE-DD219B5F99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6334" y="6092190"/>
            <a:ext cx="2965329" cy="382772"/>
          </a:xfrm>
          <a:prstGeom prst="rect">
            <a:avLst/>
          </a:prstGeom>
        </p:spPr>
      </p:pic>
      <p:pic>
        <p:nvPicPr>
          <p:cNvPr id="2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16002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 giá trị biểu thức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320 + m với m = 20</a:t>
            </a:r>
            <a:endParaRPr kumimoji="0" lang="en-US" sz="4800" b="0" i="0" u="none" strike="noStrike" kern="1200" cap="none" spc="0" normalizeH="0" baseline="0" noProof="0" dirty="0" err="1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2" name="Picture 21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692A-D8D4-0E57-6FAC-88C13EB4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16002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 giá trị biểu thức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725 – n với n = 50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CD5B7-F6CB-E132-5AF5-420EBC1ED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16002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 giá trị biểu thức: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456 - b với b = 0</a:t>
            </a:r>
            <a:endParaRPr kumimoji="0" lang="en-US" sz="4800" b="0" i="0" u="none" strike="noStrike" kern="1200" cap="none" spc="0" normalizeH="0" baseline="0" noProof="0" dirty="0" err="1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7F6D0-7894-7894-09DB-A1FF0288C884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456</a:t>
            </a:r>
            <a:endParaRPr lang="en-US" sz="7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5442D-D893-7E0E-C503-C498CFB1A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130" y="669595"/>
            <a:ext cx="3869610" cy="1255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471" y="2132386"/>
            <a:ext cx="6636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1ACB25A2-05BB-A8BF-50D7-5E202DDBC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89276" y="2055921"/>
            <a:ext cx="4697576" cy="469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11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532975"/>
            <a:ext cx="10653486" cy="5319486"/>
          </a:xfrm>
          <a:prstGeom prst="rect">
            <a:avLst/>
          </a:prstGeom>
        </p:spPr>
      </p:pic>
      <p:pic>
        <p:nvPicPr>
          <p:cNvPr id="4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299919" y="128860"/>
            <a:ext cx="2514640" cy="2383670"/>
          </a:xfrm>
          <a:prstGeom prst="rect">
            <a:avLst/>
          </a:prstGeom>
        </p:spPr>
      </p:pic>
      <p:pic>
        <p:nvPicPr>
          <p:cNvPr id="5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65" y="891861"/>
            <a:ext cx="2007668" cy="2007668"/>
          </a:xfrm>
          <a:prstGeom prst="rect">
            <a:avLst/>
          </a:prstGeom>
        </p:spPr>
      </p:pic>
      <p:pic>
        <p:nvPicPr>
          <p:cNvPr id="6" name="图片 4" descr="图片包含 游戏机, 房间&#10;&#10;描述已自动生成">
            <a:extLst>
              <a:ext uri="{FF2B5EF4-FFF2-40B4-BE49-F238E27FC236}">
                <a16:creationId xmlns:a16="http://schemas.microsoft.com/office/drawing/2014/main" id="{E4C6AA31-4C56-B158-782E-9DD49272EF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65235" r="3333"/>
          <a:stretch/>
        </p:blipFill>
        <p:spPr>
          <a:xfrm>
            <a:off x="-727618" y="3905068"/>
            <a:ext cx="13647235" cy="29529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8503" y="994564"/>
            <a:ext cx="8305294" cy="410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20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thế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gọi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chẵn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chia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48296"/>
            <a:chOff x="981375" y="2864057"/>
            <a:chExt cx="4537107" cy="11482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57479"/>
            <a:chOff x="981375" y="4872764"/>
            <a:chExt cx="4537107" cy="115747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 chia hết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 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 chia hết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 7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3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Đâu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chẵn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trong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sau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59541" y="3132981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776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779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781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6" y="697981"/>
            <a:ext cx="8936696" cy="1831954"/>
            <a:chOff x="226633" y="-47311"/>
            <a:chExt cx="31747402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31555625" cy="2392709"/>
            </a:xfrm>
            <a:custGeom>
              <a:avLst/>
              <a:gdLst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5625" h="2392709" fill="none" extrusionOk="0">
                  <a:moveTo>
                    <a:pt x="0" y="0"/>
                  </a:moveTo>
                  <a:cubicBezTo>
                    <a:pt x="11376530" y="170434"/>
                    <a:pt x="17454100" y="1034821"/>
                    <a:pt x="31555625" y="0"/>
                  </a:cubicBezTo>
                  <a:cubicBezTo>
                    <a:pt x="31059107" y="501752"/>
                    <a:pt x="30844831" y="1671566"/>
                    <a:pt x="31555625" y="2392709"/>
                  </a:cubicBezTo>
                  <a:cubicBezTo>
                    <a:pt x="16714277" y="2225787"/>
                    <a:pt x="6561020" y="987095"/>
                    <a:pt x="0" y="2392709"/>
                  </a:cubicBezTo>
                  <a:cubicBezTo>
                    <a:pt x="390563" y="1451151"/>
                    <a:pt x="315168" y="558169"/>
                    <a:pt x="0" y="0"/>
                  </a:cubicBezTo>
                  <a:close/>
                </a:path>
                <a:path w="31555625" h="2392709" stroke="0" extrusionOk="0">
                  <a:moveTo>
                    <a:pt x="0" y="0"/>
                  </a:moveTo>
                  <a:cubicBezTo>
                    <a:pt x="15230138" y="146231"/>
                    <a:pt x="26068501" y="-296335"/>
                    <a:pt x="31555625" y="0"/>
                  </a:cubicBezTo>
                  <a:cubicBezTo>
                    <a:pt x="31223941" y="308179"/>
                    <a:pt x="31889820" y="1466872"/>
                    <a:pt x="31555625" y="2392709"/>
                  </a:cubicBezTo>
                  <a:cubicBezTo>
                    <a:pt x="20360137" y="2269662"/>
                    <a:pt x="8811047" y="3336061"/>
                    <a:pt x="0" y="2392709"/>
                  </a:cubicBezTo>
                  <a:cubicBezTo>
                    <a:pt x="15814" y="1699585"/>
                    <a:pt x="274633" y="1328793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0622740" y="-274934"/>
                    <a:pt x="19619363" y="319558"/>
                    <a:pt x="31555625" y="0"/>
                  </a:cubicBezTo>
                  <a:cubicBezTo>
                    <a:pt x="30939700" y="446366"/>
                    <a:pt x="31548882" y="1679437"/>
                    <a:pt x="31555625" y="2392709"/>
                  </a:cubicBezTo>
                  <a:cubicBezTo>
                    <a:pt x="26946258" y="2398228"/>
                    <a:pt x="12952570" y="2370602"/>
                    <a:pt x="0" y="2392709"/>
                  </a:cubicBezTo>
                  <a:cubicBezTo>
                    <a:pt x="261020" y="1577916"/>
                    <a:pt x="-2301" y="422610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1500648" y="-98915"/>
                    <a:pt x="18627787" y="593308"/>
                    <a:pt x="31555625" y="0"/>
                  </a:cubicBezTo>
                  <a:cubicBezTo>
                    <a:pt x="30973437" y="424692"/>
                    <a:pt x="30894642" y="1864360"/>
                    <a:pt x="31555625" y="2392709"/>
                  </a:cubicBezTo>
                  <a:cubicBezTo>
                    <a:pt x="15992921" y="1446286"/>
                    <a:pt x="7438547" y="720747"/>
                    <a:pt x="0" y="2392709"/>
                  </a:cubicBezTo>
                  <a:cubicBezTo>
                    <a:pt x="362928" y="1537695"/>
                    <a:pt x="292822" y="51648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708555" y="524556"/>
              <a:ext cx="312654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Đâu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lẻ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trong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sau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815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810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8511851" y="4869805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820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7186810" y="112488"/>
            <a:ext cx="5005190" cy="6834413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882" y="112488"/>
            <a:ext cx="6950042" cy="3316511"/>
          </a:xfrm>
          <a:prstGeom prst="rect">
            <a:avLst/>
          </a:prstGeom>
        </p:spPr>
      </p:pic>
      <p:sp>
        <p:nvSpPr>
          <p:cNvPr id="3" name="38"/>
          <p:cNvSpPr txBox="1"/>
          <p:nvPr/>
        </p:nvSpPr>
        <p:spPr>
          <a:xfrm>
            <a:off x="640080" y="3130649"/>
            <a:ext cx="6546730" cy="323272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2C0ED8F7-D219-AFA7-CF7C-EA91CD9A8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2320" y="311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126" y="13063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347200" y="-192012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69" y="3476190"/>
            <a:ext cx="2007668" cy="2007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pic>
        <p:nvPicPr>
          <p:cNvPr id="4" name="Hình ảnh 17">
            <a:extLst>
              <a:ext uri="{FF2B5EF4-FFF2-40B4-BE49-F238E27FC236}">
                <a16:creationId xmlns:a16="http://schemas.microsoft.com/office/drawing/2014/main" id="{E5BA24D7-9AE1-CEA2-5BA5-BDCC457E8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4176" y="294560"/>
            <a:ext cx="2975106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631EBA-655A-5A02-744F-D145CF2349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8632" y="1578727"/>
            <a:ext cx="7663336" cy="3151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59DB34-B60D-AE64-51C4-458282B69D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8351" y="891484"/>
            <a:ext cx="2462997" cy="1280271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8A21F1-8370-297F-E61D-C43575363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26" y="5326380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06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A089D6E-00EF-0FA3-C205-1ADF9D46E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7E39C371-9EE9-B536-0A27-794E753BD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BC1664AE-F30A-AAD3-CA5D-35894329CB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4" name="图片 24" descr="卡通人物&#10;&#10;低可信度描述已自动生成">
            <a:extLst>
              <a:ext uri="{FF2B5EF4-FFF2-40B4-BE49-F238E27FC236}">
                <a16:creationId xmlns:a16="http://schemas.microsoft.com/office/drawing/2014/main" id="{A7864D1B-B489-75D2-B161-F9ED60BD72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3629912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6" name="图片 21" descr="卡通人物&#10;&#10;低可信度描述已自动生成">
            <a:extLst>
              <a:ext uri="{FF2B5EF4-FFF2-40B4-BE49-F238E27FC236}">
                <a16:creationId xmlns:a16="http://schemas.microsoft.com/office/drawing/2014/main" id="{D1EC505A-D1BD-A5C6-03C6-33D3D9AFE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1"/>
          <a:stretch/>
        </p:blipFill>
        <p:spPr>
          <a:xfrm>
            <a:off x="0" y="0"/>
            <a:ext cx="12192000" cy="2338466"/>
          </a:xfrm>
          <a:prstGeom prst="rect">
            <a:avLst/>
          </a:prstGeom>
        </p:spPr>
      </p:pic>
      <p:grpSp>
        <p:nvGrpSpPr>
          <p:cNvPr id="7" name="组合 11">
            <a:extLst>
              <a:ext uri="{FF2B5EF4-FFF2-40B4-BE49-F238E27FC236}">
                <a16:creationId xmlns:a16="http://schemas.microsoft.com/office/drawing/2014/main" id="{6CA3F85E-E5E2-9FAE-AF22-5BD483FC6178}"/>
              </a:ext>
            </a:extLst>
          </p:cNvPr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8" name="椭圆 10">
              <a:extLst>
                <a:ext uri="{FF2B5EF4-FFF2-40B4-BE49-F238E27FC236}">
                  <a16:creationId xmlns:a16="http://schemas.microsoft.com/office/drawing/2014/main" id="{ECD305DB-1843-1195-2A96-6EFB95FE89F7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9" name="图片 8" descr="图片包含 游戏机&#10;&#10;描述已自动生成">
              <a:extLst>
                <a:ext uri="{FF2B5EF4-FFF2-40B4-BE49-F238E27FC236}">
                  <a16:creationId xmlns:a16="http://schemas.microsoft.com/office/drawing/2014/main" id="{BDD7CB9C-365A-29A0-A76D-DFD9E6493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11" name="Picture 10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28EE9552-A2D4-2493-44E1-918DEF255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2380043"/>
            <a:ext cx="8692588" cy="29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63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F4BFE88A-DD49-22D0-F590-B8680F08E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73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653</Words>
  <Application>Microsoft Office PowerPoint</Application>
  <PresentationFormat>Widescreen</PresentationFormat>
  <Paragraphs>117</Paragraphs>
  <Slides>27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DengXian</vt:lpstr>
      <vt:lpstr>Arial</vt:lpstr>
      <vt:lpstr>Arial-Rounded</vt:lpstr>
      <vt:lpstr>Calibri</vt:lpstr>
      <vt:lpstr>Calibri Light</vt:lpstr>
      <vt:lpstr>Cambria</vt:lpstr>
      <vt:lpstr>Times New Roman</vt:lpstr>
      <vt:lpstr>字魂27号-布丁体</vt:lpstr>
      <vt:lpstr>字魂37号-波纹乖乖体</vt:lpstr>
      <vt:lpstr>思源黑体 CN</vt:lpstr>
      <vt:lpstr>思源黑体 CN Medium</vt:lpstr>
      <vt:lpstr>1_Office Theme</vt:lpstr>
      <vt:lpstr>Office 主题​​</vt:lpstr>
      <vt:lpstr>Office Theme</vt:lpstr>
      <vt:lpstr>自定义设计方案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58</cp:revision>
  <dcterms:created xsi:type="dcterms:W3CDTF">2023-06-22T12:42:59Z</dcterms:created>
  <dcterms:modified xsi:type="dcterms:W3CDTF">2026-04-29T05:30:37Z</dcterms:modified>
</cp:coreProperties>
</file>