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3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4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705" r:id="rId3"/>
    <p:sldMasterId id="2147483717" r:id="rId4"/>
    <p:sldMasterId id="2147483729" r:id="rId5"/>
  </p:sldMasterIdLst>
  <p:notesMasterIdLst>
    <p:notesMasterId r:id="rId30"/>
  </p:notesMasterIdLst>
  <p:sldIdLst>
    <p:sldId id="2007577125" r:id="rId6"/>
    <p:sldId id="256" r:id="rId7"/>
    <p:sldId id="258" r:id="rId8"/>
    <p:sldId id="275" r:id="rId9"/>
    <p:sldId id="274" r:id="rId10"/>
    <p:sldId id="262" r:id="rId11"/>
    <p:sldId id="294" r:id="rId12"/>
    <p:sldId id="263" r:id="rId13"/>
    <p:sldId id="2007577126" r:id="rId14"/>
    <p:sldId id="336" r:id="rId15"/>
    <p:sldId id="331" r:id="rId16"/>
    <p:sldId id="332" r:id="rId17"/>
    <p:sldId id="2007577129" r:id="rId18"/>
    <p:sldId id="2007577127" r:id="rId19"/>
    <p:sldId id="2007577128" r:id="rId20"/>
    <p:sldId id="2007577130" r:id="rId21"/>
    <p:sldId id="311" r:id="rId22"/>
    <p:sldId id="2007577131" r:id="rId23"/>
    <p:sldId id="2007577132" r:id="rId24"/>
    <p:sldId id="321" r:id="rId25"/>
    <p:sldId id="2007577133" r:id="rId26"/>
    <p:sldId id="2007577134" r:id="rId27"/>
    <p:sldId id="329" r:id="rId28"/>
    <p:sldId id="330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286" autoAdjust="0"/>
    <p:restoredTop sz="94660"/>
  </p:normalViewPr>
  <p:slideViewPr>
    <p:cSldViewPr snapToGrid="0">
      <p:cViewPr varScale="1">
        <p:scale>
          <a:sx n="65" d="100"/>
          <a:sy n="65" d="100"/>
        </p:scale>
        <p:origin x="720" y="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tableStyles" Target="tableStyle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B90912-FDBA-42D0-991E-ACEDF6CDF452}" type="datetimeFigureOut">
              <a:rPr lang="en-US" smtClean="0"/>
              <a:t>4/29/2026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9C894-4488-4BFE-B29D-6D5F74E3F2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424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99C894-4488-4BFE-B29D-6D5F74E3F294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940640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8085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A5894-C085-332E-E7B2-3A8927B1E5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12138F7-7428-F71D-ED53-53A4E19B6B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F1F54EB-9D46-3201-431C-BE9D2FECF7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12A535-E8CC-D7F6-E37F-AEA388DFD5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37940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2D762C-1E58-291F-200C-FE65B860DC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54792FF-E799-01D6-DB57-B2652E4C71A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AFE0474-2323-219F-4FC6-A27DFF04DE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18D2D1-12E9-E025-55AD-DD7A6E195C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893898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BẤM VÀO TỪNG CON CAPYBARA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4CDBB6-D30F-4873-A037-5C225A9BFE2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4985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29329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54058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KHUNG ĐÁP ÁN </a:t>
            </a:r>
            <a:r>
              <a:rPr lang="en-US" b="1" dirty="0">
                <a:sym typeface="Wingdings" panose="05000000000000000000" pitchFamily="2" charset="2"/>
              </a:rPr>
              <a:t> XUẤT HIỆN KẾT QUẢ ĐÚNG/SAI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CA3864-D368-4202-A9AE-602D5EBF21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39324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endParaRPr lang="en-U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99C894-4488-4BFE-B29D-6D5F74E3F294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77811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09135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234507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821503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34184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96738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903337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141741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932880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847681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918366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55159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549002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8076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777954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3820796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2045341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63617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2885039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147307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873841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0641998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9665488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40423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2079319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1940772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4/29/2026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379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4/29/2026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8221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4/29/2026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485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4/29/2026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42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4/29/2026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2223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703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  <p:sp>
        <p:nvSpPr>
          <p:cNvPr id="8" name="Rounded Rectangle 7"/>
          <p:cNvSpPr/>
          <p:nvPr userDrawn="1"/>
        </p:nvSpPr>
        <p:spPr>
          <a:xfrm>
            <a:off x="1031631" y="1978269"/>
            <a:ext cx="10128738" cy="4114800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2D05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4378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92"/>
            <a:ext cx="12213752" cy="6845808"/>
          </a:xfrm>
          <a:prstGeom prst="rect">
            <a:avLst/>
          </a:prstGeom>
        </p:spPr>
      </p:pic>
      <p:sp>
        <p:nvSpPr>
          <p:cNvPr id="8" name="Rounded Rectangle 7"/>
          <p:cNvSpPr/>
          <p:nvPr userDrawn="1"/>
        </p:nvSpPr>
        <p:spPr>
          <a:xfrm>
            <a:off x="486508" y="597877"/>
            <a:ext cx="11218985" cy="577654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2D05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61090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56884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23495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97928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35402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69646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376942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83080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1169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1CFE6E-BEF3-481E-9F1A-037C4BF11B35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BFCE114-F7E8-4623-86D4-9B46FC85B9EF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6591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715458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93147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0338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074734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002180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67596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669258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43941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132455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344746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06725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11390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DE28A1-31C6-CD0C-7FE5-23A0E61823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E4A17BB-BDAC-5CB4-7886-7CCE9B50918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A173E56-7534-47E8-80F2-95F4DC885F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63A4C7-35B4-B988-B0A8-84BA2E0B52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25CF87-7033-3B0C-D436-0CAA9A7883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54760514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0FB212-B47D-37FD-15E0-7E6836702F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DA47E4-A919-7862-5EA6-C5953AEC772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F1BC695-5B3B-0E2B-6208-0A5865BCA7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FC8EF6-C910-6F8B-1A6F-2949519F0B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B8DBA5-A1A9-C0CF-23F7-234521A9F9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6000577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7720951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22E0A8-262E-1EFB-8F4F-456A1B6479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23A663-425E-0904-6511-D15C0D21FA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20006F-C0A0-5C99-8AF1-7644B23274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F06F71-51C8-4ED6-691B-AF7D161F8B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0DBD89E-E07B-4999-E009-EA8755C180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3190684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C90734-AC0E-E807-8B98-3C61A005B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78B31D-DD2C-2245-0AE5-9B32C5BE3ED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6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1B4EA0F-7B4B-ADD0-2DF3-7824D24346A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B6A02AF-B2DD-4642-8F60-6780AF0AD9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A89A240-3518-BA82-F06C-62AF2DC10A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66BEF8B-48F7-18BB-A863-FC5B9B749D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8664170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E28918-1B52-634C-84B5-8BB8AA0C7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409DB4-93A0-A2B8-A36F-2AD48C1D6F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16C1EEB-B8FE-3826-AD7A-DE124A8B85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ABD945B-9C01-C363-5741-16DCC02EF23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A7B3816-0A9F-AC57-D058-45E40D3FA2E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1A0ACAB-AB01-3872-E8D2-C247CA0716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B25F88F-D63B-E86B-4C56-050B43910C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2C0B2F5-35AC-0B9B-4615-ADCABC921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7130744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AEB84A-5061-B56B-46C3-3290DEB71D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71570E3-2F2B-F8CF-4213-2480943ACD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B49782-DB5D-D16A-CB51-2E2F603F60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1B21C09-A77B-548B-A38B-5BDFAC9E5D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947071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C6FFBF0-6874-1846-1518-D6EB01A922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9A10652-DE7C-5CC2-202F-51CA60F167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E917E8-08D6-F68F-EBD9-C66B3A493F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67067836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29F216-739E-506F-506E-4C2526AF7A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9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ADF588D-6FF1-60E2-5FC7-B34FD23CCEC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ACC9C3E-59EB-6021-DC68-5423F0FAB95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9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23" indent="0">
              <a:buNone/>
              <a:defRPr sz="1400"/>
            </a:lvl2pPr>
            <a:lvl3pPr marL="914446" indent="0">
              <a:buNone/>
              <a:defRPr sz="1200"/>
            </a:lvl3pPr>
            <a:lvl4pPr marL="1371669" indent="0">
              <a:buNone/>
              <a:defRPr sz="1000"/>
            </a:lvl4pPr>
            <a:lvl5pPr marL="1828891" indent="0">
              <a:buNone/>
              <a:defRPr sz="1000"/>
            </a:lvl5pPr>
            <a:lvl6pPr marL="2286114" indent="0">
              <a:buNone/>
              <a:defRPr sz="1000"/>
            </a:lvl6pPr>
            <a:lvl7pPr marL="2743337" indent="0">
              <a:buNone/>
              <a:defRPr sz="1000"/>
            </a:lvl7pPr>
            <a:lvl8pPr marL="3200560" indent="0">
              <a:buNone/>
              <a:defRPr sz="1000"/>
            </a:lvl8pPr>
            <a:lvl9pPr marL="365778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D51F7EC-C39A-3BCE-617A-3351E67735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0F03205-C6DD-BF33-0612-289DEC97DA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7AAC0DA-6968-32CD-C30C-47AE0201E7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17949379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DB1E02-F5C6-27CF-A4A3-565854BE2D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9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C9DA7B6-3C68-AA42-2AA1-6E72193BBD9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C755F5B-B5ED-98F7-2A43-0A085D9A630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9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23" indent="0">
              <a:buNone/>
              <a:defRPr sz="1400"/>
            </a:lvl2pPr>
            <a:lvl3pPr marL="914446" indent="0">
              <a:buNone/>
              <a:defRPr sz="1200"/>
            </a:lvl3pPr>
            <a:lvl4pPr marL="1371669" indent="0">
              <a:buNone/>
              <a:defRPr sz="1000"/>
            </a:lvl4pPr>
            <a:lvl5pPr marL="1828891" indent="0">
              <a:buNone/>
              <a:defRPr sz="1000"/>
            </a:lvl5pPr>
            <a:lvl6pPr marL="2286114" indent="0">
              <a:buNone/>
              <a:defRPr sz="1000"/>
            </a:lvl6pPr>
            <a:lvl7pPr marL="2743337" indent="0">
              <a:buNone/>
              <a:defRPr sz="1000"/>
            </a:lvl7pPr>
            <a:lvl8pPr marL="3200560" indent="0">
              <a:buNone/>
              <a:defRPr sz="1000"/>
            </a:lvl8pPr>
            <a:lvl9pPr marL="365778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1A3AEA-191E-8A45-90E2-FAC4021046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24AEDD2-8D2C-5C56-3A05-74AAB2D184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83703DE-CF6A-DDE4-FE55-3C48FFC6B4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4914774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3B226A-64B5-5693-62B0-1A26261FB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287B2D9-8D75-4596-0220-F4B9ABAC750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0A3735E-950D-4465-8168-8FA8AE6C7B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89316C-B2A2-BD6A-09CD-0193FDF51A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C57A781-FCC6-8EB7-054B-919EACC169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7149096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026025B-6112-3D2A-8AE2-B02747AB7CC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6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CE230D9-EEEA-C10A-1D49-CB6D031ABD3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6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C844DDB-444B-59C9-6C09-3FA6B683B9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5CFC18-22ED-CB79-B680-1775E65E2B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64A90A-4824-F47D-76E4-C4E50563A3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653190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380419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21161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54102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5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34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3000"/>
              <a:buFont typeface="Balsamiq Sans"/>
              <a:buNone/>
              <a:defRPr sz="3000" b="1">
                <a:solidFill>
                  <a:srgbClr val="FFA200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5" name="Picture 4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E7E0FC3A-7B54-A1CD-0D36-91564BF0D08A}"/>
              </a:ext>
            </a:extLst>
          </p:cNvPr>
          <p:cNvPicPr>
            <a:picLocks noChangeAspect="1"/>
          </p:cNvPicPr>
          <p:nvPr userDrawn="1"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5760" y="7983955"/>
            <a:ext cx="1266825" cy="126682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30D913-41B0-E356-9E94-832D6538DBAB}"/>
              </a:ext>
            </a:extLst>
          </p:cNvPr>
          <p:cNvPicPr>
            <a:picLocks noChangeAspect="1"/>
          </p:cNvPicPr>
          <p:nvPr userDrawn="1"/>
        </p:nvPicPr>
        <p:blipFill>
          <a:blip r:embed="rId33"/>
          <a:stretch>
            <a:fillRect/>
          </a:stretch>
        </p:blipFill>
        <p:spPr>
          <a:xfrm>
            <a:off x="0" y="0"/>
            <a:ext cx="12181417" cy="685800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2ABEE90-08DB-6EBF-B02C-C971FF7A1564}"/>
              </a:ext>
            </a:extLst>
          </p:cNvPr>
          <p:cNvSpPr/>
          <p:nvPr userDrawn="1"/>
        </p:nvSpPr>
        <p:spPr>
          <a:xfrm>
            <a:off x="315310" y="361508"/>
            <a:ext cx="11529360" cy="6294474"/>
          </a:xfrm>
          <a:prstGeom prst="roundRect">
            <a:avLst/>
          </a:prstGeom>
          <a:solidFill>
            <a:srgbClr val="FFFFFF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74412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C66ED54-8B37-8C3F-B66C-512E667DA41F}"/>
              </a:ext>
            </a:extLst>
          </p:cNvPr>
          <p:cNvPicPr>
            <a:picLocks noChangeAspect="1"/>
          </p:cNvPicPr>
          <p:nvPr userDrawn="1"/>
        </p:nvPicPr>
        <p:blipFill>
          <a:blip r:embed="rId10"/>
          <a:stretch>
            <a:fillRect/>
          </a:stretch>
        </p:blipFill>
        <p:spPr>
          <a:xfrm>
            <a:off x="0" y="0"/>
            <a:ext cx="12181417" cy="6858000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5272940-0AAE-B261-7EE2-CC1E630A8986}"/>
              </a:ext>
            </a:extLst>
          </p:cNvPr>
          <p:cNvSpPr/>
          <p:nvPr userDrawn="1"/>
        </p:nvSpPr>
        <p:spPr>
          <a:xfrm>
            <a:off x="315310" y="361508"/>
            <a:ext cx="11529360" cy="629447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22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8037005B-EFA8-8CC8-6A93-00B1BEDC4158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39312" y="175689"/>
            <a:ext cx="1561145" cy="1561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9728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4/29/2026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9304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544D056-E094-A271-61A8-302298103E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FC5C9BF-68DA-657F-9404-2BF16D74C4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6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2B912AB-2B26-C88A-2E8F-6A8F021C553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0D75E70-B76F-4F76-9575-EA7F545D535A}" type="datetimeFigureOut">
              <a:rPr lang="vi-VN" smtClean="0"/>
              <a:t>29/04/2026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2B3627-8F32-C437-D7B3-2714D24AF8B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E8A8B2-F64F-A251-CC74-77E55CE121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79CF5B-82D3-4FEA-B9EB-AD745171200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13561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txStyles>
    <p:titleStyle>
      <a:lvl1pPr algn="l" defTabSz="914446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914446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34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57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80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503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726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949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171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394" indent="-228611" algn="l" defTabSz="9144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23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46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69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91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114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337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560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783" algn="l" defTabSz="9144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6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2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5" Type="http://schemas.openxmlformats.org/officeDocument/2006/relationships/image" Target="../media/image72.png"/><Relationship Id="rId4" Type="http://schemas.openxmlformats.org/officeDocument/2006/relationships/notesSlide" Target="../notesSlides/notesSlide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75.png"/><Relationship Id="rId5" Type="http://schemas.openxmlformats.org/officeDocument/2006/relationships/image" Target="../media/image74.png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77.png"/><Relationship Id="rId4" Type="http://schemas.microsoft.com/office/2007/relationships/hdphoto" Target="../media/hdphoto2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3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gi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3" Type="http://schemas.microsoft.com/office/2007/relationships/media" Target="../media/media6.wav"/><Relationship Id="rId7" Type="http://schemas.openxmlformats.org/officeDocument/2006/relationships/image" Target="../media/image22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notesSlide" Target="../notesSlides/notesSlide12.xml"/><Relationship Id="rId5" Type="http://schemas.openxmlformats.org/officeDocument/2006/relationships/slideLayout" Target="../slideLayouts/slideLayout31.xml"/><Relationship Id="rId4" Type="http://schemas.openxmlformats.org/officeDocument/2006/relationships/audio" Target="../media/media6.wav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84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svg"/><Relationship Id="rId18" Type="http://schemas.openxmlformats.org/officeDocument/2006/relationships/image" Target="../media/image22.png"/><Relationship Id="rId3" Type="http://schemas.openxmlformats.org/officeDocument/2006/relationships/slideLayout" Target="../slideLayouts/slideLayout53.xml"/><Relationship Id="rId7" Type="http://schemas.openxmlformats.org/officeDocument/2006/relationships/image" Target="../media/image11.svg"/><Relationship Id="rId12" Type="http://schemas.openxmlformats.org/officeDocument/2006/relationships/image" Target="../media/image16.png"/><Relationship Id="rId17" Type="http://schemas.openxmlformats.org/officeDocument/2006/relationships/image" Target="../media/image21.png"/><Relationship Id="rId2" Type="http://schemas.openxmlformats.org/officeDocument/2006/relationships/audio" Target="../media/media1.mp3"/><Relationship Id="rId16" Type="http://schemas.openxmlformats.org/officeDocument/2006/relationships/image" Target="../media/image20.png"/><Relationship Id="rId1" Type="http://schemas.microsoft.com/office/2007/relationships/media" Target="../media/media1.mp3"/><Relationship Id="rId6" Type="http://schemas.openxmlformats.org/officeDocument/2006/relationships/image" Target="../media/image10.png"/><Relationship Id="rId11" Type="http://schemas.openxmlformats.org/officeDocument/2006/relationships/image" Target="../media/image15.svg"/><Relationship Id="rId5" Type="http://schemas.openxmlformats.org/officeDocument/2006/relationships/image" Target="../media/image9.svg"/><Relationship Id="rId15" Type="http://schemas.openxmlformats.org/officeDocument/2006/relationships/image" Target="../media/image1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svg"/><Relationship Id="rId14" Type="http://schemas.openxmlformats.org/officeDocument/2006/relationships/image" Target="../media/image18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8.svg"/><Relationship Id="rId4" Type="http://schemas.openxmlformats.org/officeDocument/2006/relationships/image" Target="../media/image8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9.png"/><Relationship Id="rId5" Type="http://schemas.openxmlformats.org/officeDocument/2006/relationships/image" Target="../media/image64.svg"/><Relationship Id="rId4" Type="http://schemas.openxmlformats.org/officeDocument/2006/relationships/image" Target="../media/image6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svg"/><Relationship Id="rId18" Type="http://schemas.openxmlformats.org/officeDocument/2006/relationships/image" Target="../media/image37.png"/><Relationship Id="rId26" Type="http://schemas.openxmlformats.org/officeDocument/2006/relationships/slide" Target="slide4.xml"/><Relationship Id="rId3" Type="http://schemas.openxmlformats.org/officeDocument/2006/relationships/audio" Target="../media/audio1.wav"/><Relationship Id="rId21" Type="http://schemas.openxmlformats.org/officeDocument/2006/relationships/image" Target="../media/image40.svg"/><Relationship Id="rId34" Type="http://schemas.openxmlformats.org/officeDocument/2006/relationships/image" Target="../media/image48.gif"/><Relationship Id="rId7" Type="http://schemas.openxmlformats.org/officeDocument/2006/relationships/image" Target="../media/image26.svg"/><Relationship Id="rId12" Type="http://schemas.openxmlformats.org/officeDocument/2006/relationships/image" Target="../media/image31.png"/><Relationship Id="rId17" Type="http://schemas.openxmlformats.org/officeDocument/2006/relationships/image" Target="../media/image36.svg"/><Relationship Id="rId25" Type="http://schemas.openxmlformats.org/officeDocument/2006/relationships/image" Target="../media/image44.svg"/><Relationship Id="rId33" Type="http://schemas.openxmlformats.org/officeDocument/2006/relationships/image" Target="../media/image4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35.png"/><Relationship Id="rId20" Type="http://schemas.openxmlformats.org/officeDocument/2006/relationships/image" Target="../media/image39.png"/><Relationship Id="rId29" Type="http://schemas.openxmlformats.org/officeDocument/2006/relationships/image" Target="../media/image45.png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25.png"/><Relationship Id="rId11" Type="http://schemas.openxmlformats.org/officeDocument/2006/relationships/image" Target="../media/image30.svg"/><Relationship Id="rId24" Type="http://schemas.openxmlformats.org/officeDocument/2006/relationships/image" Target="../media/image43.png"/><Relationship Id="rId32" Type="http://schemas.openxmlformats.org/officeDocument/2006/relationships/slide" Target="slide7.xml"/><Relationship Id="rId5" Type="http://schemas.openxmlformats.org/officeDocument/2006/relationships/image" Target="../media/image24.svg"/><Relationship Id="rId15" Type="http://schemas.openxmlformats.org/officeDocument/2006/relationships/image" Target="../media/image34.svg"/><Relationship Id="rId23" Type="http://schemas.openxmlformats.org/officeDocument/2006/relationships/image" Target="../media/image42.svg"/><Relationship Id="rId28" Type="http://schemas.openxmlformats.org/officeDocument/2006/relationships/slide" Target="slide5.xml"/><Relationship Id="rId10" Type="http://schemas.openxmlformats.org/officeDocument/2006/relationships/image" Target="../media/image29.png"/><Relationship Id="rId19" Type="http://schemas.openxmlformats.org/officeDocument/2006/relationships/image" Target="../media/image38.svg"/><Relationship Id="rId31" Type="http://schemas.openxmlformats.org/officeDocument/2006/relationships/image" Target="../media/image46.png"/><Relationship Id="rId4" Type="http://schemas.openxmlformats.org/officeDocument/2006/relationships/image" Target="../media/image23.png"/><Relationship Id="rId9" Type="http://schemas.openxmlformats.org/officeDocument/2006/relationships/image" Target="../media/image28.svg"/><Relationship Id="rId14" Type="http://schemas.openxmlformats.org/officeDocument/2006/relationships/image" Target="../media/image33.png"/><Relationship Id="rId22" Type="http://schemas.openxmlformats.org/officeDocument/2006/relationships/image" Target="../media/image41.png"/><Relationship Id="rId27" Type="http://schemas.openxmlformats.org/officeDocument/2006/relationships/image" Target="../media/image20.png"/><Relationship Id="rId30" Type="http://schemas.openxmlformats.org/officeDocument/2006/relationships/slide" Target="slide6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54.png"/><Relationship Id="rId18" Type="http://schemas.openxmlformats.org/officeDocument/2006/relationships/slide" Target="slide3.xml"/><Relationship Id="rId3" Type="http://schemas.microsoft.com/office/2007/relationships/media" Target="../media/media3.mp3"/><Relationship Id="rId7" Type="http://schemas.openxmlformats.org/officeDocument/2006/relationships/image" Target="../media/image49.png"/><Relationship Id="rId12" Type="http://schemas.openxmlformats.org/officeDocument/2006/relationships/image" Target="../media/image53.svg"/><Relationship Id="rId17" Type="http://schemas.openxmlformats.org/officeDocument/2006/relationships/image" Target="../media/image58.png"/><Relationship Id="rId2" Type="http://schemas.openxmlformats.org/officeDocument/2006/relationships/audio" Target="../media/media2.mp3"/><Relationship Id="rId16" Type="http://schemas.openxmlformats.org/officeDocument/2006/relationships/image" Target="../media/image57.sv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52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6.png"/><Relationship Id="rId10" Type="http://schemas.openxmlformats.org/officeDocument/2006/relationships/image" Target="../media/image51.svg"/><Relationship Id="rId19" Type="http://schemas.openxmlformats.org/officeDocument/2006/relationships/image" Target="../media/image59.png"/><Relationship Id="rId4" Type="http://schemas.openxmlformats.org/officeDocument/2006/relationships/audio" Target="../media/media3.mp3"/><Relationship Id="rId9" Type="http://schemas.openxmlformats.org/officeDocument/2006/relationships/image" Target="../media/image50.png"/><Relationship Id="rId14" Type="http://schemas.openxmlformats.org/officeDocument/2006/relationships/image" Target="../media/image55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54.png"/><Relationship Id="rId18" Type="http://schemas.openxmlformats.org/officeDocument/2006/relationships/slide" Target="slide3.xml"/><Relationship Id="rId3" Type="http://schemas.microsoft.com/office/2007/relationships/media" Target="../media/media3.mp3"/><Relationship Id="rId7" Type="http://schemas.openxmlformats.org/officeDocument/2006/relationships/image" Target="../media/image49.png"/><Relationship Id="rId12" Type="http://schemas.openxmlformats.org/officeDocument/2006/relationships/image" Target="../media/image53.svg"/><Relationship Id="rId17" Type="http://schemas.openxmlformats.org/officeDocument/2006/relationships/image" Target="../media/image60.png"/><Relationship Id="rId2" Type="http://schemas.openxmlformats.org/officeDocument/2006/relationships/audio" Target="../media/media2.mp3"/><Relationship Id="rId16" Type="http://schemas.openxmlformats.org/officeDocument/2006/relationships/image" Target="../media/image57.sv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52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6.png"/><Relationship Id="rId10" Type="http://schemas.openxmlformats.org/officeDocument/2006/relationships/image" Target="../media/image51.svg"/><Relationship Id="rId19" Type="http://schemas.openxmlformats.org/officeDocument/2006/relationships/image" Target="../media/image59.png"/><Relationship Id="rId4" Type="http://schemas.openxmlformats.org/officeDocument/2006/relationships/audio" Target="../media/media3.mp3"/><Relationship Id="rId9" Type="http://schemas.openxmlformats.org/officeDocument/2006/relationships/image" Target="../media/image50.png"/><Relationship Id="rId14" Type="http://schemas.openxmlformats.org/officeDocument/2006/relationships/image" Target="../media/image55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61.png"/><Relationship Id="rId18" Type="http://schemas.openxmlformats.org/officeDocument/2006/relationships/slide" Target="slide3.xml"/><Relationship Id="rId3" Type="http://schemas.microsoft.com/office/2007/relationships/media" Target="../media/media3.mp3"/><Relationship Id="rId7" Type="http://schemas.openxmlformats.org/officeDocument/2006/relationships/image" Target="../media/image49.png"/><Relationship Id="rId12" Type="http://schemas.openxmlformats.org/officeDocument/2006/relationships/image" Target="../media/image53.svg"/><Relationship Id="rId17" Type="http://schemas.openxmlformats.org/officeDocument/2006/relationships/image" Target="../media/image57.svg"/><Relationship Id="rId2" Type="http://schemas.openxmlformats.org/officeDocument/2006/relationships/audio" Target="../media/media2.mp3"/><Relationship Id="rId16" Type="http://schemas.openxmlformats.org/officeDocument/2006/relationships/image" Target="../media/image56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52.png"/><Relationship Id="rId5" Type="http://schemas.openxmlformats.org/officeDocument/2006/relationships/slideLayout" Target="../slideLayouts/slideLayout59.xml"/><Relationship Id="rId15" Type="http://schemas.openxmlformats.org/officeDocument/2006/relationships/image" Target="../media/image55.svg"/><Relationship Id="rId10" Type="http://schemas.openxmlformats.org/officeDocument/2006/relationships/image" Target="../media/image51.svg"/><Relationship Id="rId19" Type="http://schemas.openxmlformats.org/officeDocument/2006/relationships/image" Target="../media/image59.png"/><Relationship Id="rId4" Type="http://schemas.openxmlformats.org/officeDocument/2006/relationships/audio" Target="../media/media3.mp3"/><Relationship Id="rId9" Type="http://schemas.openxmlformats.org/officeDocument/2006/relationships/image" Target="../media/image50.png"/><Relationship Id="rId14" Type="http://schemas.openxmlformats.org/officeDocument/2006/relationships/image" Target="../media/image5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audio" Target="../media/audio2.wav"/><Relationship Id="rId7" Type="http://schemas.openxmlformats.org/officeDocument/2006/relationships/image" Target="../media/image6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4.svg"/><Relationship Id="rId5" Type="http://schemas.openxmlformats.org/officeDocument/2006/relationships/image" Target="../media/image63.png"/><Relationship Id="rId4" Type="http://schemas.openxmlformats.org/officeDocument/2006/relationships/image" Target="../media/image62.png"/><Relationship Id="rId9" Type="http://schemas.openxmlformats.org/officeDocument/2006/relationships/audio" Target="../media/audio2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0.png"/><Relationship Id="rId5" Type="http://schemas.openxmlformats.org/officeDocument/2006/relationships/image" Target="../media/image69.svg"/><Relationship Id="rId4" Type="http://schemas.openxmlformats.org/officeDocument/2006/relationships/image" Target="../media/image6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65094" y="651796"/>
            <a:ext cx="9461812" cy="2432515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1BA80B2-C2A8-4428-B6EA-A559F0DA5C4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350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73BA0C-BC31-225D-A4D2-5AE80A1306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Thiết kế chưa có tên (2)">
            <a:hlinkClick r:id="" action="ppaction://media"/>
            <a:extLst>
              <a:ext uri="{FF2B5EF4-FFF2-40B4-BE49-F238E27FC236}">
                <a16:creationId xmlns:a16="http://schemas.microsoft.com/office/drawing/2014/main" id="{820CD6D2-B95E-DE8A-092D-7B710EC6F0B7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173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04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31B7CDAC-A9DD-380C-0F83-FFC9588186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99761" y="1981200"/>
            <a:ext cx="5562600" cy="2895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Picture 6" descr="A cartoon of a child&#10;&#10;Description automatically generated">
            <a:extLst>
              <a:ext uri="{FF2B5EF4-FFF2-40B4-BE49-F238E27FC236}">
                <a16:creationId xmlns:a16="http://schemas.microsoft.com/office/drawing/2014/main" id="{79887D08-E6B7-CD83-4712-D521CC0D0A4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778" y="2328531"/>
            <a:ext cx="2625519" cy="2893429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EFC19FC-5A58-2CF7-BA68-952A44737427}"/>
              </a:ext>
            </a:extLst>
          </p:cNvPr>
          <p:cNvSpPr/>
          <p:nvPr/>
        </p:nvSpPr>
        <p:spPr>
          <a:xfrm>
            <a:off x="1137683" y="510363"/>
            <a:ext cx="3338623" cy="1648046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60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20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10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86F8B8D-D8C9-FD83-ECDA-C1FEBFD29DA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390431" y="2520027"/>
            <a:ext cx="1343025" cy="256222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57A446F8-902C-17DB-E988-4BAE1F23397C}"/>
              </a:ext>
            </a:extLst>
          </p:cNvPr>
          <p:cNvSpPr/>
          <p:nvPr/>
        </p:nvSpPr>
        <p:spPr>
          <a:xfrm>
            <a:off x="8335925" y="404037"/>
            <a:ext cx="3338623" cy="1648046"/>
          </a:xfrm>
          <a:prstGeom prst="wedgeRoundRectCallout">
            <a:avLst>
              <a:gd name="adj1" fmla="val -7139"/>
              <a:gd name="adj2" fmla="val 72177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360082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artoon of a robot pointing&#10;&#10;Description automatically generated with medium confidence">
            <a:extLst>
              <a:ext uri="{FF2B5EF4-FFF2-40B4-BE49-F238E27FC236}">
                <a16:creationId xmlns:a16="http://schemas.microsoft.com/office/drawing/2014/main" id="{23776B89-452E-FEBA-3787-E36D78804B2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98" y="996748"/>
            <a:ext cx="1749745" cy="2142545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87BFFECC-B8C2-4C65-6CAD-5DD2290BF419}"/>
              </a:ext>
            </a:extLst>
          </p:cNvPr>
          <p:cNvSpPr/>
          <p:nvPr/>
        </p:nvSpPr>
        <p:spPr>
          <a:xfrm>
            <a:off x="2764464" y="350874"/>
            <a:ext cx="6028662" cy="2041451"/>
          </a:xfrm>
          <a:prstGeom prst="wedgeRoundRectCallout">
            <a:avLst>
              <a:gd name="adj1" fmla="val -61472"/>
              <a:gd name="adj2" fmla="val 11334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Ta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thể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theo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bước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tính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Hai.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Ba.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tổng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9EA98A-2D01-513E-21F9-396EEE94F3F4}"/>
              </a:ext>
            </a:extLst>
          </p:cNvPr>
          <p:cNvSpPr txBox="1"/>
          <p:nvPr/>
        </p:nvSpPr>
        <p:spPr>
          <a:xfrm>
            <a:off x="509129" y="3353752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74DFF93-AB01-F030-8015-B0375E712934}"/>
              </a:ext>
            </a:extLst>
          </p:cNvPr>
          <p:cNvGrpSpPr/>
          <p:nvPr/>
        </p:nvGrpSpPr>
        <p:grpSpPr>
          <a:xfrm>
            <a:off x="1894667" y="3594369"/>
            <a:ext cx="1975584" cy="414105"/>
            <a:chOff x="3276600" y="3124200"/>
            <a:chExt cx="3505200" cy="399872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22B6285-06A8-E5EF-DB95-1C72B302339C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B2685300-B1C0-7EF7-0ADB-1777D08F84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2EBA9F5-861F-E120-2A0D-549B259D19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>
            <a:extLst>
              <a:ext uri="{FF2B5EF4-FFF2-40B4-BE49-F238E27FC236}">
                <a16:creationId xmlns:a16="http://schemas.microsoft.com/office/drawing/2014/main" id="{67523BF7-1DDC-4A11-D0CB-A47C26CE7A7F}"/>
              </a:ext>
            </a:extLst>
          </p:cNvPr>
          <p:cNvSpPr/>
          <p:nvPr/>
        </p:nvSpPr>
        <p:spPr>
          <a:xfrm>
            <a:off x="5688418" y="3540641"/>
            <a:ext cx="660741" cy="2000693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FE4AAB-3EE0-FE6B-B1E9-D709E79DF6AA}"/>
              </a:ext>
            </a:extLst>
          </p:cNvPr>
          <p:cNvSpPr txBox="1"/>
          <p:nvPr/>
        </p:nvSpPr>
        <p:spPr>
          <a:xfrm>
            <a:off x="2099896" y="3122380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B61AD04-3C93-D114-1988-08C4D3716E4C}"/>
              </a:ext>
            </a:extLst>
          </p:cNvPr>
          <p:cNvSpPr txBox="1"/>
          <p:nvPr/>
        </p:nvSpPr>
        <p:spPr>
          <a:xfrm>
            <a:off x="418288" y="4189720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E6407F5-B847-94ED-FFBE-387CAE885256}"/>
              </a:ext>
            </a:extLst>
          </p:cNvPr>
          <p:cNvGrpSpPr/>
          <p:nvPr/>
        </p:nvGrpSpPr>
        <p:grpSpPr>
          <a:xfrm>
            <a:off x="1894667" y="4435008"/>
            <a:ext cx="3410980" cy="328380"/>
            <a:chOff x="3276600" y="3124200"/>
            <a:chExt cx="3505200" cy="399872"/>
          </a:xfrm>
        </p:grpSpPr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B9099B5C-56EF-3A7B-8942-4E037DDC96D4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B0A7227-03E8-5F77-C272-4A98ACBEAD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3F9DD41-A4C8-814A-0305-343254E6E9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5042AB7-5F15-19B6-CEE1-6F97FF805341}"/>
              </a:ext>
            </a:extLst>
          </p:cNvPr>
          <p:cNvCxnSpPr>
            <a:cxnSpLocks/>
          </p:cNvCxnSpPr>
          <p:nvPr/>
        </p:nvCxnSpPr>
        <p:spPr>
          <a:xfrm flipV="1">
            <a:off x="3868779" y="4040373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>
            <a:extLst>
              <a:ext uri="{FF2B5EF4-FFF2-40B4-BE49-F238E27FC236}">
                <a16:creationId xmlns:a16="http://schemas.microsoft.com/office/drawing/2014/main" id="{E9BEA639-BDD2-0047-B357-3F9080697007}"/>
              </a:ext>
            </a:extLst>
          </p:cNvPr>
          <p:cNvSpPr/>
          <p:nvPr/>
        </p:nvSpPr>
        <p:spPr>
          <a:xfrm rot="16200000">
            <a:off x="4353541" y="3651792"/>
            <a:ext cx="488609" cy="1330541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EB8CE5-F8AF-2148-C0C9-92396036FD8A}"/>
              </a:ext>
            </a:extLst>
          </p:cNvPr>
          <p:cNvSpPr txBox="1"/>
          <p:nvPr/>
        </p:nvSpPr>
        <p:spPr>
          <a:xfrm>
            <a:off x="3974234" y="3613785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6E6D8C8-FC15-D2B9-65BB-65886013B311}"/>
              </a:ext>
            </a:extLst>
          </p:cNvPr>
          <p:cNvGrpSpPr/>
          <p:nvPr/>
        </p:nvGrpSpPr>
        <p:grpSpPr>
          <a:xfrm>
            <a:off x="6173196" y="4072270"/>
            <a:ext cx="1494650" cy="781940"/>
            <a:chOff x="9141412" y="3327992"/>
            <a:chExt cx="1494650" cy="78194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1215A99-8C4E-30C9-5824-63424B002ABA}"/>
                </a:ext>
              </a:extLst>
            </p:cNvPr>
            <p:cNvSpPr txBox="1"/>
            <p:nvPr/>
          </p:nvSpPr>
          <p:spPr>
            <a:xfrm>
              <a:off x="9141412" y="3391284"/>
              <a:ext cx="1494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cây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43544CFA-96B7-C4B3-F032-0C4BA63DAD3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/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1DC1174-7727-858F-297E-4F72EAB673EE}"/>
              </a:ext>
            </a:extLst>
          </p:cNvPr>
          <p:cNvSpPr txBox="1"/>
          <p:nvPr/>
        </p:nvSpPr>
        <p:spPr>
          <a:xfrm>
            <a:off x="439553" y="4955264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4D60B5B-9241-440B-861E-A3FFFF0C4634}"/>
              </a:ext>
            </a:extLst>
          </p:cNvPr>
          <p:cNvGrpSpPr/>
          <p:nvPr/>
        </p:nvGrpSpPr>
        <p:grpSpPr>
          <a:xfrm>
            <a:off x="1913860" y="5147390"/>
            <a:ext cx="2764465" cy="381541"/>
            <a:chOff x="3276600" y="3124200"/>
            <a:chExt cx="3505200" cy="399872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18ADE98-ACC2-2649-2150-0F9158D9F293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946F3C8-477A-0B11-B67D-C0A838575D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10FEB1B5-54EC-3447-9FBC-1554EADEE7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BC54B51-08CA-A33B-2635-314DBBD7F5ED}"/>
              </a:ext>
            </a:extLst>
          </p:cNvPr>
          <p:cNvCxnSpPr>
            <a:cxnSpLocks/>
          </p:cNvCxnSpPr>
          <p:nvPr/>
        </p:nvCxnSpPr>
        <p:spPr>
          <a:xfrm flipV="1">
            <a:off x="4644956" y="4614531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>
            <a:extLst>
              <a:ext uri="{FF2B5EF4-FFF2-40B4-BE49-F238E27FC236}">
                <a16:creationId xmlns:a16="http://schemas.microsoft.com/office/drawing/2014/main" id="{00664701-26D9-700A-2C69-40E5A52420A4}"/>
              </a:ext>
            </a:extLst>
          </p:cNvPr>
          <p:cNvSpPr/>
          <p:nvPr/>
        </p:nvSpPr>
        <p:spPr>
          <a:xfrm rot="16200000">
            <a:off x="4912241" y="4465674"/>
            <a:ext cx="170121" cy="637953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5D17C3A-5B3A-211D-3176-D99C88D4DA64}"/>
              </a:ext>
            </a:extLst>
          </p:cNvPr>
          <p:cNvSpPr txBox="1"/>
          <p:nvPr/>
        </p:nvSpPr>
        <p:spPr>
          <a:xfrm>
            <a:off x="4590923" y="4879060"/>
            <a:ext cx="14590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0883817-ECF5-3804-C915-064945EEDADA}"/>
              </a:ext>
            </a:extLst>
          </p:cNvPr>
          <p:cNvSpPr txBox="1"/>
          <p:nvPr/>
        </p:nvSpPr>
        <p:spPr>
          <a:xfrm>
            <a:off x="2838893" y="2541181"/>
            <a:ext cx="256244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sz="4400" b="1" i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endParaRPr lang="en-US" sz="4400" b="1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ADE6512-25C3-7DD9-260A-75579941CD85}"/>
              </a:ext>
            </a:extLst>
          </p:cNvPr>
          <p:cNvSpPr txBox="1"/>
          <p:nvPr/>
        </p:nvSpPr>
        <p:spPr>
          <a:xfrm>
            <a:off x="7182825" y="2464362"/>
            <a:ext cx="4518838" cy="35881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3600" b="1" i="1" u="sng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Bài giải</a:t>
            </a:r>
            <a:r>
              <a:rPr lang="en-US" sz="3600" b="1" i="1" u="sng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  <a:endParaRPr lang="vi-VN" sz="3600" b="1" u="sng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đội Hai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60 + 20 = 80 (cây)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đội Ba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80 – 10 = 70 (cây)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 cây cả ba đội trồng được là</a:t>
            </a:r>
            <a:endParaRPr lang="vi-VN" sz="2400" b="1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60 + 80 + 70 = 210 (cây)</a:t>
            </a:r>
            <a:endParaRPr lang="en-US" sz="2400" b="1" i="0" u="none" strike="noStrike" dirty="0">
              <a:solidFill>
                <a:srgbClr val="00206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algn="r" rtl="0">
              <a:spcBef>
                <a:spcPts val="0"/>
              </a:spcBef>
              <a:spcAft>
                <a:spcPts val="500"/>
              </a:spcAft>
            </a:pPr>
            <a:r>
              <a:rPr lang="vi-VN" sz="2400" b="1" i="0" u="none" strike="noStrike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Đáp số: 210 cây.</a:t>
            </a:r>
            <a:endParaRPr lang="en-US" sz="2400" b="1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8370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  <p:bldP spid="6" grpId="0"/>
      <p:bldP spid="15" grpId="0" animBg="1"/>
      <p:bldP spid="17" grpId="0"/>
      <p:bldP spid="18" grpId="0"/>
      <p:bldP spid="24" grpId="0" animBg="1"/>
      <p:bldP spid="25" grpId="0"/>
      <p:bldP spid="37" grpId="0"/>
      <p:bldP spid="43" grpId="0" animBg="1"/>
      <p:bldP spid="44" grpId="0"/>
      <p:bldP spid="45" grpId="0"/>
      <p:bldP spid="46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1">
            <a:extLst>
              <a:ext uri="{FF2B5EF4-FFF2-40B4-BE49-F238E27FC236}">
                <a16:creationId xmlns:a16="http://schemas.microsoft.com/office/drawing/2014/main" id="{EB204B32-3D52-A533-3692-1467A167709E}"/>
              </a:ext>
            </a:extLst>
          </p:cNvPr>
          <p:cNvSpPr txBox="1"/>
          <p:nvPr/>
        </p:nvSpPr>
        <p:spPr>
          <a:xfrm>
            <a:off x="2652694" y="444011"/>
            <a:ext cx="7554296" cy="561692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fontAlgn="auto">
              <a:defRPr/>
            </a:pPr>
            <a:r>
              <a:rPr lang="en-US" altLang="zh-CN" sz="3200" b="1" noProof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+mn-lt"/>
              </a:rPr>
              <a:t>Lưu ý khi giải bài toán có ba bước tính</a:t>
            </a:r>
            <a:endParaRPr lang="zh-CN" altLang="en-US" sz="3200" b="1" noProof="1">
              <a:solidFill>
                <a:srgbClr val="FF0000"/>
              </a:solidFill>
              <a:latin typeface="Cambria" panose="02040503050406030204" pitchFamily="18" charset="0"/>
              <a:ea typeface="字魂189号-星岩乐黑体" panose="00000500000000000000" charset="-122"/>
              <a:cs typeface="Times New Roman" panose="02020603050405020304" pitchFamily="18" charset="0"/>
              <a:sym typeface="+mn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3F7330F-8FF6-A7F8-2520-A510FABB6E3A}"/>
              </a:ext>
            </a:extLst>
          </p:cNvPr>
          <p:cNvGrpSpPr/>
          <p:nvPr/>
        </p:nvGrpSpPr>
        <p:grpSpPr>
          <a:xfrm>
            <a:off x="1814975" y="2394459"/>
            <a:ext cx="4773249" cy="1274883"/>
            <a:chOff x="2530713" y="4517367"/>
            <a:chExt cx="5104348" cy="1005970"/>
          </a:xfrm>
        </p:grpSpPr>
        <p:grpSp>
          <p:nvGrpSpPr>
            <p:cNvPr id="6" name="组合 20">
              <a:extLst>
                <a:ext uri="{FF2B5EF4-FFF2-40B4-BE49-F238E27FC236}">
                  <a16:creationId xmlns:a16="http://schemas.microsoft.com/office/drawing/2014/main" id="{4B8F5259-DCD3-66EA-4C28-65D9AD3CBDD7}"/>
                </a:ext>
              </a:extLst>
            </p:cNvPr>
            <p:cNvGrpSpPr/>
            <p:nvPr/>
          </p:nvGrpSpPr>
          <p:grpSpPr>
            <a:xfrm>
              <a:off x="3340077" y="4818011"/>
              <a:ext cx="4294984" cy="705326"/>
              <a:chOff x="1983" y="1439"/>
              <a:chExt cx="4433" cy="1481"/>
            </a:xfrm>
          </p:grpSpPr>
          <p:sp>
            <p:nvSpPr>
              <p:cNvPr id="8" name="圆角矩形 21">
                <a:extLst>
                  <a:ext uri="{FF2B5EF4-FFF2-40B4-BE49-F238E27FC236}">
                    <a16:creationId xmlns:a16="http://schemas.microsoft.com/office/drawing/2014/main" id="{51EDDD09-F1FF-1EE7-61B7-917A16477115}"/>
                  </a:ext>
                </a:extLst>
              </p:cNvPr>
              <p:cNvSpPr/>
              <p:nvPr/>
            </p:nvSpPr>
            <p:spPr>
              <a:xfrm>
                <a:off x="1983" y="1439"/>
                <a:ext cx="4433" cy="1481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A0CC3F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9" name="圆角矩形 22">
                <a:extLst>
                  <a:ext uri="{FF2B5EF4-FFF2-40B4-BE49-F238E27FC236}">
                    <a16:creationId xmlns:a16="http://schemas.microsoft.com/office/drawing/2014/main" id="{D1127FC1-91E6-CCBF-F872-80D0C68647ED}"/>
                  </a:ext>
                </a:extLst>
              </p:cNvPr>
              <p:cNvSpPr/>
              <p:nvPr/>
            </p:nvSpPr>
            <p:spPr>
              <a:xfrm>
                <a:off x="1983" y="1498"/>
                <a:ext cx="4425" cy="1351"/>
              </a:xfrm>
              <a:prstGeom prst="roundRect">
                <a:avLst>
                  <a:gd name="adj" fmla="val 50000"/>
                </a:avLst>
              </a:prstGeom>
              <a:ln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2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Viết lời giải và phép tính hoàn chỉnh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</p:grp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E84C4FE-E99D-580A-D539-0A7469FD8B0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2530713" y="4517367"/>
              <a:ext cx="919996" cy="919996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0E04822-3F6A-A0DA-0925-2C6E678AA2A1}"/>
              </a:ext>
            </a:extLst>
          </p:cNvPr>
          <p:cNvGrpSpPr/>
          <p:nvPr/>
        </p:nvGrpSpPr>
        <p:grpSpPr>
          <a:xfrm>
            <a:off x="2327913" y="3977054"/>
            <a:ext cx="5298966" cy="1142061"/>
            <a:chOff x="1866263" y="3526076"/>
            <a:chExt cx="5298966" cy="930900"/>
          </a:xfrm>
        </p:grpSpPr>
        <p:grpSp>
          <p:nvGrpSpPr>
            <p:cNvPr id="11" name="组合 24">
              <a:extLst>
                <a:ext uri="{FF2B5EF4-FFF2-40B4-BE49-F238E27FC236}">
                  <a16:creationId xmlns:a16="http://schemas.microsoft.com/office/drawing/2014/main" id="{549570DA-A63B-A20F-02F3-2157679A7B70}"/>
                </a:ext>
              </a:extLst>
            </p:cNvPr>
            <p:cNvGrpSpPr/>
            <p:nvPr/>
          </p:nvGrpSpPr>
          <p:grpSpPr>
            <a:xfrm>
              <a:off x="2513200" y="3739743"/>
              <a:ext cx="4652029" cy="717233"/>
              <a:chOff x="1473" y="1339"/>
              <a:chExt cx="4943" cy="1506"/>
            </a:xfrm>
          </p:grpSpPr>
          <p:sp>
            <p:nvSpPr>
              <p:cNvPr id="13" name="圆角矩形 26">
                <a:extLst>
                  <a:ext uri="{FF2B5EF4-FFF2-40B4-BE49-F238E27FC236}">
                    <a16:creationId xmlns:a16="http://schemas.microsoft.com/office/drawing/2014/main" id="{88031447-F428-B8C4-469F-7369D9E2EF78}"/>
                  </a:ext>
                </a:extLst>
              </p:cNvPr>
              <p:cNvSpPr/>
              <p:nvPr/>
            </p:nvSpPr>
            <p:spPr>
              <a:xfrm>
                <a:off x="1473" y="1339"/>
                <a:ext cx="4943" cy="1506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5F7700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14" name="圆角矩形 27">
                <a:extLst>
                  <a:ext uri="{FF2B5EF4-FFF2-40B4-BE49-F238E27FC236}">
                    <a16:creationId xmlns:a16="http://schemas.microsoft.com/office/drawing/2014/main" id="{B8D469FA-A5E4-22FD-FC8F-568B8E7605F6}"/>
                  </a:ext>
                </a:extLst>
              </p:cNvPr>
              <p:cNvSpPr/>
              <p:nvPr/>
            </p:nvSpPr>
            <p:spPr>
              <a:xfrm>
                <a:off x="1473" y="1381"/>
                <a:ext cx="4943" cy="1398"/>
              </a:xfrm>
              <a:prstGeom prst="roundRect">
                <a:avLst>
                  <a:gd name="adj" fmla="val 50000"/>
                </a:avLst>
              </a:prstGeom>
              <a:solidFill>
                <a:srgbClr val="A0CC3F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3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Đáp số chỉ ghi kết quả của bước tính thứ ba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5CABC37-FD6B-12EE-0E5A-4F816CEE688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1866263" y="3526076"/>
              <a:ext cx="919996" cy="919996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04720B5-F993-DC87-8ACF-9691B6C6B214}"/>
              </a:ext>
            </a:extLst>
          </p:cNvPr>
          <p:cNvGrpSpPr/>
          <p:nvPr/>
        </p:nvGrpSpPr>
        <p:grpSpPr>
          <a:xfrm>
            <a:off x="891983" y="910667"/>
            <a:ext cx="4976161" cy="1294672"/>
            <a:chOff x="1953550" y="1111472"/>
            <a:chExt cx="5211673" cy="1111438"/>
          </a:xfrm>
        </p:grpSpPr>
        <p:grpSp>
          <p:nvGrpSpPr>
            <p:cNvPr id="16" name="组合 8">
              <a:extLst>
                <a:ext uri="{FF2B5EF4-FFF2-40B4-BE49-F238E27FC236}">
                  <a16:creationId xmlns:a16="http://schemas.microsoft.com/office/drawing/2014/main" id="{17D95D0E-9C29-E2DD-82D1-C2684622B04D}"/>
                </a:ext>
              </a:extLst>
            </p:cNvPr>
            <p:cNvGrpSpPr/>
            <p:nvPr/>
          </p:nvGrpSpPr>
          <p:grpSpPr>
            <a:xfrm>
              <a:off x="2546868" y="1416619"/>
              <a:ext cx="4618355" cy="806291"/>
              <a:chOff x="1473" y="1304"/>
              <a:chExt cx="4943" cy="1693"/>
            </a:xfrm>
          </p:grpSpPr>
          <p:sp>
            <p:nvSpPr>
              <p:cNvPr id="18" name="圆角矩形 7">
                <a:extLst>
                  <a:ext uri="{FF2B5EF4-FFF2-40B4-BE49-F238E27FC236}">
                    <a16:creationId xmlns:a16="http://schemas.microsoft.com/office/drawing/2014/main" id="{9B6CE702-62F8-2DA2-655A-932D9FB3B441}"/>
                  </a:ext>
                </a:extLst>
              </p:cNvPr>
              <p:cNvSpPr/>
              <p:nvPr/>
            </p:nvSpPr>
            <p:spPr>
              <a:xfrm>
                <a:off x="1473" y="1304"/>
                <a:ext cx="4943" cy="1693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5F7700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19" name="圆角矩形 5">
                <a:extLst>
                  <a:ext uri="{FF2B5EF4-FFF2-40B4-BE49-F238E27FC236}">
                    <a16:creationId xmlns:a16="http://schemas.microsoft.com/office/drawing/2014/main" id="{CDF750E3-1CD7-DAE9-93EE-742C7ECFC1F6}"/>
                  </a:ext>
                </a:extLst>
              </p:cNvPr>
              <p:cNvSpPr/>
              <p:nvPr/>
            </p:nvSpPr>
            <p:spPr>
              <a:xfrm>
                <a:off x="1522" y="1364"/>
                <a:ext cx="4845" cy="1608"/>
              </a:xfrm>
              <a:prstGeom prst="roundRect">
                <a:avLst>
                  <a:gd name="adj" fmla="val 50000"/>
                </a:avLst>
              </a:prstGeom>
              <a:solidFill>
                <a:srgbClr val="A0CC3F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altLang="zh-CN" sz="2400" b="1" spc="-225">
                    <a:solidFill>
                      <a:schemeClr val="accent6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Open Sans Light" pitchFamily="34" charset="0"/>
                    <a:sym typeface="+mn-lt"/>
                  </a:rPr>
                  <a:t> 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1.  </a:t>
                </a:r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Đọc kĩ đề, phân tích đề và                                   </a:t>
                </a:r>
              </a:p>
              <a:p>
                <a:r>
                  <a:rPr lang="en-US" sz="2400" b="1" spc="-4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</a:rPr>
                  <a:t>       tìm hướng giải bài toán</a:t>
                </a:r>
                <a:endParaRPr lang="vi-VN" sz="2400" b="1" spc="-40" dirty="0">
                  <a:solidFill>
                    <a:schemeClr val="tx2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10E2675-9AC0-76CF-F1F3-F9B131AB70F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1953550" y="1111472"/>
              <a:ext cx="919996" cy="919996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4CE72CF-B5C8-7404-7694-8AE6DAAD2A14}"/>
              </a:ext>
            </a:extLst>
          </p:cNvPr>
          <p:cNvGrpSpPr/>
          <p:nvPr/>
        </p:nvGrpSpPr>
        <p:grpSpPr>
          <a:xfrm>
            <a:off x="3357468" y="5153400"/>
            <a:ext cx="5289307" cy="1264413"/>
            <a:chOff x="2328452" y="4591453"/>
            <a:chExt cx="5306609" cy="985702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61750311-B2B1-C411-ACEF-4749546E73E2}"/>
                </a:ext>
              </a:extLst>
            </p:cNvPr>
            <p:cNvGrpSpPr/>
            <p:nvPr/>
          </p:nvGrpSpPr>
          <p:grpSpPr>
            <a:xfrm>
              <a:off x="2845955" y="4910405"/>
              <a:ext cx="4789106" cy="666750"/>
              <a:chOff x="1473" y="1633"/>
              <a:chExt cx="4943" cy="1400"/>
            </a:xfrm>
          </p:grpSpPr>
          <p:sp>
            <p:nvSpPr>
              <p:cNvPr id="23" name="圆角矩形 21">
                <a:extLst>
                  <a:ext uri="{FF2B5EF4-FFF2-40B4-BE49-F238E27FC236}">
                    <a16:creationId xmlns:a16="http://schemas.microsoft.com/office/drawing/2014/main" id="{25C9B841-B7C9-D6A1-64AB-85E098199252}"/>
                  </a:ext>
                </a:extLst>
              </p:cNvPr>
              <p:cNvSpPr/>
              <p:nvPr/>
            </p:nvSpPr>
            <p:spPr>
              <a:xfrm>
                <a:off x="1473" y="1633"/>
                <a:ext cx="4943" cy="1400"/>
              </a:xfrm>
              <a:prstGeom prst="roundRect">
                <a:avLst>
                  <a:gd name="adj" fmla="val 50000"/>
                </a:avLst>
              </a:prstGeom>
              <a:noFill/>
              <a:ln w="25400" cmpd="sng">
                <a:solidFill>
                  <a:srgbClr val="759501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A0CC3F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endParaRPr lang="zh-CN" altLang="en-US" sz="2400" b="1" spc="-225">
                  <a:solidFill>
                    <a:srgbClr val="A0CC3F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Open Sans Light" pitchFamily="34" charset="0"/>
                  <a:sym typeface="+mn-lt"/>
                </a:endParaRPr>
              </a:p>
            </p:txBody>
          </p:sp>
          <p:sp>
            <p:nvSpPr>
              <p:cNvPr id="24" name="圆角矩形 22">
                <a:extLst>
                  <a:ext uri="{FF2B5EF4-FFF2-40B4-BE49-F238E27FC236}">
                    <a16:creationId xmlns:a16="http://schemas.microsoft.com/office/drawing/2014/main" id="{26A733A7-7290-0AE9-AFB6-169D8242A1A5}"/>
                  </a:ext>
                </a:extLst>
              </p:cNvPr>
              <p:cNvSpPr/>
              <p:nvPr/>
            </p:nvSpPr>
            <p:spPr>
              <a:xfrm>
                <a:off x="1489" y="1694"/>
                <a:ext cx="4865" cy="1212"/>
              </a:xfrm>
              <a:prstGeom prst="roundRect">
                <a:avLst>
                  <a:gd name="adj" fmla="val 50000"/>
                </a:avLst>
              </a:prstGeom>
              <a:ln/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defRPr/>
                </a:pP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4</a:t>
                </a:r>
                <a:r>
                  <a:rPr lang="en-US" altLang="zh-CN" sz="2400" b="1" spc="-225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.  Kiểm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tra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các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bước</a:t>
                </a:r>
                <a:r>
                  <a:rPr lang="en-US" altLang="zh-CN" sz="2400" b="1" spc="-225" dirty="0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 </a:t>
                </a:r>
                <a:r>
                  <a:rPr lang="en-US" altLang="zh-CN" sz="2400" b="1" spc="-225" dirty="0" err="1">
                    <a:solidFill>
                      <a:schemeClr val="tx2"/>
                    </a:solidFill>
                    <a:latin typeface="Cambria" panose="02040503050406030204" pitchFamily="18" charset="0"/>
                    <a:ea typeface="Cambria" panose="02040503050406030204" pitchFamily="18" charset="0"/>
                    <a:cs typeface="Times New Roman" panose="02020603050405020304" pitchFamily="18" charset="0"/>
                    <a:sym typeface="+mn-lt"/>
                  </a:rPr>
                  <a:t>giải</a:t>
                </a:r>
                <a:endParaRPr lang="zh-CN" altLang="en-US" sz="2400" b="1" spc="-225" dirty="0">
                  <a:solidFill>
                    <a:schemeClr val="tx2"/>
                  </a:solidFill>
                  <a:latin typeface="Cambria" panose="02040503050406030204" pitchFamily="18" charset="0"/>
                  <a:ea typeface="字魂189号-星岩乐黑体" panose="00000500000000000000" charset="-122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95901C55-788B-0531-7041-3E63D73BCF2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737208" flipH="1">
              <a:off x="2328452" y="4591453"/>
              <a:ext cx="919996" cy="919996"/>
            </a:xfrm>
            <a:prstGeom prst="rect">
              <a:avLst/>
            </a:prstGeom>
          </p:spPr>
        </p:pic>
      </p:grpSp>
      <p:pic>
        <p:nvPicPr>
          <p:cNvPr id="25" name="图片 24" descr="卡通人物&#10;&#10;描述已自动生成">
            <a:extLst>
              <a:ext uri="{FF2B5EF4-FFF2-40B4-BE49-F238E27FC236}">
                <a16:creationId xmlns:a16="http://schemas.microsoft.com/office/drawing/2014/main" id="{B6BFA201-40A1-2D4B-A2D8-EEA77CB1E8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1446" y="2238221"/>
            <a:ext cx="2577165" cy="36976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4790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F081C8A5-8CCF-597A-70B6-50D1C761F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E7C3ACF-9800-6231-10E3-FA760FE091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4" name="Picture 3" descr="A yellow and blue letters&#10;&#10;AI-generated content may be incorrect.">
            <a:extLst>
              <a:ext uri="{FF2B5EF4-FFF2-40B4-BE49-F238E27FC236}">
                <a16:creationId xmlns:a16="http://schemas.microsoft.com/office/drawing/2014/main" id="{F532A6FD-9453-5D0B-41B0-6F99A3C9FC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882967"/>
            <a:ext cx="9753600" cy="3400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071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B13510E-2210-8098-4CA5-764B0FD22A1E}"/>
              </a:ext>
            </a:extLst>
          </p:cNvPr>
          <p:cNvSpPr txBox="1"/>
          <p:nvPr/>
        </p:nvSpPr>
        <p:spPr>
          <a:xfrm>
            <a:off x="1314450" y="2514600"/>
            <a:ext cx="973836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Mai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cửa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phòng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phẩm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5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2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25 000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Mai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phải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cô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bán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tất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tiền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98BA836-23BE-FBAA-7915-7BC944B7C807}"/>
              </a:ext>
            </a:extLst>
          </p:cNvPr>
          <p:cNvSpPr/>
          <p:nvPr/>
        </p:nvSpPr>
        <p:spPr>
          <a:xfrm>
            <a:off x="1062990" y="1817370"/>
            <a:ext cx="754380" cy="640080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dirty="0"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537299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52DD3FCC-4D4D-D712-E05C-FF378F283C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15BEE33-E523-227B-5EA7-D4D553283B01}"/>
              </a:ext>
            </a:extLst>
          </p:cNvPr>
          <p:cNvSpPr/>
          <p:nvPr/>
        </p:nvSpPr>
        <p:spPr>
          <a:xfrm>
            <a:off x="718225" y="2030057"/>
            <a:ext cx="4749190" cy="91819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7FF8BFB-E5DF-7B7F-D974-87C2E2E78108}"/>
              </a:ext>
            </a:extLst>
          </p:cNvPr>
          <p:cNvSpPr/>
          <p:nvPr/>
        </p:nvSpPr>
        <p:spPr>
          <a:xfrm>
            <a:off x="718225" y="3246507"/>
            <a:ext cx="4749190" cy="91819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</a:p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25 000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đồng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6451EE-98C7-D7D9-F138-5C7102B67E22}"/>
              </a:ext>
            </a:extLst>
          </p:cNvPr>
          <p:cNvSpPr/>
          <p:nvPr/>
        </p:nvSpPr>
        <p:spPr>
          <a:xfrm>
            <a:off x="6181683" y="2030057"/>
            <a:ext cx="3030253" cy="918194"/>
          </a:xfrm>
          <a:prstGeom prst="rect">
            <a:avLst/>
          </a:prstGeom>
          <a:solidFill>
            <a:srgbClr val="FFC00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5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quyển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endParaRPr lang="en-US" sz="2800" b="1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24380C-BA38-1602-EEF2-408E03ECAA75}"/>
              </a:ext>
            </a:extLst>
          </p:cNvPr>
          <p:cNvSpPr/>
          <p:nvPr/>
        </p:nvSpPr>
        <p:spPr>
          <a:xfrm>
            <a:off x="6181683" y="3258191"/>
            <a:ext cx="3030253" cy="918194"/>
          </a:xfrm>
          <a:prstGeom prst="rect">
            <a:avLst/>
          </a:prstGeom>
          <a:solidFill>
            <a:srgbClr val="FFC00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mua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hộp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bút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chì</a:t>
            </a:r>
            <a:r>
              <a:rPr lang="en-US" sz="2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màu</a:t>
            </a:r>
            <a:endParaRPr lang="en-US" sz="2800" b="1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5A2A43F-4BD4-58B1-D09F-314F17570D72}"/>
              </a:ext>
            </a:extLst>
          </p:cNvPr>
          <p:cNvSpPr/>
          <p:nvPr/>
        </p:nvSpPr>
        <p:spPr>
          <a:xfrm>
            <a:off x="9914147" y="2787410"/>
            <a:ext cx="2033451" cy="918194"/>
          </a:xfrm>
          <a:prstGeom prst="rect">
            <a:avLst/>
          </a:prstGeom>
          <a:solidFill>
            <a:srgbClr val="7030A0"/>
          </a:solidFill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latin typeface="Cambria" panose="02040503050406030204" pitchFamily="18" charset="0"/>
                <a:ea typeface="Cambria" panose="02040503050406030204" pitchFamily="18" charset="0"/>
              </a:rPr>
              <a:t>Hết bao nhiêu tiền?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37C86668-C3CA-5447-7935-FDBC95ED9F68}"/>
              </a:ext>
            </a:extLst>
          </p:cNvPr>
          <p:cNvCxnSpPr>
            <a:stCxn id="3" idx="3"/>
            <a:endCxn id="6" idx="1"/>
          </p:cNvCxnSpPr>
          <p:nvPr/>
        </p:nvCxnSpPr>
        <p:spPr>
          <a:xfrm>
            <a:off x="5467415" y="2489154"/>
            <a:ext cx="714268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8D907ADB-2426-C050-C24D-999DE57C5B6D}"/>
              </a:ext>
            </a:extLst>
          </p:cNvPr>
          <p:cNvCxnSpPr/>
          <p:nvPr/>
        </p:nvCxnSpPr>
        <p:spPr>
          <a:xfrm>
            <a:off x="5467415" y="3705604"/>
            <a:ext cx="714268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73EEA75-5B61-8360-E7E1-6A41786476C0}"/>
              </a:ext>
            </a:extLst>
          </p:cNvPr>
          <p:cNvCxnSpPr/>
          <p:nvPr/>
        </p:nvCxnSpPr>
        <p:spPr>
          <a:xfrm>
            <a:off x="9211936" y="2479736"/>
            <a:ext cx="714268" cy="850811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9FBB8796-3B1C-7E15-747A-AEDA3EE34C98}"/>
              </a:ext>
            </a:extLst>
          </p:cNvPr>
          <p:cNvCxnSpPr/>
          <p:nvPr/>
        </p:nvCxnSpPr>
        <p:spPr>
          <a:xfrm flipV="1">
            <a:off x="9217964" y="3255925"/>
            <a:ext cx="702211" cy="53279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13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C4D5FBB2-83FC-A727-3191-B294B60192D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25019" y="1966163"/>
            <a:ext cx="644050" cy="1016921"/>
          </a:xfrm>
          <a:prstGeom prst="rect">
            <a:avLst/>
          </a:prstGeom>
        </p:spPr>
      </p:pic>
      <p:pic>
        <p:nvPicPr>
          <p:cNvPr id="15" name="Picture 14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F3C311AB-2B3C-7B92-D5F0-437A071BD1B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4614" y="3148242"/>
            <a:ext cx="644050" cy="1016921"/>
          </a:xfrm>
          <a:prstGeom prst="rect">
            <a:avLst/>
          </a:prstGeom>
        </p:spPr>
      </p:pic>
      <p:pic>
        <p:nvPicPr>
          <p:cNvPr id="16" name="Picture 15" descr="A red question mark on a black background&#10;&#10;Description automatically generated">
            <a:extLst>
              <a:ext uri="{FF2B5EF4-FFF2-40B4-BE49-F238E27FC236}">
                <a16:creationId xmlns:a16="http://schemas.microsoft.com/office/drawing/2014/main" id="{D9ED9451-20EE-E966-FA14-4E19D32C53C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47950" y="2861791"/>
            <a:ext cx="644050" cy="10169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189575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extBox 60">
            <a:extLst>
              <a:ext uri="{FF2B5EF4-FFF2-40B4-BE49-F238E27FC236}">
                <a16:creationId xmlns:a16="http://schemas.microsoft.com/office/drawing/2014/main" id="{0C2A0AE7-0E90-CA33-316D-5BF171A5E086}"/>
              </a:ext>
            </a:extLst>
          </p:cNvPr>
          <p:cNvSpPr txBox="1"/>
          <p:nvPr/>
        </p:nvSpPr>
        <p:spPr>
          <a:xfrm>
            <a:off x="1605516" y="1625411"/>
            <a:ext cx="8888819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5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quyển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vở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8 000 × 5 = 40 000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2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hộp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bút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chì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màu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25 000 × 2 = 50 000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phải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trả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cô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bán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hàng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tất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cả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40 000 + 50 000 = 90 000 (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lvl="0" algn="r">
              <a:defRPr/>
            </a:pP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Đáp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 90 000 </a:t>
            </a:r>
            <a:r>
              <a:rPr lang="en-US" sz="3600" b="1" dirty="0" err="1">
                <a:solidFill>
                  <a:srgbClr val="016D16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đồng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pic>
        <p:nvPicPr>
          <p:cNvPr id="2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08D6E55B-1A83-527D-01FF-4D48E1B3EB6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5284224" y="-682761"/>
            <a:ext cx="487363" cy="487363"/>
          </a:xfrm>
          <a:prstGeom prst="rect">
            <a:avLst/>
          </a:prstGeom>
        </p:spPr>
      </p:pic>
      <p:pic>
        <p:nvPicPr>
          <p:cNvPr id="9" name="am thanh  win">
            <a:hlinkClick r:id="" action="ppaction://media"/>
            <a:extLst>
              <a:ext uri="{FF2B5EF4-FFF2-40B4-BE49-F238E27FC236}">
                <a16:creationId xmlns:a16="http://schemas.microsoft.com/office/drawing/2014/main" id="{ED35824B-B077-893B-D3A4-B8D919EDF2A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5257800" y="-1981200"/>
            <a:ext cx="487363" cy="487363"/>
          </a:xfrm>
          <a:prstGeom prst="rect">
            <a:avLst/>
          </a:prstGeom>
        </p:spPr>
      </p:pic>
      <p:pic>
        <p:nvPicPr>
          <p:cNvPr id="68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B4931C3C-F94A-8294-5283-17537CEC4F6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5331488" y="286237"/>
            <a:ext cx="487363" cy="4873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96E2AE-41E3-C54B-C6C4-24B595C7FB9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3448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  <p:bldLst>
      <p:bldP spid="61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B9A3EF4C-B702-020C-CEA1-1CE9F4EEE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D4173E8-C9F5-4D78-50C9-4C9DB4564417}"/>
              </a:ext>
            </a:extLst>
          </p:cNvPr>
          <p:cNvSpPr txBox="1"/>
          <p:nvPr/>
        </p:nvSpPr>
        <p:spPr>
          <a:xfrm>
            <a:off x="1314450" y="2514600"/>
            <a:ext cx="973836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40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Chia 40 quả táo vào các túi, mỗi túi 8 quả và chia 36 quả cam vào các túi, mỗi túi 6 quả. Hỏi số túi táo hay túi cam có nhiều hơn và nhiều hơn mấy túi 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A4043E5-D986-BA90-C007-E338E7F5B96A}"/>
              </a:ext>
            </a:extLst>
          </p:cNvPr>
          <p:cNvSpPr/>
          <p:nvPr/>
        </p:nvSpPr>
        <p:spPr>
          <a:xfrm>
            <a:off x="1062990" y="1817370"/>
            <a:ext cx="754380" cy="640080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046120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A30574ED-F8A4-1BD7-1B38-D5D9DC264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AD04ED6-4364-DFF5-B85E-95E245B50EDD}"/>
              </a:ext>
            </a:extLst>
          </p:cNvPr>
          <p:cNvSpPr/>
          <p:nvPr/>
        </p:nvSpPr>
        <p:spPr>
          <a:xfrm>
            <a:off x="3257550" y="857250"/>
            <a:ext cx="2160270" cy="6972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lang="en-US" sz="40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7FA23B-BFF5-038B-A420-4893658FFB07}"/>
              </a:ext>
            </a:extLst>
          </p:cNvPr>
          <p:cNvSpPr txBox="1"/>
          <p:nvPr/>
        </p:nvSpPr>
        <p:spPr>
          <a:xfrm>
            <a:off x="720090" y="2000250"/>
            <a:ext cx="6800850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Chia táo: 40 quả : 1 túi = 8 quả  </a:t>
            </a:r>
          </a:p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Chia cam: 36 quả : 1 túi = 6 quả  </a:t>
            </a:r>
          </a:p>
          <a:p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Túi táo hay túi cam nhiều hơn?</a:t>
            </a:r>
          </a:p>
        </p:txBody>
      </p:sp>
      <p:pic>
        <p:nvPicPr>
          <p:cNvPr id="1026" name="Picture 2" descr="Tất tần tật những thông tin thú vị về trái táo tây (trái bom)">
            <a:extLst>
              <a:ext uri="{FF2B5EF4-FFF2-40B4-BE49-F238E27FC236}">
                <a16:creationId xmlns:a16="http://schemas.microsoft.com/office/drawing/2014/main" id="{F68D5804-F234-AA07-8409-C1F5023832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60" y="628650"/>
            <a:ext cx="3368040" cy="25260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Quả Cam: Thành phần Dinh Dưỡng Và Tác Dụng Tuyệt Vời – bTaskee">
            <a:extLst>
              <a:ext uri="{FF2B5EF4-FFF2-40B4-BE49-F238E27FC236}">
                <a16:creationId xmlns:a16="http://schemas.microsoft.com/office/drawing/2014/main" id="{45447D4C-6BA9-8393-465E-36B52327AC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9550" y="3636010"/>
            <a:ext cx="3615690" cy="24104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439072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uiExpand="1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-1" y="1"/>
            <a:ext cx="12192001" cy="6858000"/>
          </a:xfrm>
          <a:custGeom>
            <a:avLst/>
            <a:gdLst/>
            <a:ahLst/>
            <a:cxnLst/>
            <a:rect l="l" t="t" r="r" b="b"/>
            <a:pathLst>
              <a:path w="36594657" h="20675981">
                <a:moveTo>
                  <a:pt x="0" y="0"/>
                </a:moveTo>
                <a:lnTo>
                  <a:pt x="36594657" y="0"/>
                </a:lnTo>
                <a:lnTo>
                  <a:pt x="36594657" y="20675981"/>
                </a:lnTo>
                <a:lnTo>
                  <a:pt x="0" y="20675981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 l="-24207" t="-94897" r="-75895" b="-6095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0" y="-77129"/>
            <a:ext cx="12320221" cy="3506129"/>
          </a:xfrm>
          <a:custGeom>
            <a:avLst/>
            <a:gdLst/>
            <a:ahLst/>
            <a:cxnLst/>
            <a:rect l="l" t="t" r="r" b="b"/>
            <a:pathLst>
              <a:path w="18480331" h="5259194">
                <a:moveTo>
                  <a:pt x="0" y="0"/>
                </a:moveTo>
                <a:lnTo>
                  <a:pt x="18480331" y="0"/>
                </a:lnTo>
                <a:lnTo>
                  <a:pt x="18480331" y="5259194"/>
                </a:lnTo>
                <a:lnTo>
                  <a:pt x="0" y="5259194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9144000" y="4546600"/>
            <a:ext cx="3197841" cy="3232864"/>
          </a:xfrm>
          <a:custGeom>
            <a:avLst/>
            <a:gdLst/>
            <a:ahLst/>
            <a:cxnLst/>
            <a:rect l="l" t="t" r="r" b="b"/>
            <a:pathLst>
              <a:path w="4796762" h="4849296">
                <a:moveTo>
                  <a:pt x="0" y="0"/>
                </a:moveTo>
                <a:lnTo>
                  <a:pt x="4796763" y="0"/>
                </a:lnTo>
                <a:lnTo>
                  <a:pt x="4796763" y="4849296"/>
                </a:lnTo>
                <a:lnTo>
                  <a:pt x="0" y="4849296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reeform 5"/>
          <p:cNvSpPr/>
          <p:nvPr/>
        </p:nvSpPr>
        <p:spPr>
          <a:xfrm flipH="1">
            <a:off x="-2082800" y="482600"/>
            <a:ext cx="6989437" cy="6989437"/>
          </a:xfrm>
          <a:custGeom>
            <a:avLst/>
            <a:gdLst/>
            <a:ahLst/>
            <a:cxnLst/>
            <a:rect l="l" t="t" r="r" b="b"/>
            <a:pathLst>
              <a:path w="10484156" h="10484156">
                <a:moveTo>
                  <a:pt x="10484156" y="0"/>
                </a:moveTo>
                <a:lnTo>
                  <a:pt x="0" y="0"/>
                </a:lnTo>
                <a:lnTo>
                  <a:pt x="0" y="10484156"/>
                </a:lnTo>
                <a:lnTo>
                  <a:pt x="10484156" y="10484156"/>
                </a:lnTo>
                <a:lnTo>
                  <a:pt x="10484156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6991710" y="1588523"/>
            <a:ext cx="690847" cy="701367"/>
          </a:xfrm>
          <a:custGeom>
            <a:avLst/>
            <a:gdLst/>
            <a:ahLst/>
            <a:cxnLst/>
            <a:rect l="l" t="t" r="r" b="b"/>
            <a:pathLst>
              <a:path w="1036270" h="1052051">
                <a:moveTo>
                  <a:pt x="0" y="0"/>
                </a:moveTo>
                <a:lnTo>
                  <a:pt x="1036270" y="0"/>
                </a:lnTo>
                <a:lnTo>
                  <a:pt x="1036270" y="1052051"/>
                </a:lnTo>
                <a:lnTo>
                  <a:pt x="0" y="1052051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1408215" y="5950003"/>
            <a:ext cx="1484909" cy="1182359"/>
          </a:xfrm>
          <a:custGeom>
            <a:avLst/>
            <a:gdLst/>
            <a:ahLst/>
            <a:cxnLst/>
            <a:rect l="l" t="t" r="r" b="b"/>
            <a:pathLst>
              <a:path w="2227363" h="1773538">
                <a:moveTo>
                  <a:pt x="0" y="0"/>
                </a:moveTo>
                <a:lnTo>
                  <a:pt x="2227363" y="0"/>
                </a:lnTo>
                <a:lnTo>
                  <a:pt x="2227363" y="1773538"/>
                </a:lnTo>
                <a:lnTo>
                  <a:pt x="0" y="1773538"/>
                </a:lnTo>
                <a:lnTo>
                  <a:pt x="0" y="0"/>
                </a:lnTo>
                <a:close/>
              </a:path>
            </a:pathLst>
          </a:custGeom>
          <a:blipFill>
            <a:blip r:embed="rId14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11347652" y="1675936"/>
            <a:ext cx="844348" cy="819017"/>
          </a:xfrm>
          <a:custGeom>
            <a:avLst/>
            <a:gdLst/>
            <a:ahLst/>
            <a:cxnLst/>
            <a:rect l="l" t="t" r="r" b="b"/>
            <a:pathLst>
              <a:path w="1266522" h="1228526">
                <a:moveTo>
                  <a:pt x="0" y="0"/>
                </a:moveTo>
                <a:lnTo>
                  <a:pt x="1266522" y="0"/>
                </a:lnTo>
                <a:lnTo>
                  <a:pt x="1266522" y="1228526"/>
                </a:lnTo>
                <a:lnTo>
                  <a:pt x="0" y="1228526"/>
                </a:lnTo>
                <a:lnTo>
                  <a:pt x="0" y="0"/>
                </a:lnTo>
                <a:close/>
              </a:path>
            </a:pathLst>
          </a:custGeom>
          <a:blipFill>
            <a:blip r:embed="rId15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Freeform 2">
            <a:extLst>
              <a:ext uri="{FF2B5EF4-FFF2-40B4-BE49-F238E27FC236}">
                <a16:creationId xmlns:a16="http://schemas.microsoft.com/office/drawing/2014/main" id="{084C8544-99E4-B394-A7A3-F61FF7DAB691}"/>
              </a:ext>
            </a:extLst>
          </p:cNvPr>
          <p:cNvSpPr/>
          <p:nvPr/>
        </p:nvSpPr>
        <p:spPr>
          <a:xfrm>
            <a:off x="4114800" y="24219"/>
            <a:ext cx="3874713" cy="3942857"/>
          </a:xfrm>
          <a:custGeom>
            <a:avLst/>
            <a:gdLst/>
            <a:ahLst/>
            <a:cxnLst/>
            <a:rect l="l" t="t" r="r" b="b"/>
            <a:pathLst>
              <a:path w="4516670" h="4466485">
                <a:moveTo>
                  <a:pt x="0" y="0"/>
                </a:moveTo>
                <a:lnTo>
                  <a:pt x="4516670" y="0"/>
                </a:lnTo>
                <a:lnTo>
                  <a:pt x="4516670" y="4466485"/>
                </a:lnTo>
                <a:lnTo>
                  <a:pt x="0" y="4466485"/>
                </a:lnTo>
                <a:lnTo>
                  <a:pt x="0" y="0"/>
                </a:ln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B6BBF96-4FBC-598F-0CCE-0C2ECC346B56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590800" y="3225800"/>
            <a:ext cx="7510923" cy="3865199"/>
          </a:xfrm>
          <a:prstGeom prst="rect">
            <a:avLst/>
          </a:prstGeom>
        </p:spPr>
      </p:pic>
      <p:pic>
        <p:nvPicPr>
          <p:cNvPr id="10" name="Nhạc Capybara Cho Trẻ Em, Bài Hát Capy Đáng Yêu, Nhạc Thiếu Nhi Capy- Capybara Song- 一小時卡皮巴拉之歌">
            <a:hlinkClick r:id="" action="ppaction://media"/>
            <a:extLst>
              <a:ext uri="{FF2B5EF4-FFF2-40B4-BE49-F238E27FC236}">
                <a16:creationId xmlns:a16="http://schemas.microsoft.com/office/drawing/2014/main" id="{E435B094-47F3-44CB-C0C5-8EDEEAE8109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-711200" y="127000"/>
            <a:ext cx="406400" cy="406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9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679A1C7-4393-851E-48FD-5C61AB6647A6}"/>
              </a:ext>
            </a:extLst>
          </p:cNvPr>
          <p:cNvSpPr/>
          <p:nvPr/>
        </p:nvSpPr>
        <p:spPr>
          <a:xfrm>
            <a:off x="5177790" y="502920"/>
            <a:ext cx="2160270" cy="6972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endParaRPr lang="en-US" sz="40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F1DF55C-F6BA-A6CE-9305-F2CFB81775B0}"/>
              </a:ext>
            </a:extLst>
          </p:cNvPr>
          <p:cNvSpPr txBox="1"/>
          <p:nvPr/>
        </p:nvSpPr>
        <p:spPr>
          <a:xfrm>
            <a:off x="1177290" y="1577340"/>
            <a:ext cx="9829800" cy="43088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táo là: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 : 8 = 5 (túi)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cam là: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 : 6 = 6 (túi)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túi cam nhiều hơn số túi táo là: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6 - 5 = 1 (túi)  </a:t>
            </a:r>
          </a:p>
          <a:p>
            <a:pPr algn="ctr"/>
            <a:r>
              <a:rPr lang="vi-VN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1 túi.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457FF63E-DF24-B707-28AA-F19116F8A3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448B65C-B0E4-7C72-C9A6-9F1E861185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3" name="Picture 2" descr="A yellow and pink text on a black background&#10;&#10;AI-generated content may be incorrect.">
            <a:extLst>
              <a:ext uri="{FF2B5EF4-FFF2-40B4-BE49-F238E27FC236}">
                <a16:creationId xmlns:a16="http://schemas.microsoft.com/office/drawing/2014/main" id="{16B1FD81-F9BA-386D-03CE-4D2F168182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0992" y="126354"/>
            <a:ext cx="9455716" cy="3176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1450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E839858-9BCF-F53D-2411-BEB81A3435DD}"/>
              </a:ext>
            </a:extLst>
          </p:cNvPr>
          <p:cNvSpPr txBox="1"/>
          <p:nvPr/>
        </p:nvSpPr>
        <p:spPr>
          <a:xfrm>
            <a:off x="2204709" y="548680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852201-A236-FC34-4930-714303858395}"/>
              </a:ext>
            </a:extLst>
          </p:cNvPr>
          <p:cNvSpPr txBox="1"/>
          <p:nvPr/>
        </p:nvSpPr>
        <p:spPr>
          <a:xfrm>
            <a:off x="2250428" y="548680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2A47F6B-05D3-3A12-9DE8-4AB49F3BB3FD}"/>
              </a:ext>
            </a:extLst>
          </p:cNvPr>
          <p:cNvGrpSpPr/>
          <p:nvPr/>
        </p:nvGrpSpPr>
        <p:grpSpPr>
          <a:xfrm>
            <a:off x="2336342" y="0"/>
            <a:ext cx="7200801" cy="3487898"/>
            <a:chOff x="890532" y="31429"/>
            <a:chExt cx="7146296" cy="3487898"/>
          </a:xfrm>
        </p:grpSpPr>
        <p:sp>
          <p:nvSpPr>
            <p:cNvPr id="9" name="TextBox 2">
              <a:extLst>
                <a:ext uri="{FF2B5EF4-FFF2-40B4-BE49-F238E27FC236}">
                  <a16:creationId xmlns:a16="http://schemas.microsoft.com/office/drawing/2014/main" id="{07BED8ED-9899-E0E4-57D8-3DCE18AF8F7A}"/>
                </a:ext>
              </a:extLst>
            </p:cNvPr>
            <p:cNvSpPr txBox="1"/>
            <p:nvPr/>
          </p:nvSpPr>
          <p:spPr>
            <a:xfrm>
              <a:off x="3665945" y="3219245"/>
              <a:ext cx="1812110" cy="3000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en-US" sz="135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Horizontal Scroll 3">
              <a:extLst>
                <a:ext uri="{FF2B5EF4-FFF2-40B4-BE49-F238E27FC236}">
                  <a16:creationId xmlns:a16="http://schemas.microsoft.com/office/drawing/2014/main" id="{CB780393-A895-F217-D636-E0D49BFF35BB}"/>
                </a:ext>
              </a:extLst>
            </p:cNvPr>
            <p:cNvSpPr/>
            <p:nvPr/>
          </p:nvSpPr>
          <p:spPr>
            <a:xfrm flipH="1" flipV="1">
              <a:off x="890532" y="31429"/>
              <a:ext cx="7146296" cy="1781335"/>
            </a:xfrm>
            <a:prstGeom prst="horizontalScroll">
              <a:avLst/>
            </a:prstGeom>
            <a:solidFill>
              <a:schemeClr val="bg1"/>
            </a:solidFill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2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6DAA5D2-7CDB-8766-8ECB-73F228C709D5}"/>
                </a:ext>
              </a:extLst>
            </p:cNvPr>
            <p:cNvSpPr txBox="1"/>
            <p:nvPr/>
          </p:nvSpPr>
          <p:spPr>
            <a:xfrm>
              <a:off x="1013204" y="355755"/>
              <a:ext cx="6900950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Đọc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hai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cho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biết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nào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giải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bằng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ba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bước</a:t>
              </a:r>
              <a:r>
                <a:rPr lang="en-US" sz="3200" b="1" dirty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tính</a:t>
              </a:r>
              <a:endParaRPr lang="en-US" sz="32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6897342-81D5-97F7-D917-2FF098FA8100}"/>
              </a:ext>
            </a:extLst>
          </p:cNvPr>
          <p:cNvGrpSpPr/>
          <p:nvPr/>
        </p:nvGrpSpPr>
        <p:grpSpPr>
          <a:xfrm>
            <a:off x="938777" y="2142964"/>
            <a:ext cx="3907543" cy="3096344"/>
            <a:chOff x="379912" y="2140605"/>
            <a:chExt cx="3400001" cy="3096344"/>
          </a:xfrm>
        </p:grpSpPr>
        <p:sp>
          <p:nvSpPr>
            <p:cNvPr id="12" name="Rounded Rectangle 12">
              <a:extLst>
                <a:ext uri="{FF2B5EF4-FFF2-40B4-BE49-F238E27FC236}">
                  <a16:creationId xmlns:a16="http://schemas.microsoft.com/office/drawing/2014/main" id="{EC2101BE-83C4-D421-9E9A-FB0559C44C52}"/>
                </a:ext>
              </a:extLst>
            </p:cNvPr>
            <p:cNvSpPr/>
            <p:nvPr/>
          </p:nvSpPr>
          <p:spPr>
            <a:xfrm>
              <a:off x="379912" y="2140605"/>
              <a:ext cx="3400000" cy="3096344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accent5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n>
                  <a:solidFill>
                    <a:schemeClr val="accent1">
                      <a:lumMod val="75000"/>
                    </a:schemeClr>
                  </a:solidFill>
                </a:ln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675BCFD-1FB8-379D-7F97-B7BF3A424AFB}"/>
                </a:ext>
              </a:extLst>
            </p:cNvPr>
            <p:cNvSpPr txBox="1"/>
            <p:nvPr/>
          </p:nvSpPr>
          <p:spPr>
            <a:xfrm>
              <a:off x="508917" y="2494743"/>
              <a:ext cx="3270996" cy="2616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1</a:t>
              </a:r>
              <a:r>
                <a:rPr lang="en-US" sz="2800" b="1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96kg,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hổ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nhẹ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5kg.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Hỏi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cả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hai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con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cân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bao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nhiêu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ki-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lô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- gam?</a:t>
              </a:r>
            </a:p>
            <a:p>
              <a:endParaRPr lang="en-US" sz="2000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7A11AD8-8E85-89AA-A4D5-D34FD80DD00C}"/>
              </a:ext>
            </a:extLst>
          </p:cNvPr>
          <p:cNvGrpSpPr/>
          <p:nvPr/>
        </p:nvGrpSpPr>
        <p:grpSpPr>
          <a:xfrm>
            <a:off x="6800850" y="2088150"/>
            <a:ext cx="4080510" cy="3096344"/>
            <a:chOff x="5364088" y="2119147"/>
            <a:chExt cx="3399173" cy="3096344"/>
          </a:xfrm>
        </p:grpSpPr>
        <p:sp>
          <p:nvSpPr>
            <p:cNvPr id="15" name="Rounded Rectangle 16">
              <a:extLst>
                <a:ext uri="{FF2B5EF4-FFF2-40B4-BE49-F238E27FC236}">
                  <a16:creationId xmlns:a16="http://schemas.microsoft.com/office/drawing/2014/main" id="{A3D8369F-D97B-18B1-A2FF-9DF34A27F9BB}"/>
                </a:ext>
              </a:extLst>
            </p:cNvPr>
            <p:cNvSpPr/>
            <p:nvPr/>
          </p:nvSpPr>
          <p:spPr>
            <a:xfrm>
              <a:off x="5364088" y="2119147"/>
              <a:ext cx="3399173" cy="3096344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29C167D-5B56-2220-8373-5EE7DF088160}"/>
                </a:ext>
              </a:extLst>
            </p:cNvPr>
            <p:cNvSpPr txBox="1"/>
            <p:nvPr/>
          </p:nvSpPr>
          <p:spPr>
            <a:xfrm>
              <a:off x="5498314" y="2119147"/>
              <a:ext cx="3178142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Bef>
                  <a:spcPct val="0"/>
                </a:spcBef>
              </a:pP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u="sng" dirty="0" err="1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u="sng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2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96kg,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hổ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nhẹ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sư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tử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5kg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nhưng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báo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gấm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8kg.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Hỏi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cả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ba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con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cân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nặng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bao 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nhiêu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 ki-</a:t>
              </a:r>
              <a:r>
                <a:rPr lang="en-US" altLang="en-US" sz="2800" b="1" dirty="0" err="1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lô</a:t>
              </a:r>
              <a:r>
                <a:rPr lang="en-US" altLang="en-US" sz="2800" b="1" dirty="0">
                  <a:solidFill>
                    <a:srgbClr val="0033CC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-gam?</a:t>
              </a:r>
            </a:p>
            <a:p>
              <a:endParaRPr lang="en-US" sz="2000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18" name="Picture 17" descr="A green tick mark on a black background&#10;&#10;AI-generated content may be incorrect.">
            <a:extLst>
              <a:ext uri="{FF2B5EF4-FFF2-40B4-BE49-F238E27FC236}">
                <a16:creationId xmlns:a16="http://schemas.microsoft.com/office/drawing/2014/main" id="{E6FF0036-1EC7-6629-D61A-89A89ACEEB7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82042" y="4057650"/>
            <a:ext cx="1646975" cy="13944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22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DB99863-54C9-2856-37DD-9135E43EDE37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6205A432-BF92-0C91-17DA-ECF5D3258A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9376AAD-6B4A-7306-0571-8084BD750026}"/>
                </a:ext>
              </a:extLst>
            </p:cNvPr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dạng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toán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5 -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Tiết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2.</a:t>
            </a:r>
          </a:p>
        </p:txBody>
      </p:sp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E41297D-FD94-C7AE-5F1D-D1960CD1EA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5030" y="1607771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318150" flipH="1">
            <a:off x="9872683" y="2570460"/>
            <a:ext cx="2278348" cy="3266449"/>
          </a:xfrm>
          <a:custGeom>
            <a:avLst/>
            <a:gdLst/>
            <a:ahLst/>
            <a:cxnLst/>
            <a:rect l="l" t="t" r="r" b="b"/>
            <a:pathLst>
              <a:path w="3417522" h="4899673">
                <a:moveTo>
                  <a:pt x="3417522" y="0"/>
                </a:moveTo>
                <a:lnTo>
                  <a:pt x="0" y="0"/>
                </a:lnTo>
                <a:lnTo>
                  <a:pt x="0" y="4899672"/>
                </a:lnTo>
                <a:lnTo>
                  <a:pt x="3417522" y="4899672"/>
                </a:lnTo>
                <a:lnTo>
                  <a:pt x="3417522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reeform 3"/>
          <p:cNvSpPr/>
          <p:nvPr/>
        </p:nvSpPr>
        <p:spPr>
          <a:xfrm rot="-794533" flipH="1">
            <a:off x="9697158" y="4337448"/>
            <a:ext cx="1404675" cy="2013870"/>
          </a:xfrm>
          <a:custGeom>
            <a:avLst/>
            <a:gdLst/>
            <a:ahLst/>
            <a:cxnLst/>
            <a:rect l="l" t="t" r="r" b="b"/>
            <a:pathLst>
              <a:path w="2107012" h="3020805">
                <a:moveTo>
                  <a:pt x="2107012" y="0"/>
                </a:moveTo>
                <a:lnTo>
                  <a:pt x="0" y="0"/>
                </a:lnTo>
                <a:lnTo>
                  <a:pt x="0" y="3020806"/>
                </a:lnTo>
                <a:lnTo>
                  <a:pt x="2107012" y="3020806"/>
                </a:lnTo>
                <a:lnTo>
                  <a:pt x="2107012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reeform 4"/>
          <p:cNvSpPr/>
          <p:nvPr/>
        </p:nvSpPr>
        <p:spPr>
          <a:xfrm flipH="1">
            <a:off x="9507020" y="5249564"/>
            <a:ext cx="4559689" cy="1402105"/>
          </a:xfrm>
          <a:custGeom>
            <a:avLst/>
            <a:gdLst/>
            <a:ahLst/>
            <a:cxnLst/>
            <a:rect l="l" t="t" r="r" b="b"/>
            <a:pathLst>
              <a:path w="6839534" h="2103157">
                <a:moveTo>
                  <a:pt x="6839534" y="0"/>
                </a:moveTo>
                <a:lnTo>
                  <a:pt x="0" y="0"/>
                </a:lnTo>
                <a:lnTo>
                  <a:pt x="0" y="2103156"/>
                </a:lnTo>
                <a:lnTo>
                  <a:pt x="6839534" y="2103156"/>
                </a:lnTo>
                <a:lnTo>
                  <a:pt x="6839534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2292206" y="5749274"/>
            <a:ext cx="4226386" cy="1420368"/>
          </a:xfrm>
          <a:custGeom>
            <a:avLst/>
            <a:gdLst/>
            <a:ahLst/>
            <a:cxnLst/>
            <a:rect l="l" t="t" r="r" b="b"/>
            <a:pathLst>
              <a:path w="6339579" h="2130552">
                <a:moveTo>
                  <a:pt x="0" y="0"/>
                </a:moveTo>
                <a:lnTo>
                  <a:pt x="6339579" y="0"/>
                </a:lnTo>
                <a:lnTo>
                  <a:pt x="6339579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 r="-15389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2298556" y="6280685"/>
            <a:ext cx="4226386" cy="1420368"/>
          </a:xfrm>
          <a:custGeom>
            <a:avLst/>
            <a:gdLst/>
            <a:ahLst/>
            <a:cxnLst/>
            <a:rect l="l" t="t" r="r" b="b"/>
            <a:pathLst>
              <a:path w="6339579" h="2130552">
                <a:moveTo>
                  <a:pt x="0" y="0"/>
                </a:moveTo>
                <a:lnTo>
                  <a:pt x="6339579" y="0"/>
                </a:lnTo>
                <a:lnTo>
                  <a:pt x="6339579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 r="-15389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5522695" y="5853465"/>
            <a:ext cx="4876800" cy="1420368"/>
          </a:xfrm>
          <a:custGeom>
            <a:avLst/>
            <a:gdLst/>
            <a:ahLst/>
            <a:cxnLst/>
            <a:rect l="l" t="t" r="r" b="b"/>
            <a:pathLst>
              <a:path w="7315200" h="2130552">
                <a:moveTo>
                  <a:pt x="0" y="0"/>
                </a:moveTo>
                <a:lnTo>
                  <a:pt x="7315200" y="0"/>
                </a:lnTo>
                <a:lnTo>
                  <a:pt x="7315200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5522695" y="6261635"/>
            <a:ext cx="4876800" cy="1420368"/>
          </a:xfrm>
          <a:custGeom>
            <a:avLst/>
            <a:gdLst/>
            <a:ahLst/>
            <a:cxnLst/>
            <a:rect l="l" t="t" r="r" b="b"/>
            <a:pathLst>
              <a:path w="7315200" h="2130552">
                <a:moveTo>
                  <a:pt x="0" y="0"/>
                </a:moveTo>
                <a:lnTo>
                  <a:pt x="7315200" y="0"/>
                </a:lnTo>
                <a:lnTo>
                  <a:pt x="7315200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Freeform 9"/>
          <p:cNvSpPr/>
          <p:nvPr/>
        </p:nvSpPr>
        <p:spPr>
          <a:xfrm>
            <a:off x="8995683" y="5853465"/>
            <a:ext cx="4166248" cy="1420368"/>
          </a:xfrm>
          <a:custGeom>
            <a:avLst/>
            <a:gdLst/>
            <a:ahLst/>
            <a:cxnLst/>
            <a:rect l="l" t="t" r="r" b="b"/>
            <a:pathLst>
              <a:path w="6249372" h="2130552">
                <a:moveTo>
                  <a:pt x="0" y="0"/>
                </a:moveTo>
                <a:lnTo>
                  <a:pt x="6249372" y="0"/>
                </a:lnTo>
                <a:lnTo>
                  <a:pt x="6249372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 l="-17054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Freeform 10"/>
          <p:cNvSpPr/>
          <p:nvPr/>
        </p:nvSpPr>
        <p:spPr>
          <a:xfrm>
            <a:off x="8754580" y="6261635"/>
            <a:ext cx="4166248" cy="1420368"/>
          </a:xfrm>
          <a:custGeom>
            <a:avLst/>
            <a:gdLst/>
            <a:ahLst/>
            <a:cxnLst/>
            <a:rect l="l" t="t" r="r" b="b"/>
            <a:pathLst>
              <a:path w="6249372" h="2130552">
                <a:moveTo>
                  <a:pt x="0" y="0"/>
                </a:moveTo>
                <a:lnTo>
                  <a:pt x="6249372" y="0"/>
                </a:lnTo>
                <a:lnTo>
                  <a:pt x="6249372" y="2130552"/>
                </a:lnTo>
                <a:lnTo>
                  <a:pt x="0" y="213055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 l="-17054"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Freeform 11"/>
          <p:cNvSpPr/>
          <p:nvPr/>
        </p:nvSpPr>
        <p:spPr>
          <a:xfrm rot="123269">
            <a:off x="-883869" y="1383159"/>
            <a:ext cx="3483247" cy="4993902"/>
          </a:xfrm>
          <a:custGeom>
            <a:avLst/>
            <a:gdLst/>
            <a:ahLst/>
            <a:cxnLst/>
            <a:rect l="l" t="t" r="r" b="b"/>
            <a:pathLst>
              <a:path w="5224870" h="7490853">
                <a:moveTo>
                  <a:pt x="0" y="0"/>
                </a:moveTo>
                <a:lnTo>
                  <a:pt x="5224870" y="0"/>
                </a:lnTo>
                <a:lnTo>
                  <a:pt x="5224870" y="7490853"/>
                </a:lnTo>
                <a:lnTo>
                  <a:pt x="0" y="7490853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Freeform 12"/>
          <p:cNvSpPr/>
          <p:nvPr/>
        </p:nvSpPr>
        <p:spPr>
          <a:xfrm rot="606867">
            <a:off x="254382" y="3583007"/>
            <a:ext cx="2008773" cy="2879961"/>
          </a:xfrm>
          <a:custGeom>
            <a:avLst/>
            <a:gdLst/>
            <a:ahLst/>
            <a:cxnLst/>
            <a:rect l="l" t="t" r="r" b="b"/>
            <a:pathLst>
              <a:path w="3013159" h="4319941">
                <a:moveTo>
                  <a:pt x="0" y="0"/>
                </a:moveTo>
                <a:lnTo>
                  <a:pt x="3013159" y="0"/>
                </a:lnTo>
                <a:lnTo>
                  <a:pt x="3013159" y="4319941"/>
                </a:lnTo>
                <a:lnTo>
                  <a:pt x="0" y="431994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Freeform 13"/>
          <p:cNvSpPr/>
          <p:nvPr/>
        </p:nvSpPr>
        <p:spPr>
          <a:xfrm rot="-236085">
            <a:off x="-3366515" y="5577381"/>
            <a:ext cx="9504400" cy="2922603"/>
          </a:xfrm>
          <a:custGeom>
            <a:avLst/>
            <a:gdLst/>
            <a:ahLst/>
            <a:cxnLst/>
            <a:rect l="l" t="t" r="r" b="b"/>
            <a:pathLst>
              <a:path w="14256600" h="4383904">
                <a:moveTo>
                  <a:pt x="0" y="0"/>
                </a:moveTo>
                <a:lnTo>
                  <a:pt x="14256600" y="0"/>
                </a:lnTo>
                <a:lnTo>
                  <a:pt x="14256600" y="4383904"/>
                </a:lnTo>
                <a:lnTo>
                  <a:pt x="0" y="4383904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Freeform 14"/>
          <p:cNvSpPr/>
          <p:nvPr/>
        </p:nvSpPr>
        <p:spPr>
          <a:xfrm rot="1945796">
            <a:off x="1810044" y="5289615"/>
            <a:ext cx="383499" cy="1115633"/>
          </a:xfrm>
          <a:custGeom>
            <a:avLst/>
            <a:gdLst/>
            <a:ahLst/>
            <a:cxnLst/>
            <a:rect l="l" t="t" r="r" b="b"/>
            <a:pathLst>
              <a:path w="575248" h="1673450">
                <a:moveTo>
                  <a:pt x="0" y="0"/>
                </a:moveTo>
                <a:lnTo>
                  <a:pt x="575249" y="0"/>
                </a:lnTo>
                <a:lnTo>
                  <a:pt x="575249" y="1673450"/>
                </a:lnTo>
                <a:lnTo>
                  <a:pt x="0" y="1673450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Freeform 15"/>
          <p:cNvSpPr/>
          <p:nvPr/>
        </p:nvSpPr>
        <p:spPr>
          <a:xfrm>
            <a:off x="601469" y="6048521"/>
            <a:ext cx="1720307" cy="528995"/>
          </a:xfrm>
          <a:custGeom>
            <a:avLst/>
            <a:gdLst/>
            <a:ahLst/>
            <a:cxnLst/>
            <a:rect l="l" t="t" r="r" b="b"/>
            <a:pathLst>
              <a:path w="2580460" h="793492">
                <a:moveTo>
                  <a:pt x="0" y="0"/>
                </a:moveTo>
                <a:lnTo>
                  <a:pt x="2580460" y="0"/>
                </a:lnTo>
                <a:lnTo>
                  <a:pt x="2580460" y="793492"/>
                </a:lnTo>
                <a:lnTo>
                  <a:pt x="0" y="793492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Freeform 16"/>
          <p:cNvSpPr/>
          <p:nvPr/>
        </p:nvSpPr>
        <p:spPr>
          <a:xfrm flipH="1">
            <a:off x="-608325" y="465017"/>
            <a:ext cx="1830596" cy="761985"/>
          </a:xfrm>
          <a:custGeom>
            <a:avLst/>
            <a:gdLst/>
            <a:ahLst/>
            <a:cxnLst/>
            <a:rect l="l" t="t" r="r" b="b"/>
            <a:pathLst>
              <a:path w="2745894" h="1142978">
                <a:moveTo>
                  <a:pt x="2745894" y="0"/>
                </a:moveTo>
                <a:lnTo>
                  <a:pt x="0" y="0"/>
                </a:lnTo>
                <a:lnTo>
                  <a:pt x="0" y="1142978"/>
                </a:lnTo>
                <a:lnTo>
                  <a:pt x="2745894" y="1142978"/>
                </a:lnTo>
                <a:lnTo>
                  <a:pt x="2745894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Freeform 17"/>
          <p:cNvSpPr/>
          <p:nvPr/>
        </p:nvSpPr>
        <p:spPr>
          <a:xfrm>
            <a:off x="10837704" y="1227002"/>
            <a:ext cx="1898321" cy="790176"/>
          </a:xfrm>
          <a:custGeom>
            <a:avLst/>
            <a:gdLst/>
            <a:ahLst/>
            <a:cxnLst/>
            <a:rect l="l" t="t" r="r" b="b"/>
            <a:pathLst>
              <a:path w="2847481" h="1185264">
                <a:moveTo>
                  <a:pt x="0" y="0"/>
                </a:moveTo>
                <a:lnTo>
                  <a:pt x="2847482" y="0"/>
                </a:lnTo>
                <a:lnTo>
                  <a:pt x="2847482" y="1185265"/>
                </a:lnTo>
                <a:lnTo>
                  <a:pt x="0" y="1185265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Freeform 22"/>
          <p:cNvSpPr/>
          <p:nvPr/>
        </p:nvSpPr>
        <p:spPr>
          <a:xfrm>
            <a:off x="473813" y="6025634"/>
            <a:ext cx="665361" cy="591340"/>
          </a:xfrm>
          <a:custGeom>
            <a:avLst/>
            <a:gdLst/>
            <a:ahLst/>
            <a:cxnLst/>
            <a:rect l="l" t="t" r="r" b="b"/>
            <a:pathLst>
              <a:path w="998042" h="887010">
                <a:moveTo>
                  <a:pt x="0" y="0"/>
                </a:moveTo>
                <a:lnTo>
                  <a:pt x="998042" y="0"/>
                </a:lnTo>
                <a:lnTo>
                  <a:pt x="998042" y="887010"/>
                </a:lnTo>
                <a:lnTo>
                  <a:pt x="0" y="88701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Freeform 23"/>
          <p:cNvSpPr/>
          <p:nvPr/>
        </p:nvSpPr>
        <p:spPr>
          <a:xfrm>
            <a:off x="9505676" y="685800"/>
            <a:ext cx="1073474" cy="709835"/>
          </a:xfrm>
          <a:custGeom>
            <a:avLst/>
            <a:gdLst/>
            <a:ahLst/>
            <a:cxnLst/>
            <a:rect l="l" t="t" r="r" b="b"/>
            <a:pathLst>
              <a:path w="1610211" h="1064752">
                <a:moveTo>
                  <a:pt x="0" y="0"/>
                </a:moveTo>
                <a:lnTo>
                  <a:pt x="1610211" y="0"/>
                </a:lnTo>
                <a:lnTo>
                  <a:pt x="1610211" y="1064752"/>
                </a:lnTo>
                <a:lnTo>
                  <a:pt x="0" y="1064752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Freeform 24"/>
          <p:cNvSpPr/>
          <p:nvPr/>
        </p:nvSpPr>
        <p:spPr>
          <a:xfrm>
            <a:off x="6405210" y="5669315"/>
            <a:ext cx="1083995" cy="715437"/>
          </a:xfrm>
          <a:custGeom>
            <a:avLst/>
            <a:gdLst/>
            <a:ahLst/>
            <a:cxnLst/>
            <a:rect l="l" t="t" r="r" b="b"/>
            <a:pathLst>
              <a:path w="1625992" h="1073155">
                <a:moveTo>
                  <a:pt x="0" y="0"/>
                </a:moveTo>
                <a:lnTo>
                  <a:pt x="1625992" y="0"/>
                </a:lnTo>
                <a:lnTo>
                  <a:pt x="1625992" y="1073155"/>
                </a:lnTo>
                <a:lnTo>
                  <a:pt x="0" y="1073155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1">
            <a:hlinkClick r:id="rId26" action="ppaction://hlinksldjump"/>
            <a:extLst>
              <a:ext uri="{FF2B5EF4-FFF2-40B4-BE49-F238E27FC236}">
                <a16:creationId xmlns:a16="http://schemas.microsoft.com/office/drawing/2014/main" id="{07B77FF0-7DB1-14E8-7207-7EE33E301E3F}"/>
              </a:ext>
            </a:extLst>
          </p:cNvPr>
          <p:cNvSpPr/>
          <p:nvPr/>
        </p:nvSpPr>
        <p:spPr>
          <a:xfrm>
            <a:off x="685800" y="264726"/>
            <a:ext cx="3011113" cy="2977657"/>
          </a:xfrm>
          <a:custGeom>
            <a:avLst/>
            <a:gdLst/>
            <a:ahLst/>
            <a:cxnLst/>
            <a:rect l="l" t="t" r="r" b="b"/>
            <a:pathLst>
              <a:path w="4516670" h="4466485">
                <a:moveTo>
                  <a:pt x="0" y="0"/>
                </a:moveTo>
                <a:lnTo>
                  <a:pt x="4516670" y="0"/>
                </a:lnTo>
                <a:lnTo>
                  <a:pt x="4516670" y="4466485"/>
                </a:lnTo>
                <a:lnTo>
                  <a:pt x="0" y="4466485"/>
                </a:lnTo>
                <a:lnTo>
                  <a:pt x="0" y="0"/>
                </a:lnTo>
                <a:close/>
              </a:path>
            </a:pathLst>
          </a:custGeom>
          <a:blipFill>
            <a:blip r:embed="rId27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2">
            <a:hlinkClick r:id="rId28" action="ppaction://hlinksldjump"/>
            <a:extLst>
              <a:ext uri="{FF2B5EF4-FFF2-40B4-BE49-F238E27FC236}">
                <a16:creationId xmlns:a16="http://schemas.microsoft.com/office/drawing/2014/main" id="{49271D36-DD18-DC9B-F403-0B35B453CE11}"/>
              </a:ext>
            </a:extLst>
          </p:cNvPr>
          <p:cNvSpPr/>
          <p:nvPr/>
        </p:nvSpPr>
        <p:spPr>
          <a:xfrm>
            <a:off x="4757338" y="412359"/>
            <a:ext cx="2720171" cy="2682391"/>
          </a:xfrm>
          <a:custGeom>
            <a:avLst/>
            <a:gdLst/>
            <a:ahLst/>
            <a:cxnLst/>
            <a:rect l="l" t="t" r="r" b="b"/>
            <a:pathLst>
              <a:path w="4080256" h="4023586">
                <a:moveTo>
                  <a:pt x="0" y="0"/>
                </a:moveTo>
                <a:lnTo>
                  <a:pt x="4080256" y="0"/>
                </a:lnTo>
                <a:lnTo>
                  <a:pt x="4080256" y="4023586"/>
                </a:lnTo>
                <a:lnTo>
                  <a:pt x="0" y="4023586"/>
                </a:lnTo>
                <a:lnTo>
                  <a:pt x="0" y="0"/>
                </a:lnTo>
                <a:close/>
              </a:path>
            </a:pathLst>
          </a:custGeom>
          <a:blipFill>
            <a:blip r:embed="rId29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3">
            <a:hlinkClick r:id="rId30" action="ppaction://hlinksldjump"/>
            <a:extLst>
              <a:ext uri="{FF2B5EF4-FFF2-40B4-BE49-F238E27FC236}">
                <a16:creationId xmlns:a16="http://schemas.microsoft.com/office/drawing/2014/main" id="{28A68950-D80B-036F-0580-F833415CFBFE}"/>
              </a:ext>
            </a:extLst>
          </p:cNvPr>
          <p:cNvSpPr/>
          <p:nvPr/>
        </p:nvSpPr>
        <p:spPr>
          <a:xfrm>
            <a:off x="8537934" y="264521"/>
            <a:ext cx="2591273" cy="2591273"/>
          </a:xfrm>
          <a:custGeom>
            <a:avLst/>
            <a:gdLst/>
            <a:ahLst/>
            <a:cxnLst/>
            <a:rect l="l" t="t" r="r" b="b"/>
            <a:pathLst>
              <a:path w="3886909" h="3886909">
                <a:moveTo>
                  <a:pt x="0" y="0"/>
                </a:moveTo>
                <a:lnTo>
                  <a:pt x="3886908" y="0"/>
                </a:lnTo>
                <a:lnTo>
                  <a:pt x="3886908" y="3886908"/>
                </a:lnTo>
                <a:lnTo>
                  <a:pt x="0" y="3886908"/>
                </a:lnTo>
                <a:lnTo>
                  <a:pt x="0" y="0"/>
                </a:lnTo>
                <a:close/>
              </a:path>
            </a:pathLst>
          </a:custGeom>
          <a:blipFill>
            <a:blip r:embed="rId31"/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8" name="0" descr="Ảnh có chứa hình mẫu, phim hoạt hình, cười, biểu tượng cảm xúc&#10;&#10;Mô tả được tạo tự động">
            <a:hlinkClick r:id="rId32" action="ppaction://hlinksldjump"/>
            <a:extLst>
              <a:ext uri="{FF2B5EF4-FFF2-40B4-BE49-F238E27FC236}">
                <a16:creationId xmlns:a16="http://schemas.microsoft.com/office/drawing/2014/main" id="{B6CEC214-0A38-2D0F-1465-E5376AD7775A}"/>
              </a:ext>
            </a:extLst>
          </p:cNvPr>
          <p:cNvPicPr>
            <a:picLocks noChangeAspect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45951">
            <a:off x="10947307" y="76106"/>
            <a:ext cx="1031880" cy="1031880"/>
          </a:xfrm>
          <a:prstGeom prst="rect">
            <a:avLst/>
          </a:prstGeom>
        </p:spPr>
      </p:pic>
      <p:pic>
        <p:nvPicPr>
          <p:cNvPr id="19" name="Picture 12" descr="Káº¿t quáº£ hÃ¬nh áº£nh cho win text gif">
            <a:extLst>
              <a:ext uri="{FF2B5EF4-FFF2-40B4-BE49-F238E27FC236}">
                <a16:creationId xmlns:a16="http://schemas.microsoft.com/office/drawing/2014/main" id="{B80F25A9-E7C7-398D-7B36-70EB232EFBB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244600"/>
            <a:ext cx="4064000" cy="406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7CE2430-BE02-7C89-5059-D657DBC3777A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28792" y="969690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871854" y="481759"/>
            <a:ext cx="106172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10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táo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nhiều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hơn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6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cam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mấy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 </a:t>
            </a:r>
            <a:r>
              <a:rPr lang="en-US" sz="4400" b="1" dirty="0" err="1">
                <a:solidFill>
                  <a:srgbClr val="00B050"/>
                </a:solidFill>
                <a:latin typeface="Calibri" panose="020F0502020204030204"/>
              </a:rPr>
              <a:t>cây</a:t>
            </a:r>
            <a:r>
              <a:rPr lang="en-US" sz="4400" b="1" dirty="0">
                <a:solidFill>
                  <a:srgbClr val="00B050"/>
                </a:solidFill>
                <a:latin typeface="Calibri" panose="020F0502020204030204"/>
              </a:rPr>
              <a:t>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5" y="2851481"/>
            <a:ext cx="5100995" cy="1559845"/>
            <a:chOff x="319547" y="4292756"/>
            <a:chExt cx="7651491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2256039" y="4457700"/>
              <a:ext cx="5714999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4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3</a:t>
              </a:r>
              <a:endParaRPr lang="en-US" sz="4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10567763" y="4457700"/>
              <a:ext cx="6500468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0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2</a:t>
              </a:r>
              <a:endParaRPr lang="en-US" sz="40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2209434" y="7429560"/>
              <a:ext cx="6172566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4000" b="1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4</a:t>
              </a:r>
              <a:endParaRPr lang="en-US" sz="40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3" cy="1473200"/>
            <a:chOff x="9023498" y="7402261"/>
            <a:chExt cx="8044730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10409159" y="7429559"/>
              <a:ext cx="6659069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3600" i="1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5</a:t>
              </a:r>
              <a:endParaRPr lang="en-US" sz="36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419601" y="2209800"/>
            <a:ext cx="3363295" cy="3326156"/>
          </a:xfrm>
          <a:prstGeom prst="rect">
            <a:avLst/>
          </a:prstGeom>
        </p:spPr>
      </p:pic>
      <p:pic>
        <p:nvPicPr>
          <p:cNvPr id="25" name="Picture 24">
            <a:hlinkClick r:id="rId18" action="ppaction://hlinksldjump"/>
            <a:extLst>
              <a:ext uri="{FF2B5EF4-FFF2-40B4-BE49-F238E27FC236}">
                <a16:creationId xmlns:a16="http://schemas.microsoft.com/office/drawing/2014/main" id="{0BA2DCD7-7602-899F-5170-97C0780EC15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5183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2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6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7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0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9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7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2" fill="hold">
                          <p:stCondLst>
                            <p:cond delay="0"/>
                          </p:stCondLst>
                          <p:childTnLst>
                            <p:par>
                              <p:cTn id="7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7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8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6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7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0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9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7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2" fill="hold">
                          <p:stCondLst>
                            <p:cond delay="0"/>
                          </p:stCondLst>
                          <p:childTnLst>
                            <p:par>
                              <p:cTn id="7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DC91FC8-C3F6-3203-B331-DECEF0B06CD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632985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10107" y="-242118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1407241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2181497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762000" y="482600"/>
            <a:ext cx="102108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19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vịt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mấy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6" y="2851481"/>
            <a:ext cx="5374969" cy="1559845"/>
            <a:chOff x="319547" y="4292756"/>
            <a:chExt cx="8062453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1078816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7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9765047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8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1078816" y="742956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6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4" cy="1473200"/>
            <a:chOff x="9023498" y="7402261"/>
            <a:chExt cx="8044731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9765045" y="7429559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9999"/>
                  </a:solidFill>
                  <a:latin typeface="Calibri" panose="020F0502020204030204"/>
                </a:rPr>
                <a:t>9</a:t>
              </a:r>
              <a:endParaRPr lang="en-US" sz="5400" b="1" dirty="0">
                <a:solidFill>
                  <a:srgbClr val="002795"/>
                </a:solidFill>
                <a:latin typeface="Calibri" panose="020F0502020204030204"/>
              </a:endParaRP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21200" y="3124200"/>
            <a:ext cx="3370737" cy="3322682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  <a:extLst>
              <a:ext uri="{FF2B5EF4-FFF2-40B4-BE49-F238E27FC236}">
                <a16:creationId xmlns:a16="http://schemas.microsoft.com/office/drawing/2014/main" id="{521830CF-BF85-EAFB-DED5-DC26A022A90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125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2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4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5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1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4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7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4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5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5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1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4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7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7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0" fill="hold">
                          <p:stCondLst>
                            <p:cond delay="0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8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6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0D430D0-9E90-9E69-FE2D-E9D3B9DD8848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171"/>
          <a:stretch/>
        </p:blipFill>
        <p:spPr>
          <a:xfrm>
            <a:off x="0" y="1"/>
            <a:ext cx="12192000" cy="6867737"/>
          </a:xfrm>
          <a:prstGeom prst="rect">
            <a:avLst/>
          </a:prstGeom>
        </p:spPr>
      </p:pic>
      <p:pic>
        <p:nvPicPr>
          <p:cNvPr id="7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163A70C-DB01-F607-4FC1-C58887BC72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632985"/>
            <a:ext cx="487363" cy="487363"/>
          </a:xfrm>
          <a:prstGeom prst="rect">
            <a:avLst/>
          </a:prstGeom>
        </p:spPr>
      </p:pic>
      <p:pic>
        <p:nvPicPr>
          <p:cNvPr id="8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1B5E192-8878-79AD-AA7C-0DB6FFE0506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10107" y="-242118"/>
            <a:ext cx="487363" cy="487363"/>
          </a:xfrm>
          <a:prstGeom prst="rect">
            <a:avLst/>
          </a:prstGeom>
        </p:spPr>
      </p:pic>
      <p:pic>
        <p:nvPicPr>
          <p:cNvPr id="9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4B0138DD-0368-070C-08C8-8E86EA262E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1407241"/>
            <a:ext cx="487363" cy="487363"/>
          </a:xfrm>
          <a:prstGeom prst="rect">
            <a:avLst/>
          </a:prstGeom>
        </p:spPr>
      </p:pic>
      <p:pic>
        <p:nvPicPr>
          <p:cNvPr id="10" name="Am-thanh-tra-loi-sai-www_tiengdong_com">
            <a:hlinkClick r:id="" action="ppaction://media"/>
            <a:extLst>
              <a:ext uri="{FF2B5EF4-FFF2-40B4-BE49-F238E27FC236}">
                <a16:creationId xmlns:a16="http://schemas.microsoft.com/office/drawing/2014/main" id="{ABF6ECE7-CB0E-3FF7-B6BE-CF3DC95D67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147477" y="2181497"/>
            <a:ext cx="487363" cy="487363"/>
          </a:xfrm>
          <a:prstGeom prst="rect">
            <a:avLst/>
          </a:prstGeom>
        </p:spPr>
      </p:pic>
      <p:sp>
        <p:nvSpPr>
          <p:cNvPr id="15" name="Rectangle: Beveled 14">
            <a:extLst>
              <a:ext uri="{FF2B5EF4-FFF2-40B4-BE49-F238E27FC236}">
                <a16:creationId xmlns:a16="http://schemas.microsoft.com/office/drawing/2014/main" id="{FD62DB9F-5EEB-6A95-E6D4-B6F564FF1F5F}"/>
              </a:ext>
            </a:extLst>
          </p:cNvPr>
          <p:cNvSpPr/>
          <p:nvPr/>
        </p:nvSpPr>
        <p:spPr>
          <a:xfrm>
            <a:off x="762000" y="482600"/>
            <a:ext cx="10617200" cy="1778000"/>
          </a:xfrm>
          <a:prstGeom prst="bevel">
            <a:avLst/>
          </a:prstGeom>
          <a:solidFill>
            <a:srgbClr val="E6FFCD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>
              <a:defRPr/>
            </a:pP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Có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3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bò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và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12 con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trâu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Hỏi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trâu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nhiều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hơn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bò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mấy</a:t>
            </a:r>
            <a:r>
              <a:rPr lang="en-US" sz="4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con?</a:t>
            </a:r>
            <a:endParaRPr lang="en-US" sz="44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8336612-F495-ED65-75A8-0F467FCAC213}"/>
              </a:ext>
            </a:extLst>
          </p:cNvPr>
          <p:cNvGrpSpPr/>
          <p:nvPr/>
        </p:nvGrpSpPr>
        <p:grpSpPr>
          <a:xfrm>
            <a:off x="385406" y="2851481"/>
            <a:ext cx="5374969" cy="1559845"/>
            <a:chOff x="319547" y="4292756"/>
            <a:chExt cx="8062453" cy="2339767"/>
          </a:xfrm>
        </p:grpSpPr>
        <p:sp>
          <p:nvSpPr>
            <p:cNvPr id="3" name="a">
              <a:extLst>
                <a:ext uri="{FF2B5EF4-FFF2-40B4-BE49-F238E27FC236}">
                  <a16:creationId xmlns:a16="http://schemas.microsoft.com/office/drawing/2014/main" id="{EF361B2F-4AD3-0677-319F-3460F1CEBEA6}"/>
                </a:ext>
              </a:extLst>
            </p:cNvPr>
            <p:cNvSpPr/>
            <p:nvPr/>
          </p:nvSpPr>
          <p:spPr>
            <a:xfrm>
              <a:off x="1078816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8</a:t>
              </a:r>
            </a:p>
          </p:txBody>
        </p:sp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3A52F71A-6E1C-29E3-B23E-6E0A0B770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>
              <a:fillRect/>
            </a:stretch>
          </p:blipFill>
          <p:spPr>
            <a:xfrm>
              <a:off x="319547" y="4292756"/>
              <a:ext cx="2111640" cy="2339767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8A89EED-70B6-F120-465E-37E1ACC821B7}"/>
              </a:ext>
            </a:extLst>
          </p:cNvPr>
          <p:cNvGrpSpPr/>
          <p:nvPr/>
        </p:nvGrpSpPr>
        <p:grpSpPr>
          <a:xfrm>
            <a:off x="6289825" y="2934328"/>
            <a:ext cx="5308221" cy="1459872"/>
            <a:chOff x="9105900" y="4442090"/>
            <a:chExt cx="7962331" cy="2189808"/>
          </a:xfrm>
        </p:grpSpPr>
        <p:sp>
          <p:nvSpPr>
            <p:cNvPr id="4" name="b">
              <a:extLst>
                <a:ext uri="{FF2B5EF4-FFF2-40B4-BE49-F238E27FC236}">
                  <a16:creationId xmlns:a16="http://schemas.microsoft.com/office/drawing/2014/main" id="{58B2C650-1CC2-929E-B9A9-18C31B8740E5}"/>
                </a:ext>
              </a:extLst>
            </p:cNvPr>
            <p:cNvSpPr/>
            <p:nvPr/>
          </p:nvSpPr>
          <p:spPr>
            <a:xfrm>
              <a:off x="9765047" y="445770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9</a:t>
              </a:r>
            </a:p>
          </p:txBody>
        </p:sp>
        <p:pic>
          <p:nvPicPr>
            <p:cNvPr id="18" name="Picture 11">
              <a:extLst>
                <a:ext uri="{FF2B5EF4-FFF2-40B4-BE49-F238E27FC236}">
                  <a16:creationId xmlns:a16="http://schemas.microsoft.com/office/drawing/2014/main" id="{AA202D36-FE70-E9C4-14E5-EEC7E58AB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>
              <a:fillRect/>
            </a:stretch>
          </p:blipFill>
          <p:spPr>
            <a:xfrm>
              <a:off x="9105900" y="4442090"/>
              <a:ext cx="1968090" cy="2189808"/>
            </a:xfrm>
            <a:prstGeom prst="rect">
              <a:avLst/>
            </a:prstGeom>
          </p:spPr>
        </p:pic>
      </p:grpSp>
      <p:pic>
        <p:nvPicPr>
          <p:cNvPr id="6" name="Đúng">
            <a:extLst>
              <a:ext uri="{FF2B5EF4-FFF2-40B4-BE49-F238E27FC236}">
                <a16:creationId xmlns:a16="http://schemas.microsoft.com/office/drawing/2014/main" id="{D3DA7254-BAEF-E06A-35BB-E86419E540B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114800" y="1498600"/>
            <a:ext cx="3744121" cy="3744121"/>
          </a:xfrm>
          <a:prstGeom prst="rect">
            <a:avLst/>
          </a:prstGeom>
        </p:spPr>
      </p:pic>
      <p:grpSp>
        <p:nvGrpSpPr>
          <p:cNvPr id="24" name="Group 23">
            <a:extLst>
              <a:ext uri="{FF2B5EF4-FFF2-40B4-BE49-F238E27FC236}">
                <a16:creationId xmlns:a16="http://schemas.microsoft.com/office/drawing/2014/main" id="{8F3B9162-783E-4BCC-1BC5-A7955DD08F99}"/>
              </a:ext>
            </a:extLst>
          </p:cNvPr>
          <p:cNvGrpSpPr/>
          <p:nvPr/>
        </p:nvGrpSpPr>
        <p:grpSpPr>
          <a:xfrm>
            <a:off x="359601" y="4892040"/>
            <a:ext cx="5381043" cy="1548808"/>
            <a:chOff x="310435" y="7338060"/>
            <a:chExt cx="8071565" cy="2323212"/>
          </a:xfrm>
        </p:grpSpPr>
        <p:sp>
          <p:nvSpPr>
            <p:cNvPr id="11" name="c">
              <a:extLst>
                <a:ext uri="{FF2B5EF4-FFF2-40B4-BE49-F238E27FC236}">
                  <a16:creationId xmlns:a16="http://schemas.microsoft.com/office/drawing/2014/main" id="{7BBF831F-5501-9367-806D-24D63CE6BB82}"/>
                </a:ext>
              </a:extLst>
            </p:cNvPr>
            <p:cNvSpPr/>
            <p:nvPr/>
          </p:nvSpPr>
          <p:spPr>
            <a:xfrm>
              <a:off x="1078816" y="7429560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10</a:t>
              </a:r>
            </a:p>
          </p:txBody>
        </p:sp>
        <p:pic>
          <p:nvPicPr>
            <p:cNvPr id="21" name="Picture 12">
              <a:extLst>
                <a:ext uri="{FF2B5EF4-FFF2-40B4-BE49-F238E27FC236}">
                  <a16:creationId xmlns:a16="http://schemas.microsoft.com/office/drawing/2014/main" id="{2EB48C9B-85B6-9CAF-2C1E-56AEF946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rcRect/>
            <a:stretch>
              <a:fillRect/>
            </a:stretch>
          </p:blipFill>
          <p:spPr>
            <a:xfrm>
              <a:off x="310435" y="7338060"/>
              <a:ext cx="2128643" cy="232321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9C2B4B-B39F-A5A3-576D-3D1C1D40D3C2}"/>
              </a:ext>
            </a:extLst>
          </p:cNvPr>
          <p:cNvGrpSpPr/>
          <p:nvPr/>
        </p:nvGrpSpPr>
        <p:grpSpPr>
          <a:xfrm>
            <a:off x="6289826" y="4902200"/>
            <a:ext cx="5363154" cy="1473200"/>
            <a:chOff x="9023498" y="7402261"/>
            <a:chExt cx="8044731" cy="2209800"/>
          </a:xfrm>
        </p:grpSpPr>
        <p:sp>
          <p:nvSpPr>
            <p:cNvPr id="12" name="d">
              <a:extLst>
                <a:ext uri="{FF2B5EF4-FFF2-40B4-BE49-F238E27FC236}">
                  <a16:creationId xmlns:a16="http://schemas.microsoft.com/office/drawing/2014/main" id="{FFC752B8-A2D1-61FB-BBA2-3041CE152CFD}"/>
                </a:ext>
              </a:extLst>
            </p:cNvPr>
            <p:cNvSpPr/>
            <p:nvPr/>
          </p:nvSpPr>
          <p:spPr>
            <a:xfrm>
              <a:off x="9765045" y="7429559"/>
              <a:ext cx="7303184" cy="2071397"/>
            </a:xfrm>
            <a:prstGeom prst="roundRect">
              <a:avLst/>
            </a:prstGeom>
            <a:solidFill>
              <a:srgbClr val="D4D5FF"/>
            </a:solidFill>
            <a:ln w="76200">
              <a:solidFill>
                <a:srgbClr val="002795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92">
                <a:defRPr/>
              </a:pPr>
              <a:r>
                <a:rPr lang="en-US" sz="5400" b="1" dirty="0">
                  <a:solidFill>
                    <a:srgbClr val="002795"/>
                  </a:solidFill>
                  <a:latin typeface="Calibri" panose="020F0502020204030204"/>
                </a:rPr>
                <a:t>11</a:t>
              </a:r>
            </a:p>
          </p:txBody>
        </p:sp>
        <p:pic>
          <p:nvPicPr>
            <p:cNvPr id="22" name="Picture 13">
              <a:extLst>
                <a:ext uri="{FF2B5EF4-FFF2-40B4-BE49-F238E27FC236}">
                  <a16:creationId xmlns:a16="http://schemas.microsoft.com/office/drawing/2014/main" id="{115DBC70-2450-9BC7-4B24-8339B72C4A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rcRect/>
            <a:stretch>
              <a:fillRect/>
            </a:stretch>
          </p:blipFill>
          <p:spPr>
            <a:xfrm>
              <a:off x="9023498" y="7402261"/>
              <a:ext cx="2010918" cy="2209800"/>
            </a:xfrm>
            <a:prstGeom prst="rect">
              <a:avLst/>
            </a:prstGeom>
          </p:spPr>
        </p:pic>
      </p:grpSp>
      <p:pic>
        <p:nvPicPr>
          <p:cNvPr id="13" name="Picture 12">
            <a:hlinkClick r:id="rId18" action="ppaction://hlinksldjump"/>
            <a:extLst>
              <a:ext uri="{FF2B5EF4-FFF2-40B4-BE49-F238E27FC236}">
                <a16:creationId xmlns:a16="http://schemas.microsoft.com/office/drawing/2014/main" id="{BB69F90E-6046-9721-7CE8-BF30E4BBA12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463807" y="482600"/>
            <a:ext cx="1476389" cy="147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5442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0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0667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0667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70667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667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667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2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3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9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5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  <p:audio>
                  <p:cMediaNode vol="80000">
                    <p:cTn id="2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8"/>
                    </p:tgtEl>
                  </p:cMediaNode>
                </p:audio>
                <p:audio>
                  <p:cMediaNode vol="80000">
                    <p:cTn id="2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  <p:seq concurrent="1" nextAc="seek">
                  <p:cTn id="25" restart="whenNotActive" fill="hold" evtFilter="cancelBubble" nodeType="interactiveSeq">
                    <p:stCondLst>
                      <p:cond evt="onClick" delay="0">
                        <p:tgtEl>
                          <p:spTgt spid="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" fill="hold">
                          <p:stCondLst>
                            <p:cond delay="0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9" dur="512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500" tmFilter="0, 0; .2, .5; .8, .5; 1, 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32" dur="250" autoRev="1" fill="hold"/>
                                            <p:tgtEl>
                                              <p:spTgt spid="1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9"/>
                      </p:tgtEl>
                    </p:cond>
                  </p:nextCondLst>
                </p:seq>
                <p:seq concurrent="1" nextAc="seek">
                  <p:cTn id="33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" fill="hold">
                          <p:stCondLst>
                            <p:cond delay="0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7" dur="512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8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9" dur="500" tmFilter="0, 0; .2, .5; .8, .5; 1, 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0" dur="250" autoRev="1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5" dur="512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6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8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 tmFilter="0, 0; .2, .5; .8, .5; 1, 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4" dur="250" autoRev="1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2" dur="3448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3" presetID="32" presetClass="emp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0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9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31" presetClass="exit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2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85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"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2675" y="-253237"/>
            <a:ext cx="7254525" cy="6425438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4557D0E-6CE4-DD51-99F8-A08C6A3F4A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07686" y="1271308"/>
            <a:ext cx="2938527" cy="20484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2086E7-2F50-C1F7-2FF2-DE51495193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77831" y="2082034"/>
            <a:ext cx="6693988" cy="301778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pic>
        <p:nvPicPr>
          <p:cNvPr id="21" name="Picture 7">
            <a:extLst>
              <a:ext uri="{FF2B5EF4-FFF2-40B4-BE49-F238E27FC236}">
                <a16:creationId xmlns:a16="http://schemas.microsoft.com/office/drawing/2014/main" id="{1257795C-67FB-4C42-3FE1-1D0E6E5622A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0" y="3429001"/>
            <a:ext cx="3752588" cy="3555634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  <a:sym typeface="+mn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313C3AF-AE5C-FAE0-8FD8-9283B9AA1A8A}"/>
              </a:ext>
            </a:extLst>
          </p:cNvPr>
          <p:cNvSpPr txBox="1"/>
          <p:nvPr/>
        </p:nvSpPr>
        <p:spPr>
          <a:xfrm>
            <a:off x="3884299" y="1546823"/>
            <a:ext cx="7764361" cy="40368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Nhận biết và nắm được cách giải bài toán có ba bước tính (phân tích tóm tắt đề bài, tìm cách giải, trình bày bài giải).</a:t>
            </a:r>
          </a:p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Vận dụng giải được các bài toán thực tế có ba bước tính.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A0C8C12-B758-4324-F301-5CC1A41A1CD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3651" y="3720740"/>
            <a:ext cx="3036071" cy="1682642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4E8EBE95-68CE-EA7F-EE07-14AA33DD2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78E51F5-D65B-6570-9DF0-ACD8F62F9B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37683" y="2934260"/>
            <a:ext cx="6516634" cy="4344423"/>
          </a:xfrm>
          <a:prstGeom prst="rect">
            <a:avLst/>
          </a:prstGeom>
        </p:spPr>
      </p:pic>
      <p:pic>
        <p:nvPicPr>
          <p:cNvPr id="3" name="Picture 2" descr="A green and red letters&#10;&#10;AI-generated content may be incorrect.">
            <a:extLst>
              <a:ext uri="{FF2B5EF4-FFF2-40B4-BE49-F238E27FC236}">
                <a16:creationId xmlns:a16="http://schemas.microsoft.com/office/drawing/2014/main" id="{B7C87023-3E47-13A5-4D18-7300C27B79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7435" y="670459"/>
            <a:ext cx="9888569" cy="2316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7707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226</TotalTime>
  <Words>747</Words>
  <Application>Microsoft Office PowerPoint</Application>
  <PresentationFormat>Widescreen</PresentationFormat>
  <Paragraphs>96</Paragraphs>
  <Slides>24</Slides>
  <Notes>15</Notes>
  <HiddenSlides>0</HiddenSlides>
  <MMClips>17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24</vt:i4>
      </vt:variant>
    </vt:vector>
  </HeadingPairs>
  <TitlesOfParts>
    <vt:vector size="44" baseType="lpstr">
      <vt:lpstr>DengXian</vt:lpstr>
      <vt:lpstr>#9Slide02 Noi dung dai</vt:lpstr>
      <vt:lpstr>#9Slide02 Tieu de dai</vt:lpstr>
      <vt:lpstr>Aptos</vt:lpstr>
      <vt:lpstr>Arial</vt:lpstr>
      <vt:lpstr>Balsamiq Sans</vt:lpstr>
      <vt:lpstr>Calibri</vt:lpstr>
      <vt:lpstr>Calibri Light</vt:lpstr>
      <vt:lpstr>Cambria</vt:lpstr>
      <vt:lpstr>Nunito</vt:lpstr>
      <vt:lpstr>Open Sans Light</vt:lpstr>
      <vt:lpstr>Times New Roman</vt:lpstr>
      <vt:lpstr>UVN Banh Mi</vt:lpstr>
      <vt:lpstr>Wingdings</vt:lpstr>
      <vt:lpstr>字魂189号-星岩乐黑体</vt:lpstr>
      <vt:lpstr>The Jungle Agency by Slidesgo</vt:lpstr>
      <vt:lpstr>1_Office Theme</vt:lpstr>
      <vt:lpstr>2_Office Theme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43</cp:revision>
  <dcterms:created xsi:type="dcterms:W3CDTF">2023-07-04T00:04:34Z</dcterms:created>
  <dcterms:modified xsi:type="dcterms:W3CDTF">2026-04-29T05:36:36Z</dcterms:modified>
</cp:coreProperties>
</file>