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8" r:id="rId3"/>
    <p:sldMasterId id="2147483695" r:id="rId4"/>
    <p:sldMasterId id="2147483707" r:id="rId5"/>
  </p:sldMasterIdLst>
  <p:notesMasterIdLst>
    <p:notesMasterId r:id="rId33"/>
  </p:notesMasterIdLst>
  <p:sldIdLst>
    <p:sldId id="8333" r:id="rId6"/>
    <p:sldId id="8356" r:id="rId7"/>
    <p:sldId id="8339" r:id="rId8"/>
    <p:sldId id="607" r:id="rId9"/>
    <p:sldId id="8340" r:id="rId10"/>
    <p:sldId id="8341" r:id="rId11"/>
    <p:sldId id="8361" r:id="rId12"/>
    <p:sldId id="8348" r:id="rId13"/>
    <p:sldId id="8350" r:id="rId14"/>
    <p:sldId id="8357" r:id="rId15"/>
    <p:sldId id="8358" r:id="rId16"/>
    <p:sldId id="8349" r:id="rId17"/>
    <p:sldId id="513" r:id="rId18"/>
    <p:sldId id="8342" r:id="rId19"/>
    <p:sldId id="644" r:id="rId20"/>
    <p:sldId id="257" r:id="rId21"/>
    <p:sldId id="617" r:id="rId22"/>
    <p:sldId id="613" r:id="rId23"/>
    <p:sldId id="621" r:id="rId24"/>
    <p:sldId id="639" r:id="rId25"/>
    <p:sldId id="615" r:id="rId26"/>
    <p:sldId id="619" r:id="rId27"/>
    <p:sldId id="8353" r:id="rId28"/>
    <p:sldId id="8345" r:id="rId29"/>
    <p:sldId id="8362" r:id="rId30"/>
    <p:sldId id="8363" r:id="rId31"/>
    <p:sldId id="833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CA1895-B470-4869-B539-B12B583835C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EE9A6-D4CB-418C-9A30-098E4511D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06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169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13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296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932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B060402020202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B060402020202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861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C59E2-74CD-F49C-5B2D-3F1E01C6A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D9E875C-8122-786E-07BE-DF2A3352C5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90251C3-22E5-3CD0-672B-32E0129B84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8B70E9-6223-3371-0EB7-A7B11E7226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150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814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6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069EE-6CFB-418B-B10F-87BA3B421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D34A7-B438-432D-B8B5-8F15247094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0CAAD-9582-4927-8AD1-0FA1AF659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6CAEB-3F90-4681-BE74-BE50CBC45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C60CF-5E31-4BA3-AFCB-24C11D0CB2D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C9C67B-6864-4860-B676-2653E7745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5B1BA-A837-40D4-80A2-A94F546D5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26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1B84B-3D05-4767-91C2-48D27DF0C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E34E1D-A30C-4C0F-9D37-7D35CDAF2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4F164-E445-4059-BF16-038B7F6AC6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DED86E-A9C9-4C45-BA3E-CF43DCC758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C77EB3-C5B5-4E57-87F7-A569BD1F69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F19445-4E72-4371-A8C6-22DCAE787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C60CF-5E31-4BA3-AFCB-24C11D0CB2D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422075-C98D-406F-ABCD-0D07A9586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98DA89-8B11-421C-BFA5-D682031D3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233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B2F7C-FA65-441B-A2B7-183094F4F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F7BEEE-0098-4C2F-90FF-86C4E88BA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C60CF-5E31-4BA3-AFCB-24C11D0CB2D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3F9235-A463-421F-AA58-BA8EA5C6C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E16D27-77F2-4B80-9B92-4C9832CC0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01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C0C215-76FD-4216-9011-101F2F161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C60CF-5E31-4BA3-AFCB-24C11D0CB2D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19DD23-E052-4DD1-B52B-B0451856D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00B2C-6F92-4F88-8267-38E45CBC9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06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7BFE4-E328-4DC8-8950-F8CF565C2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4D3D9-0FB7-492B-B7CC-4C6758A4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3F103A-1166-4A78-AFF4-0B7342760C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C02780-339F-4514-A578-F38B43765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C60CF-5E31-4BA3-AFCB-24C11D0CB2D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2AD376-422F-440F-B0DC-C480EE345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EAA5DC-304E-4F22-9006-E105CE3D5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239A5-F3D4-4772-85FD-9117B78AB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8500FD-24F2-429D-B56D-0FE4C90908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6B6164-32BD-44FD-8CA0-899C66724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39F6F2-EE4E-4B36-914E-E4D4C9622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C60CF-5E31-4BA3-AFCB-24C11D0CB2D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D4CE2-66D5-4986-AF0F-5121D26D3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529ED-77E1-4CB8-BC9A-84825EEF0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67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5AD56-9A69-4BA4-960F-7964A7209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69E86-A2AB-42F9-9A19-C64B2708F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C2C4A-3519-4703-9DCE-353C85A83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C60CF-5E31-4BA3-AFCB-24C11D0CB2D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89A9D-1D7C-4293-8F31-447710990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2D7F4-A316-406E-9ECC-1078804D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480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1057E4-4EF6-4E7A-AF28-F2DD74FC5E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A32ACF-2F2D-4879-8F8F-062C0D999A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57375-307F-4E27-AAF2-4398A5942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C60CF-5E31-4BA3-AFCB-24C11D0CB2D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C9913-EA67-4CFA-989F-822C03741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7ED9F-F0ED-4EF9-93DE-073BC1A9C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79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648671"/>
      </p:ext>
    </p:extLst>
  </p:cSld>
  <p:clrMapOvr>
    <a:masterClrMapping/>
  </p:clrMapOvr>
  <p:transition spd="slow" advClick="0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964617"/>
      </p:ext>
    </p:extLst>
  </p:cSld>
  <p:clrMapOvr>
    <a:masterClrMapping/>
  </p:clrMapOvr>
  <p:transition spd="slow" advClick="0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8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735313"/>
      </p:ext>
    </p:extLst>
  </p:cSld>
  <p:clrMapOvr>
    <a:masterClrMapping/>
  </p:clrMapOvr>
  <p:transition spd="slow" advClick="0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527992"/>
      </p:ext>
    </p:extLst>
  </p:cSld>
  <p:clrMapOvr>
    <a:masterClrMapping/>
  </p:clrMapOvr>
  <p:transition spd="slow" advClick="0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459545"/>
      </p:ext>
    </p:extLst>
  </p:cSld>
  <p:clrMapOvr>
    <a:masterClrMapping/>
  </p:clrMapOvr>
  <p:transition spd="slow" advClick="0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420446"/>
      </p:ext>
    </p:extLst>
  </p:cSld>
  <p:clrMapOvr>
    <a:masterClrMapping/>
  </p:clrMapOvr>
  <p:transition spd="slow" advClick="0">
    <p:wheel spokes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2099926"/>
      </p:ext>
    </p:extLst>
  </p:cSld>
  <p:clrMapOvr>
    <a:masterClrMapping/>
  </p:clrMapOvr>
  <p:transition spd="slow" advClick="0">
    <p:wheel spokes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8350900"/>
      </p:ext>
    </p:extLst>
  </p:cSld>
  <p:clrMapOvr>
    <a:masterClrMapping/>
  </p:clrMapOvr>
  <p:transition spd="slow" advClick="0">
    <p:wheel spokes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4322786"/>
      </p:ext>
    </p:extLst>
  </p:cSld>
  <p:clrMapOvr>
    <a:masterClrMapping/>
  </p:clrMapOvr>
  <p:transition spd="slow" advClick="0">
    <p:wheel spokes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2193912"/>
      </p:ext>
    </p:extLst>
  </p:cSld>
  <p:clrMapOvr>
    <a:masterClrMapping/>
  </p:clrMapOvr>
  <p:transition spd="slow" advClick="0">
    <p:wheel spokes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902249"/>
      </p:ext>
    </p:extLst>
  </p:cSld>
  <p:clrMapOvr>
    <a:masterClrMapping/>
  </p:clrMapOvr>
  <p:transition spd="slow" advClick="0">
    <p:wheel spokes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58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34427"/>
      </p:ext>
    </p:extLst>
  </p:cSld>
  <p:clrMapOvr>
    <a:masterClrMapping/>
  </p:clrMapOvr>
  <p:transition spd="slow" advTm="3000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64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163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0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4653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98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336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726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510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21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33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1735E91-12B9-4F06-A240-66039B1C6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51428"/>
      </p:ext>
    </p:extLst>
  </p:cSld>
  <p:clrMapOvr>
    <a:masterClrMapping/>
  </p:clrMapOvr>
  <p:transition spd="slow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4CA893-D6FD-4369-881A-816A5B7AB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78771"/>
      </p:ext>
    </p:extLst>
  </p:cSld>
  <p:clrMapOvr>
    <a:masterClrMapping/>
  </p:clrMapOvr>
  <p:transition spd="slow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CB0347-C00F-4EA9-ACF1-799F91768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20E9695-2281-444D-BA6A-ABEFA212E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5780455"/>
            <a:ext cx="1197795" cy="10775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A47D58-B9DA-406F-BC4F-167CF194E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1209453" y="5883592"/>
            <a:ext cx="2490267" cy="9878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02B96ED-5B16-4B61-A19A-5F56F79E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3592525" y="5862952"/>
            <a:ext cx="2490267" cy="9878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BB2C5-472F-49FE-BFF7-5FA00DE38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6109209" y="5862952"/>
            <a:ext cx="2490267" cy="9878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E5EEFFC-B045-4F22-B206-84EC6425E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796" b="-666"/>
          <a:stretch/>
        </p:blipFill>
        <p:spPr>
          <a:xfrm>
            <a:off x="8492285" y="5846917"/>
            <a:ext cx="3672889" cy="10244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1363905-71F2-4909-8859-C06A75B2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35821" r="77721" b="22172"/>
          <a:stretch/>
        </p:blipFill>
        <p:spPr>
          <a:xfrm>
            <a:off x="478752" y="2168121"/>
            <a:ext cx="900019" cy="13361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20F0C65-BB01-4382-987B-0E3AE7CAA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1" t="53696" r="31567" b="21621"/>
          <a:stretch/>
        </p:blipFill>
        <p:spPr>
          <a:xfrm>
            <a:off x="10874209" y="942204"/>
            <a:ext cx="1203407" cy="794309"/>
          </a:xfrm>
          <a:prstGeom prst="rect">
            <a:avLst/>
          </a:prstGeom>
        </p:spPr>
      </p:pic>
      <p:sp>
        <p:nvSpPr>
          <p:cNvPr id="2" name="矩形 2">
            <a:extLst>
              <a:ext uri="{FF2B5EF4-FFF2-40B4-BE49-F238E27FC236}">
                <a16:creationId xmlns:a16="http://schemas.microsoft.com/office/drawing/2014/main" id="{C0A9A69F-B3D5-5481-6F30-6C4BBF92D85D}"/>
              </a:ext>
            </a:extLst>
          </p:cNvPr>
          <p:cNvSpPr/>
          <p:nvPr userDrawn="1"/>
        </p:nvSpPr>
        <p:spPr>
          <a:xfrm>
            <a:off x="283779" y="252247"/>
            <a:ext cx="11655973" cy="63482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858970"/>
      </p:ext>
    </p:extLst>
  </p:cSld>
  <p:clrMapOvr>
    <a:masterClrMapping/>
  </p:clrMapOvr>
  <p:transition spd="slow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DDFCB-0F33-4D10-BA03-5C4E1E147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73510E-A40B-4544-AC1E-386A91A79F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0961B-3909-418C-9DDD-50880109C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C60CF-5E31-4BA3-AFCB-24C11D0CB2D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17053-E3CB-4938-866F-96928E197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6A060-9D0F-4443-883F-360AF05AB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92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0D62B-914D-4546-9CC9-7A6D875DF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410D8-9E7E-4AE7-B620-78E0405E2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1C032-8E73-43FC-B870-03C64B7FD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C60CF-5E31-4BA3-AFCB-24C11D0CB2D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54178-200C-4D48-A210-BB00A4E29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FE023-6BA9-4230-A65C-16400C384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50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23590-65F6-4EAF-8395-017B3DBC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3159A-7615-4092-B472-4B3D230C1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72C89-74A9-4F52-A0C9-C16E977D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C60CF-5E31-4BA3-AFCB-24C11D0CB2D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5C7C4-36FC-4853-996B-91EB1DFBE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0CCC7-9809-4F61-ADF4-D752DD32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47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8C83A95-1AFE-9C01-7EBC-7412F14D55A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8" y="139261"/>
            <a:ext cx="1571656" cy="15716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E74438-79F8-8590-4F29-AFE7EEABBD3E}"/>
              </a:ext>
            </a:extLst>
          </p:cNvPr>
          <p:cNvSpPr txBox="1"/>
          <p:nvPr userDrawn="1"/>
        </p:nvSpPr>
        <p:spPr>
          <a:xfrm>
            <a:off x="3818021" y="-625642"/>
            <a:ext cx="5983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Hương Thảo –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</a:rPr>
              <a:t>Zalo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869002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253FB0B-9385-E82C-132D-7125199ED2C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8" y="139261"/>
            <a:ext cx="1571656" cy="15716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A9E2A4-36B9-3418-F41A-AEFC8E31FAA8}"/>
              </a:ext>
            </a:extLst>
          </p:cNvPr>
          <p:cNvSpPr txBox="1"/>
          <p:nvPr userDrawn="1"/>
        </p:nvSpPr>
        <p:spPr>
          <a:xfrm>
            <a:off x="3818021" y="-625642"/>
            <a:ext cx="5983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Hương Thảo –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</a:rPr>
              <a:t>Zalo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80784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transition spd="slow" advTm="3000">
    <p:random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9939CF-AC05-42AD-8DEC-C9C7A83B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FA3DAE-C664-4C8F-ADCF-B80AA4587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AD2CB-C3F8-4834-B526-730FF15A85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C60CF-5E31-4BA3-AFCB-24C11D0CB2DF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B60C0-CF9B-4D31-8DED-66346CF1F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602A8-A191-4458-B118-DE1DAE4CB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390733A-F98D-1932-21FB-CFE7488FCD5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8" y="139261"/>
            <a:ext cx="1571656" cy="15716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D404E4-F340-AC59-4E4F-249632AC94E1}"/>
              </a:ext>
            </a:extLst>
          </p:cNvPr>
          <p:cNvSpPr txBox="1"/>
          <p:nvPr userDrawn="1"/>
        </p:nvSpPr>
        <p:spPr>
          <a:xfrm>
            <a:off x="3818021" y="-625642"/>
            <a:ext cx="5983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Hương Thảo –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</a:rPr>
              <a:t>Zalo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19530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B5EA49C2-FE2A-DFDC-2264-9C59F8120B02}"/>
              </a:ext>
            </a:extLst>
          </p:cNvPr>
          <p:cNvSpPr txBox="1"/>
          <p:nvPr userDrawn="1"/>
        </p:nvSpPr>
        <p:spPr>
          <a:xfrm>
            <a:off x="3818021" y="-625642"/>
            <a:ext cx="5983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Hương Thảo –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</a:rPr>
              <a:t>Zalo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826346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 spd="slow" advClick="0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FF25CBB-3B7A-3639-BE47-FDC2D72BF72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8" y="196709"/>
            <a:ext cx="1498083" cy="14980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C185E1-8AB3-8B64-86BE-8720358903B8}"/>
              </a:ext>
            </a:extLst>
          </p:cNvPr>
          <p:cNvSpPr txBox="1"/>
          <p:nvPr userDrawn="1"/>
        </p:nvSpPr>
        <p:spPr>
          <a:xfrm>
            <a:off x="3818021" y="-625642"/>
            <a:ext cx="5983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Hương Thảo –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</a:rPr>
              <a:t>Zalo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843063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10" Type="http://schemas.openxmlformats.org/officeDocument/2006/relationships/image" Target="../media/image45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openxmlformats.org/officeDocument/2006/relationships/image" Target="../media/image55.png"/><Relationship Id="rId18" Type="http://schemas.openxmlformats.org/officeDocument/2006/relationships/slide" Target="slide22.xml"/><Relationship Id="rId26" Type="http://schemas.openxmlformats.org/officeDocument/2006/relationships/image" Target="../media/image63.png"/><Relationship Id="rId3" Type="http://schemas.openxmlformats.org/officeDocument/2006/relationships/slideLayout" Target="../slideLayouts/slideLayout35.xml"/><Relationship Id="rId21" Type="http://schemas.openxmlformats.org/officeDocument/2006/relationships/slide" Target="slide17.xml"/><Relationship Id="rId7" Type="http://schemas.openxmlformats.org/officeDocument/2006/relationships/image" Target="../media/image50.gif"/><Relationship Id="rId12" Type="http://schemas.openxmlformats.org/officeDocument/2006/relationships/slide" Target="slide20.xml"/><Relationship Id="rId17" Type="http://schemas.openxmlformats.org/officeDocument/2006/relationships/image" Target="../media/image58.svg"/><Relationship Id="rId25" Type="http://schemas.openxmlformats.org/officeDocument/2006/relationships/slide" Target="slide21.xml"/><Relationship Id="rId2" Type="http://schemas.openxmlformats.org/officeDocument/2006/relationships/audio" Target="../media/media3.mp3"/><Relationship Id="rId16" Type="http://schemas.openxmlformats.org/officeDocument/2006/relationships/image" Target="../media/image57.png"/><Relationship Id="rId20" Type="http://schemas.openxmlformats.org/officeDocument/2006/relationships/image" Target="../media/image60.png"/><Relationship Id="rId29" Type="http://schemas.openxmlformats.org/officeDocument/2006/relationships/image" Target="../media/image66.png"/><Relationship Id="rId1" Type="http://schemas.microsoft.com/office/2007/relationships/media" Target="../media/media3.mp3"/><Relationship Id="rId6" Type="http://schemas.openxmlformats.org/officeDocument/2006/relationships/image" Target="../media/image49.svg"/><Relationship Id="rId11" Type="http://schemas.openxmlformats.org/officeDocument/2006/relationships/image" Target="../media/image54.svg"/><Relationship Id="rId24" Type="http://schemas.openxmlformats.org/officeDocument/2006/relationships/image" Target="../media/image62.png"/><Relationship Id="rId5" Type="http://schemas.openxmlformats.org/officeDocument/2006/relationships/image" Target="../media/image48.png"/><Relationship Id="rId15" Type="http://schemas.openxmlformats.org/officeDocument/2006/relationships/slide" Target="slide19.xml"/><Relationship Id="rId23" Type="http://schemas.openxmlformats.org/officeDocument/2006/relationships/slide" Target="slide18.xml"/><Relationship Id="rId28" Type="http://schemas.openxmlformats.org/officeDocument/2006/relationships/image" Target="../media/image65.png"/><Relationship Id="rId10" Type="http://schemas.openxmlformats.org/officeDocument/2006/relationships/image" Target="../media/image53.png"/><Relationship Id="rId19" Type="http://schemas.openxmlformats.org/officeDocument/2006/relationships/image" Target="../media/image59.png"/><Relationship Id="rId31" Type="http://schemas.openxmlformats.org/officeDocument/2006/relationships/slide" Target="slide23.xml"/><Relationship Id="rId4" Type="http://schemas.openxmlformats.org/officeDocument/2006/relationships/audio" Target="../media/audio1.wav"/><Relationship Id="rId9" Type="http://schemas.openxmlformats.org/officeDocument/2006/relationships/image" Target="../media/image52.gif"/><Relationship Id="rId14" Type="http://schemas.openxmlformats.org/officeDocument/2006/relationships/image" Target="../media/image56.svg"/><Relationship Id="rId22" Type="http://schemas.openxmlformats.org/officeDocument/2006/relationships/image" Target="../media/image61.png"/><Relationship Id="rId27" Type="http://schemas.openxmlformats.org/officeDocument/2006/relationships/image" Target="../media/image64.png"/><Relationship Id="rId30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5.mp3"/><Relationship Id="rId7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6.png"/><Relationship Id="rId5" Type="http://schemas.openxmlformats.org/officeDocument/2006/relationships/slideLayout" Target="../slideLayouts/slideLayout24.xml"/><Relationship Id="rId10" Type="http://schemas.openxmlformats.org/officeDocument/2006/relationships/slide" Target="slide16.xml"/><Relationship Id="rId4" Type="http://schemas.openxmlformats.org/officeDocument/2006/relationships/audio" Target="../media/media5.mp3"/><Relationship Id="rId9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microsoft.com/office/2007/relationships/media" Target="../media/media5.mp3"/><Relationship Id="rId7" Type="http://schemas.openxmlformats.org/officeDocument/2006/relationships/image" Target="../media/image6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6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5.mp3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microsoft.com/office/2007/relationships/media" Target="../media/media5.mp3"/><Relationship Id="rId7" Type="http://schemas.openxmlformats.org/officeDocument/2006/relationships/image" Target="../media/image6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6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5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media" Target="../media/media5.mp3"/><Relationship Id="rId7" Type="http://schemas.openxmlformats.org/officeDocument/2006/relationships/image" Target="../media/image4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4.xml"/><Relationship Id="rId10" Type="http://schemas.openxmlformats.org/officeDocument/2006/relationships/slide" Target="slide16.xml"/><Relationship Id="rId4" Type="http://schemas.openxmlformats.org/officeDocument/2006/relationships/audio" Target="../media/media5.mp3"/><Relationship Id="rId9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5.mp3"/><Relationship Id="rId7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6.png"/><Relationship Id="rId5" Type="http://schemas.openxmlformats.org/officeDocument/2006/relationships/slideLayout" Target="../slideLayouts/slideLayout24.xml"/><Relationship Id="rId10" Type="http://schemas.openxmlformats.org/officeDocument/2006/relationships/slide" Target="slide16.xml"/><Relationship Id="rId4" Type="http://schemas.openxmlformats.org/officeDocument/2006/relationships/audio" Target="../media/media5.mp3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microsoft.com/office/2007/relationships/media" Target="../media/media5.mp3"/><Relationship Id="rId7" Type="http://schemas.openxmlformats.org/officeDocument/2006/relationships/image" Target="../media/image6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6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5.mp3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10" Type="http://schemas.openxmlformats.org/officeDocument/2006/relationships/image" Target="../media/image7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75.png"/><Relationship Id="rId4" Type="http://schemas.openxmlformats.org/officeDocument/2006/relationships/image" Target="../media/image2.png"/><Relationship Id="rId9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28.png"/><Relationship Id="rId5" Type="http://schemas.openxmlformats.org/officeDocument/2006/relationships/image" Target="../media/image13.png"/><Relationship Id="rId10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B42C4-7E46-4793-9827-97B0F44A4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4420" y="1353132"/>
            <a:ext cx="5096698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EF75C0-4E10-16C1-299C-AADB79532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37" y="1816807"/>
            <a:ext cx="4254668" cy="42546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5AC5C6-E8D5-1DBC-71EA-D1A43DD0F3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34" y="230449"/>
            <a:ext cx="3517860" cy="3979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5C051A-EA4D-2048-91A5-B82972464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087" y="2499577"/>
            <a:ext cx="3264363" cy="32128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E6864BA-B4F2-B6C5-C7A3-D3447257F471}"/>
              </a:ext>
            </a:extLst>
          </p:cNvPr>
          <p:cNvCxnSpPr/>
          <p:nvPr/>
        </p:nvCxnSpPr>
        <p:spPr>
          <a:xfrm>
            <a:off x="2399156" y="3939755"/>
            <a:ext cx="1368121" cy="24655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DCA7807-9F03-3FCF-31C8-A6A70AA63426}"/>
              </a:ext>
            </a:extLst>
          </p:cNvPr>
          <p:cNvCxnSpPr/>
          <p:nvPr/>
        </p:nvCxnSpPr>
        <p:spPr>
          <a:xfrm>
            <a:off x="2403919" y="1028734"/>
            <a:ext cx="0" cy="29500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1547187-5502-09CA-E830-34DCD910D521}"/>
              </a:ext>
            </a:extLst>
          </p:cNvPr>
          <p:cNvCxnSpPr/>
          <p:nvPr/>
        </p:nvCxnSpPr>
        <p:spPr>
          <a:xfrm flipH="1" flipV="1">
            <a:off x="7098983" y="2818998"/>
            <a:ext cx="1491323" cy="26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4A73947-F098-5593-ED9A-F6B336FD5A74}"/>
              </a:ext>
            </a:extLst>
          </p:cNvPr>
          <p:cNvCxnSpPr/>
          <p:nvPr/>
        </p:nvCxnSpPr>
        <p:spPr>
          <a:xfrm flipH="1" flipV="1">
            <a:off x="6284776" y="230448"/>
            <a:ext cx="824885" cy="25885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A0FE772-D31A-D04F-0347-45ACF7F90624}"/>
              </a:ext>
            </a:extLst>
          </p:cNvPr>
          <p:cNvCxnSpPr/>
          <p:nvPr/>
        </p:nvCxnSpPr>
        <p:spPr>
          <a:xfrm>
            <a:off x="8942485" y="1604798"/>
            <a:ext cx="1230211" cy="2265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45502B-EAEA-6EE7-BFE7-25B30A22AC78}"/>
              </a:ext>
            </a:extLst>
          </p:cNvPr>
          <p:cNvCxnSpPr/>
          <p:nvPr/>
        </p:nvCxnSpPr>
        <p:spPr>
          <a:xfrm flipH="1">
            <a:off x="8626245" y="3833302"/>
            <a:ext cx="1554025" cy="25720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91689C-E0A9-6630-DA1C-1890B947CF7C}"/>
              </a:ext>
            </a:extLst>
          </p:cNvPr>
          <p:cNvGrpSpPr/>
          <p:nvPr/>
        </p:nvGrpSpPr>
        <p:grpSpPr>
          <a:xfrm>
            <a:off x="5400676" y="5467350"/>
            <a:ext cx="2228849" cy="810224"/>
            <a:chOff x="4652806" y="2406903"/>
            <a:chExt cx="2490519" cy="1064578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F42D3B7-9DBD-3BD4-6F4C-CC9CF96C2FC4}"/>
                </a:ext>
              </a:extLst>
            </p:cNvPr>
            <p:cNvSpPr/>
            <p:nvPr/>
          </p:nvSpPr>
          <p:spPr>
            <a:xfrm>
              <a:off x="4652806" y="2406903"/>
              <a:ext cx="2490519" cy="1064578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0B3C31-73FC-B2CC-1452-083C45E68186}"/>
                </a:ext>
              </a:extLst>
            </p:cNvPr>
            <p:cNvSpPr txBox="1"/>
            <p:nvPr/>
          </p:nvSpPr>
          <p:spPr>
            <a:xfrm>
              <a:off x="4674301" y="2481758"/>
              <a:ext cx="2447527" cy="849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Góc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tù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41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791689C-E0A9-6630-DA1C-1890B947CF7C}"/>
              </a:ext>
            </a:extLst>
          </p:cNvPr>
          <p:cNvGrpSpPr/>
          <p:nvPr/>
        </p:nvGrpSpPr>
        <p:grpSpPr>
          <a:xfrm>
            <a:off x="5400676" y="5467350"/>
            <a:ext cx="2228849" cy="810224"/>
            <a:chOff x="4652806" y="2406903"/>
            <a:chExt cx="2490519" cy="1064578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F42D3B7-9DBD-3BD4-6F4C-CC9CF96C2FC4}"/>
                </a:ext>
              </a:extLst>
            </p:cNvPr>
            <p:cNvSpPr/>
            <p:nvPr/>
          </p:nvSpPr>
          <p:spPr>
            <a:xfrm>
              <a:off x="4652806" y="2406903"/>
              <a:ext cx="2490519" cy="1064578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0B3C31-73FC-B2CC-1452-083C45E68186}"/>
                </a:ext>
              </a:extLst>
            </p:cNvPr>
            <p:cNvSpPr txBox="1"/>
            <p:nvPr/>
          </p:nvSpPr>
          <p:spPr>
            <a:xfrm>
              <a:off x="4674301" y="2481758"/>
              <a:ext cx="2447527" cy="849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Góc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bẹt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" name="Picture 4" descr="Những điều cần lưu ý khi thiết kế cửa sổ | Báo Dân trí">
            <a:extLst>
              <a:ext uri="{FF2B5EF4-FFF2-40B4-BE49-F238E27FC236}">
                <a16:creationId xmlns:a16="http://schemas.microsoft.com/office/drawing/2014/main" id="{579E97D6-7AB0-B220-D190-2DE0081395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4" r="27793" b="9144"/>
          <a:stretch/>
        </p:blipFill>
        <p:spPr bwMode="auto">
          <a:xfrm>
            <a:off x="8718809" y="1811765"/>
            <a:ext cx="2764243" cy="29292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hần câu hỏi bài 2 trang 97 Vở bài tập toán 6 tập 2 | Vở bài tập Toán 6">
            <a:extLst>
              <a:ext uri="{FF2B5EF4-FFF2-40B4-BE49-F238E27FC236}">
                <a16:creationId xmlns:a16="http://schemas.microsoft.com/office/drawing/2014/main" id="{969B94C4-DE28-5D9C-7B61-C98A2E9C4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34" y="1691557"/>
            <a:ext cx="3496359" cy="346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89D1AD-6FEE-5FDA-2F82-4B64567E68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34" y="230449"/>
            <a:ext cx="3517860" cy="3979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B1FB8C-A3D4-0CA1-056E-E26C652368ED}"/>
              </a:ext>
            </a:extLst>
          </p:cNvPr>
          <p:cNvCxnSpPr/>
          <p:nvPr/>
        </p:nvCxnSpPr>
        <p:spPr>
          <a:xfrm>
            <a:off x="2774128" y="3387987"/>
            <a:ext cx="39481" cy="24655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9DDD7E-006E-B12D-3956-EC8FCE530395}"/>
              </a:ext>
            </a:extLst>
          </p:cNvPr>
          <p:cNvCxnSpPr/>
          <p:nvPr/>
        </p:nvCxnSpPr>
        <p:spPr>
          <a:xfrm>
            <a:off x="2783229" y="476199"/>
            <a:ext cx="0" cy="29500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C1F0DC-6C2D-163A-1180-3219228F13F7}"/>
              </a:ext>
            </a:extLst>
          </p:cNvPr>
          <p:cNvCxnSpPr/>
          <p:nvPr/>
        </p:nvCxnSpPr>
        <p:spPr>
          <a:xfrm flipH="1" flipV="1">
            <a:off x="7098983" y="2818998"/>
            <a:ext cx="1491323" cy="26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A1C00B-74AE-AF56-F497-9F30EB27214C}"/>
              </a:ext>
            </a:extLst>
          </p:cNvPr>
          <p:cNvCxnSpPr/>
          <p:nvPr/>
        </p:nvCxnSpPr>
        <p:spPr>
          <a:xfrm flipH="1">
            <a:off x="5615947" y="2818997"/>
            <a:ext cx="14937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AAEF0C-633E-C8B7-3E80-42917C394F84}"/>
              </a:ext>
            </a:extLst>
          </p:cNvPr>
          <p:cNvCxnSpPr/>
          <p:nvPr/>
        </p:nvCxnSpPr>
        <p:spPr>
          <a:xfrm>
            <a:off x="10100931" y="4005064"/>
            <a:ext cx="209106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88702A-CD32-B2FD-0CBC-8A223C5E62F4}"/>
              </a:ext>
            </a:extLst>
          </p:cNvPr>
          <p:cNvCxnSpPr/>
          <p:nvPr/>
        </p:nvCxnSpPr>
        <p:spPr>
          <a:xfrm flipH="1">
            <a:off x="8298094" y="4005064"/>
            <a:ext cx="18006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90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góc">
            <a:hlinkClick r:id="" action="ppaction://media"/>
            <a:extLst>
              <a:ext uri="{FF2B5EF4-FFF2-40B4-BE49-F238E27FC236}">
                <a16:creationId xmlns:a16="http://schemas.microsoft.com/office/drawing/2014/main" id="{0C59B8D2-1969-32E7-1B4C-2A4C103F51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9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-1104800" y="356659"/>
            <a:ext cx="15062416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3247988" y="1059781"/>
            <a:ext cx="5856651" cy="137473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914354">
              <a:lnSpc>
                <a:spcPts val="10000"/>
              </a:lnSpc>
            </a:pPr>
            <a:r>
              <a:rPr lang="en-US" altLang="zh-CN" sz="8800" dirty="0" err="1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Kết</a:t>
            </a:r>
            <a:r>
              <a:rPr lang="en-US" altLang="zh-CN" sz="88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8800" dirty="0" err="1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luận</a:t>
            </a:r>
            <a:r>
              <a:rPr lang="en-US" altLang="zh-CN" sz="88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endParaRPr lang="zh-CN" altLang="en-US" sz="88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22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1365302" y="2422202"/>
            <a:ext cx="9985276" cy="206210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64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64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64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nhọn</a:t>
            </a:r>
            <a:r>
              <a:rPr lang="en-US" altLang="zh-CN" sz="64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&lt; </a:t>
            </a:r>
            <a:r>
              <a:rPr lang="en-US" altLang="zh-CN" sz="64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64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64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vuông</a:t>
            </a:r>
            <a:r>
              <a:rPr lang="en-US" altLang="zh-CN" sz="64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&lt; </a:t>
            </a:r>
            <a:r>
              <a:rPr lang="en-US" altLang="zh-CN" sz="64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64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64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tù</a:t>
            </a:r>
            <a:r>
              <a:rPr lang="en-US" altLang="zh-CN" sz="64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&lt; </a:t>
            </a:r>
            <a:r>
              <a:rPr lang="en-US" altLang="zh-CN" sz="64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64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64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bẹt</a:t>
            </a:r>
            <a:endParaRPr lang="zh-CN" altLang="en-US" sz="64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715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0DDB25-236F-58AA-4183-141D6B29E4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11847" y="1644631"/>
            <a:ext cx="4206605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876300"/>
            <a:ext cx="10858500" cy="54458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592257" y="1090561"/>
            <a:ext cx="8869265" cy="114457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US" altLang="zh-CN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nhọn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altLang="zh-CN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tù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bẹt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zh-CN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964" y="2558044"/>
            <a:ext cx="9936461" cy="3167841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93434" y="-166152"/>
            <a:ext cx="1784193" cy="17039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1601" y="4394200"/>
            <a:ext cx="1881999" cy="23822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814391" y="175437"/>
            <a:ext cx="1086973" cy="851952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4594A02E-3C51-4936-9531-CC7FC881B915}"/>
              </a:ext>
            </a:extLst>
          </p:cNvPr>
          <p:cNvSpPr/>
          <p:nvPr/>
        </p:nvSpPr>
        <p:spPr>
          <a:xfrm>
            <a:off x="5045242" y="776705"/>
            <a:ext cx="5620031" cy="5923616"/>
          </a:xfrm>
          <a:custGeom>
            <a:avLst/>
            <a:gdLst/>
            <a:ahLst/>
            <a:cxnLst/>
            <a:rect l="l" t="t" r="r" b="b"/>
            <a:pathLst>
              <a:path w="8430046" h="8885424">
                <a:moveTo>
                  <a:pt x="0" y="0"/>
                </a:moveTo>
                <a:lnTo>
                  <a:pt x="8430046" y="0"/>
                </a:lnTo>
                <a:lnTo>
                  <a:pt x="8430046" y="8885424"/>
                </a:lnTo>
                <a:lnTo>
                  <a:pt x="0" y="88854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8">
            <a:hlinkClick r:id="rId12" action="ppaction://hlinksldjump"/>
            <a:extLst>
              <a:ext uri="{FF2B5EF4-FFF2-40B4-BE49-F238E27FC236}">
                <a16:creationId xmlns:a16="http://schemas.microsoft.com/office/drawing/2014/main" id="{8FD78FB5-9F93-7270-7C0B-B1173C6C8A4A}"/>
              </a:ext>
            </a:extLst>
          </p:cNvPr>
          <p:cNvSpPr/>
          <p:nvPr/>
        </p:nvSpPr>
        <p:spPr>
          <a:xfrm>
            <a:off x="9261642" y="1792705"/>
            <a:ext cx="1138113" cy="1094657"/>
          </a:xfrm>
          <a:custGeom>
            <a:avLst/>
            <a:gdLst/>
            <a:ahLst/>
            <a:cxnLst/>
            <a:rect l="l" t="t" r="r" b="b"/>
            <a:pathLst>
              <a:path w="1707169" h="1641986">
                <a:moveTo>
                  <a:pt x="0" y="0"/>
                </a:moveTo>
                <a:lnTo>
                  <a:pt x="1707169" y="0"/>
                </a:lnTo>
                <a:lnTo>
                  <a:pt x="1707169" y="1641986"/>
                </a:lnTo>
                <a:lnTo>
                  <a:pt x="0" y="1641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7">
            <a:hlinkClick r:id="rId15" action="ppaction://hlinksldjump"/>
            <a:extLst>
              <a:ext uri="{FF2B5EF4-FFF2-40B4-BE49-F238E27FC236}">
                <a16:creationId xmlns:a16="http://schemas.microsoft.com/office/drawing/2014/main" id="{F76627ED-4D53-4670-2571-E9EF42CE17AF}"/>
              </a:ext>
            </a:extLst>
          </p:cNvPr>
          <p:cNvSpPr/>
          <p:nvPr/>
        </p:nvSpPr>
        <p:spPr>
          <a:xfrm>
            <a:off x="8398043" y="2757906"/>
            <a:ext cx="1117600" cy="1066800"/>
          </a:xfrm>
          <a:custGeom>
            <a:avLst/>
            <a:gdLst/>
            <a:ahLst/>
            <a:cxnLst/>
            <a:rect l="l" t="t" r="r" b="b"/>
            <a:pathLst>
              <a:path w="1780033" h="1677339">
                <a:moveTo>
                  <a:pt x="0" y="0"/>
                </a:moveTo>
                <a:lnTo>
                  <a:pt x="1780033" y="0"/>
                </a:lnTo>
                <a:lnTo>
                  <a:pt x="1780033" y="1677339"/>
                </a:lnTo>
                <a:lnTo>
                  <a:pt x="0" y="16773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4">
            <a:hlinkClick r:id="rId18" action="ppaction://hlinksldjump"/>
            <a:extLst>
              <a:ext uri="{FF2B5EF4-FFF2-40B4-BE49-F238E27FC236}">
                <a16:creationId xmlns:a16="http://schemas.microsoft.com/office/drawing/2014/main" id="{0BACB958-DAE6-9931-2DFA-220AB416DAB1}"/>
              </a:ext>
            </a:extLst>
          </p:cNvPr>
          <p:cNvSpPr/>
          <p:nvPr/>
        </p:nvSpPr>
        <p:spPr>
          <a:xfrm>
            <a:off x="6208903" y="1060670"/>
            <a:ext cx="1207308" cy="1146795"/>
          </a:xfrm>
          <a:custGeom>
            <a:avLst/>
            <a:gdLst/>
            <a:ahLst/>
            <a:cxnLst/>
            <a:rect l="l" t="t" r="r" b="b"/>
            <a:pathLst>
              <a:path w="1810962" h="1720193">
                <a:moveTo>
                  <a:pt x="0" y="0"/>
                </a:moveTo>
                <a:lnTo>
                  <a:pt x="1810962" y="0"/>
                </a:lnTo>
                <a:lnTo>
                  <a:pt x="1810962" y="1720193"/>
                </a:lnTo>
                <a:lnTo>
                  <a:pt x="0" y="172019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C5BFB80-73F2-46B0-B949-F55B63D54B2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01600" y="287885"/>
            <a:ext cx="5145470" cy="2645893"/>
          </a:xfrm>
          <a:prstGeom prst="rect">
            <a:avLst/>
          </a:prstGeom>
        </p:spPr>
      </p:pic>
      <p:pic>
        <p:nvPicPr>
          <p:cNvPr id="26" name="1">
            <a:hlinkClick r:id="rId21" action="ppaction://hlinksldjump"/>
            <a:extLst>
              <a:ext uri="{FF2B5EF4-FFF2-40B4-BE49-F238E27FC236}">
                <a16:creationId xmlns:a16="http://schemas.microsoft.com/office/drawing/2014/main" id="{3606E7AE-E3B4-838A-09ED-D7C5AFBB2CC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12636" y="2707143"/>
            <a:ext cx="1103472" cy="1103472"/>
          </a:xfrm>
          <a:prstGeom prst="rect">
            <a:avLst/>
          </a:prstGeom>
        </p:spPr>
      </p:pic>
      <p:pic>
        <p:nvPicPr>
          <p:cNvPr id="27" name="3">
            <a:hlinkClick r:id="rId23" action="ppaction://hlinksldjump"/>
            <a:extLst>
              <a:ext uri="{FF2B5EF4-FFF2-40B4-BE49-F238E27FC236}">
                <a16:creationId xmlns:a16="http://schemas.microsoft.com/office/drawing/2014/main" id="{3463E194-42B8-FFF9-8535-8586D10B17A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957696" y="2595627"/>
            <a:ext cx="1828959" cy="1475360"/>
          </a:xfrm>
          <a:prstGeom prst="rect">
            <a:avLst/>
          </a:prstGeom>
        </p:spPr>
      </p:pic>
      <p:pic>
        <p:nvPicPr>
          <p:cNvPr id="28" name="6">
            <a:hlinkClick r:id="rId25" action="ppaction://hlinksldjump"/>
            <a:extLst>
              <a:ext uri="{FF2B5EF4-FFF2-40B4-BE49-F238E27FC236}">
                <a16:creationId xmlns:a16="http://schemas.microsoft.com/office/drawing/2014/main" id="{57EABF09-99E2-C40A-4845-7CA72FCC492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276831" y="1207952"/>
            <a:ext cx="1103472" cy="1103472"/>
          </a:xfrm>
          <a:prstGeom prst="rect">
            <a:avLst/>
          </a:prstGeom>
        </p:spPr>
      </p:pic>
      <p:pic>
        <p:nvPicPr>
          <p:cNvPr id="7" name="nhạc hay">
            <a:hlinkClick r:id="" action="ppaction://media"/>
            <a:extLst>
              <a:ext uri="{FF2B5EF4-FFF2-40B4-BE49-F238E27FC236}">
                <a16:creationId xmlns:a16="http://schemas.microsoft.com/office/drawing/2014/main" id="{D17A79B9-10FB-DDE8-0403-5F01BAA673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8" name="Picture 28" descr="Black And White YouTube icon PNG and SVG Vector Free Download">
            <a:extLst>
              <a:ext uri="{FF2B5EF4-FFF2-40B4-BE49-F238E27FC236}">
                <a16:creationId xmlns:a16="http://schemas.microsoft.com/office/drawing/2014/main" id="{27139F5D-69D2-44CF-F0D0-70E6A2554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02" y="6489516"/>
            <a:ext cx="310457" cy="31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D2D568-50A2-6AF6-C588-51766A09AD23}"/>
              </a:ext>
            </a:extLst>
          </p:cNvPr>
          <p:cNvSpPr txBox="1"/>
          <p:nvPr/>
        </p:nvSpPr>
        <p:spPr>
          <a:xfrm>
            <a:off x="2133600" y="6490926"/>
            <a:ext cx="2498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Hương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Thảo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scadia Mono SemiBold" panose="020B0609020000020004" pitchFamily="49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DFF961-2160-166A-4097-7F1F76A26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292" y="6507676"/>
            <a:ext cx="322562" cy="3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EC983F6-E04E-5C5B-CD1E-99C64E8C21EB}"/>
              </a:ext>
            </a:extLst>
          </p:cNvPr>
          <p:cNvSpPr txBox="1"/>
          <p:nvPr/>
        </p:nvSpPr>
        <p:spPr>
          <a:xfrm>
            <a:off x="4880851" y="6501834"/>
            <a:ext cx="2498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0972.115.126</a:t>
            </a:r>
          </a:p>
        </p:txBody>
      </p:sp>
      <p:pic>
        <p:nvPicPr>
          <p:cNvPr id="17" name="Picture 24" descr="Gmail - Free social media icons">
            <a:extLst>
              <a:ext uri="{FF2B5EF4-FFF2-40B4-BE49-F238E27FC236}">
                <a16:creationId xmlns:a16="http://schemas.microsoft.com/office/drawing/2014/main" id="{6F2EDA4D-373D-5031-922F-B45B90284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546" y="6501834"/>
            <a:ext cx="322562" cy="3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BCF200D-3A53-81D8-E70A-652DCE6CFAB3}"/>
              </a:ext>
            </a:extLst>
          </p:cNvPr>
          <p:cNvSpPr txBox="1"/>
          <p:nvPr/>
        </p:nvSpPr>
        <p:spPr>
          <a:xfrm>
            <a:off x="7088974" y="6508016"/>
            <a:ext cx="3512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huongthaogadt03@gmail.com</a:t>
            </a:r>
          </a:p>
        </p:txBody>
      </p:sp>
      <p:sp>
        <p:nvSpPr>
          <p:cNvPr id="19" name="Rectangle: Rounded Corners 18">
            <a:hlinkClick r:id="rId31" action="ppaction://hlinksldjump"/>
            <a:extLst>
              <a:ext uri="{FF2B5EF4-FFF2-40B4-BE49-F238E27FC236}">
                <a16:creationId xmlns:a16="http://schemas.microsoft.com/office/drawing/2014/main" id="{E0D5B111-B53D-98E9-714E-F1365FAA33F8}"/>
              </a:ext>
            </a:extLst>
          </p:cNvPr>
          <p:cNvSpPr/>
          <p:nvPr/>
        </p:nvSpPr>
        <p:spPr>
          <a:xfrm>
            <a:off x="170121" y="0"/>
            <a:ext cx="1073888" cy="47846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Học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4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832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35576" y="441400"/>
            <a:ext cx="10532192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Snip Diagonal Corner Rectangle 8"/>
          <p:cNvSpPr/>
          <p:nvPr/>
        </p:nvSpPr>
        <p:spPr>
          <a:xfrm>
            <a:off x="1213285" y="431568"/>
            <a:ext cx="9601067" cy="24962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73667" y="3252679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VUÔNG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48883" y="3246639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NHỌN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73667" y="4404807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BẸT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47043" y="4392727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TÙ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646594" y="676712"/>
            <a:ext cx="3769973" cy="196038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646594" y="2637098"/>
            <a:ext cx="376997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416567" y="605582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99589" y="2130482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74519" y="2195597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O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94" b="47619" l="35513" r="66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4800" r="33201" b="51400"/>
          <a:stretch>
            <a:fillRect/>
          </a:stretch>
        </p:blipFill>
        <p:spPr>
          <a:xfrm>
            <a:off x="1324435" y="461043"/>
            <a:ext cx="2122844" cy="1640379"/>
          </a:xfrm>
          <a:prstGeom prst="rect">
            <a:avLst/>
          </a:prstGeom>
        </p:spPr>
      </p:pic>
      <p:pic>
        <p:nvPicPr>
          <p:cNvPr id="2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3" y="-639985"/>
            <a:ext cx="649817" cy="649817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9526" y="-639985"/>
            <a:ext cx="649817" cy="649817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97800" y="-673448"/>
            <a:ext cx="649817" cy="649817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53473" y="-673448"/>
            <a:ext cx="649817" cy="649817"/>
          </a:xfrm>
          <a:prstGeom prst="rect">
            <a:avLst/>
          </a:prstGeom>
        </p:spPr>
      </p:pic>
      <p:sp>
        <p:nvSpPr>
          <p:cNvPr id="3" name="Arrow: Left 2">
            <a:hlinkClick r:id="rId10" action="ppaction://hlinksldjump"/>
            <a:extLst>
              <a:ext uri="{FF2B5EF4-FFF2-40B4-BE49-F238E27FC236}">
                <a16:creationId xmlns:a16="http://schemas.microsoft.com/office/drawing/2014/main" id="{5809D065-E149-2B85-CBC2-23F8F25A8DF0}"/>
              </a:ext>
            </a:extLst>
          </p:cNvPr>
          <p:cNvSpPr/>
          <p:nvPr/>
        </p:nvSpPr>
        <p:spPr>
          <a:xfrm>
            <a:off x="10388009" y="6071191"/>
            <a:ext cx="1222744" cy="637953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08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4" grpId="0" animBg="1"/>
      <p:bldP spid="15" grpId="0" animBg="1"/>
      <p:bldP spid="15" grpId="1" animBg="1"/>
      <p:bldP spid="16" grpId="0" animBg="1"/>
      <p:bldP spid="16" grpId="1" animBg="1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25" y="1"/>
            <a:ext cx="12192000" cy="6857999"/>
          </a:xfrm>
          <a:prstGeom prst="rect">
            <a:avLst/>
          </a:prstGeom>
        </p:spPr>
      </p:pic>
      <p:sp>
        <p:nvSpPr>
          <p:cNvPr id="27" name="矩形 2"/>
          <p:cNvSpPr/>
          <p:nvPr/>
        </p:nvSpPr>
        <p:spPr>
          <a:xfrm>
            <a:off x="1009359" y="215398"/>
            <a:ext cx="9943776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1223117" y="225094"/>
            <a:ext cx="9601067" cy="24962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83499" y="304620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VUÔNG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58715" y="304016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NHỌN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83499" y="419833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BẸT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56875" y="418625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TÙ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6069161" y="335674"/>
            <a:ext cx="1920212" cy="192547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963655" y="31879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81421" y="1833496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21075" y="1857166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</a:t>
            </a:r>
          </a:p>
        </p:txBody>
      </p:sp>
      <p:pic>
        <p:nvPicPr>
          <p:cNvPr id="19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pic>
        <p:nvPicPr>
          <p:cNvPr id="2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9358" y="-649817"/>
            <a:ext cx="649817" cy="649817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2200786" y="2253988"/>
            <a:ext cx="387973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rrow: Left 1">
            <a:hlinkClick r:id="rId8" action="ppaction://hlinksldjump"/>
            <a:extLst>
              <a:ext uri="{FF2B5EF4-FFF2-40B4-BE49-F238E27FC236}">
                <a16:creationId xmlns:a16="http://schemas.microsoft.com/office/drawing/2014/main" id="{F8841607-555C-B77B-C2B3-CEC4C979D038}"/>
              </a:ext>
            </a:extLst>
          </p:cNvPr>
          <p:cNvSpPr/>
          <p:nvPr/>
        </p:nvSpPr>
        <p:spPr>
          <a:xfrm>
            <a:off x="10388009" y="6071191"/>
            <a:ext cx="1222744" cy="637953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44978" y="607239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Snip Diagonal Corner Rectangle 7"/>
          <p:cNvSpPr/>
          <p:nvPr/>
        </p:nvSpPr>
        <p:spPr>
          <a:xfrm>
            <a:off x="1201345" y="749111"/>
            <a:ext cx="9601067" cy="2242046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61727" y="3315991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VUÔNG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36943" y="3309951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NHỌN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61727" y="4468119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BẸT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235103" y="4456039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TÙ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3364562" y="2315690"/>
            <a:ext cx="2637317" cy="1249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32497" y="1803198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40651" y="1821599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91387" y="2321938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</a:t>
            </a:r>
          </a:p>
        </p:txBody>
      </p:sp>
      <p:pic>
        <p:nvPicPr>
          <p:cNvPr id="20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7951" y="-688809"/>
            <a:ext cx="649817" cy="649817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0322" y="-688809"/>
            <a:ext cx="649817" cy="649817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98596" y="-722272"/>
            <a:ext cx="649817" cy="649817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4269" y="-722272"/>
            <a:ext cx="649817" cy="649817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6001879" y="2328186"/>
            <a:ext cx="206493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rrow: Left 1">
            <a:hlinkClick r:id="rId8" action="ppaction://hlinksldjump"/>
            <a:extLst>
              <a:ext uri="{FF2B5EF4-FFF2-40B4-BE49-F238E27FC236}">
                <a16:creationId xmlns:a16="http://schemas.microsoft.com/office/drawing/2014/main" id="{9319E8F9-EB0D-F836-7188-01A9940AAD75}"/>
              </a:ext>
            </a:extLst>
          </p:cNvPr>
          <p:cNvSpPr/>
          <p:nvPr/>
        </p:nvSpPr>
        <p:spPr>
          <a:xfrm>
            <a:off x="10388009" y="6071191"/>
            <a:ext cx="1222744" cy="637953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4" grpId="0" animBg="1"/>
      <p:bldP spid="15" grpId="0" animBg="1"/>
      <p:bldP spid="15" grpId="1" animBg="1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7">
            <a:extLst>
              <a:ext uri="{FF2B5EF4-FFF2-40B4-BE49-F238E27FC236}">
                <a16:creationId xmlns:a16="http://schemas.microsoft.com/office/drawing/2014/main" id="{5339E5AB-AB64-00BB-813E-0E0AD725C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348" y="1071906"/>
            <a:ext cx="7699452" cy="3744416"/>
          </a:xfrm>
          <a:prstGeom prst="rect">
            <a:avLst/>
          </a:prstGeom>
        </p:spPr>
      </p:pic>
      <p:sp>
        <p:nvSpPr>
          <p:cNvPr id="20" name="矩形 8">
            <a:extLst>
              <a:ext uri="{FF2B5EF4-FFF2-40B4-BE49-F238E27FC236}">
                <a16:creationId xmlns:a16="http://schemas.microsoft.com/office/drawing/2014/main" id="{206FF55B-4EB4-D64E-D280-C1B99901A4F0}"/>
              </a:ext>
            </a:extLst>
          </p:cNvPr>
          <p:cNvSpPr/>
          <p:nvPr/>
        </p:nvSpPr>
        <p:spPr>
          <a:xfrm>
            <a:off x="4375641" y="2418343"/>
            <a:ext cx="5577983" cy="142346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4400" b="1" kern="800" dirty="0" err="1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Các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bạn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đã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học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được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gì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từ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năm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lớp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3?</a:t>
            </a:r>
            <a:endParaRPr lang="zh-CN" altLang="en-US" sz="4400" b="1" kern="800" dirty="0">
              <a:ln w="22225">
                <a:noFill/>
              </a:ln>
              <a:solidFill>
                <a:srgbClr val="002060"/>
              </a:solidFill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27850C6-3619-12A2-E0D8-EF837D6A08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1" b="89968" l="2913" r="28803">
                        <a14:foregroundMark x1="17476" y1="44175" x2="20550" y2="48625"/>
                        <a14:foregroundMark x1="20119" y1="45874" x2="20820" y2="46117"/>
                        <a14:foregroundMark x1="16775" y1="71845" x2="13970" y2="80987"/>
                        <a14:foregroundMark x1="20011" y1="72249" x2="20119" y2="80421"/>
                        <a14:foregroundMark x1="20442" y1="74757" x2="20928" y2="79450"/>
                        <a14:foregroundMark x1="19094" y1="75162" x2="19633" y2="75162"/>
                        <a14:foregroundMark x1="13700" y1="74272" x2="15534" y2="73786"/>
                        <a14:foregroundMark x1="14455" y1="73301" x2="13700" y2="77508"/>
                        <a14:foregroundMark x1="13430" y1="74757" x2="13053" y2="78641"/>
                        <a14:foregroundMark x1="13215" y1="77751" x2="13053" y2="80259"/>
                        <a14:foregroundMark x1="13430" y1="82120" x2="15102" y2="81634"/>
                        <a14:foregroundMark x1="19094" y1="81796" x2="22977" y2="81796"/>
                        <a14:foregroundMark x1="20442" y1="77346" x2="21575" y2="82201"/>
                        <a14:foregroundMark x1="19094" y1="76699" x2="19094" y2="80583"/>
                        <a14:foregroundMark x1="18986" y1="75162" x2="18986" y2="77913"/>
                        <a14:foregroundMark x1="15912" y1="75809" x2="16127" y2="78155"/>
                        <a14:foregroundMark x1="15264" y1="73301" x2="13700" y2="80259"/>
                        <a14:foregroundMark x1="14239" y1="75566" x2="12945" y2="80663"/>
                        <a14:foregroundMark x1="19525" y1="74434" x2="18986" y2="79207"/>
                        <a14:foregroundMark x1="18716" y1="76133" x2="18447" y2="79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533"/>
          <a:stretch/>
        </p:blipFill>
        <p:spPr>
          <a:xfrm>
            <a:off x="1422325" y="1434525"/>
            <a:ext cx="2397199" cy="542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0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7" name="矩形 2"/>
          <p:cNvSpPr/>
          <p:nvPr/>
        </p:nvSpPr>
        <p:spPr>
          <a:xfrm>
            <a:off x="827625" y="225094"/>
            <a:ext cx="10331988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v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Snip Diagonal Corner Rectangle 27"/>
          <p:cNvSpPr/>
          <p:nvPr/>
        </p:nvSpPr>
        <p:spPr>
          <a:xfrm>
            <a:off x="1223117" y="225094"/>
            <a:ext cx="9601067" cy="24962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583499" y="304620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VUÔNG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258715" y="304016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NHỌN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583499" y="419833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BẸT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256875" y="418625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TÙ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4281204" y="302279"/>
            <a:ext cx="15288" cy="206953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724277" y="184727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Rockwell" panose="02040603050506020204" pitchFamily="18" charset="0"/>
                <a:ea typeface="+mn-ea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134772" y="1852729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613121" y="1845977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</a:p>
        </p:txBody>
      </p:sp>
      <p:pic>
        <p:nvPicPr>
          <p:cNvPr id="40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pic>
        <p:nvPicPr>
          <p:cNvPr id="4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9358" y="-649817"/>
            <a:ext cx="649817" cy="649817"/>
          </a:xfrm>
          <a:prstGeom prst="rect">
            <a:avLst/>
          </a:prstGeom>
        </p:spPr>
      </p:pic>
      <p:pic>
        <p:nvPicPr>
          <p:cNvPr id="4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4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>
          <a:xfrm>
            <a:off x="4281205" y="2359316"/>
            <a:ext cx="387973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29" y="1337045"/>
            <a:ext cx="1352032" cy="1305809"/>
          </a:xfrm>
          <a:prstGeom prst="rect">
            <a:avLst/>
          </a:prstGeom>
        </p:spPr>
      </p:pic>
      <p:sp>
        <p:nvSpPr>
          <p:cNvPr id="2" name="Arrow: Left 1">
            <a:hlinkClick r:id="rId10" action="ppaction://hlinksldjump"/>
            <a:extLst>
              <a:ext uri="{FF2B5EF4-FFF2-40B4-BE49-F238E27FC236}">
                <a16:creationId xmlns:a16="http://schemas.microsoft.com/office/drawing/2014/main" id="{E2C50542-B439-18F4-C61B-44E4C35A5E68}"/>
              </a:ext>
            </a:extLst>
          </p:cNvPr>
          <p:cNvSpPr/>
          <p:nvPr/>
        </p:nvSpPr>
        <p:spPr>
          <a:xfrm>
            <a:off x="10388009" y="6071191"/>
            <a:ext cx="1222744" cy="637953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08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15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31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7" grpId="0"/>
      <p:bldP spid="38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429984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Snip Diagonal Corner Rectangle 7"/>
          <p:cNvSpPr/>
          <p:nvPr/>
        </p:nvSpPr>
        <p:spPr>
          <a:xfrm>
            <a:off x="1223117" y="546223"/>
            <a:ext cx="9601067" cy="24962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83499" y="3367334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VUÔNG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58715" y="3361294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NHỌN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83499" y="451946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BẸT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56875" y="450738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TÙ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271797" y="869810"/>
            <a:ext cx="3154603" cy="105611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656426" y="1925929"/>
            <a:ext cx="3752996" cy="82582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56425" y="744613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35185" y="1835670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76715" y="2297190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94" b="47619" l="35513" r="66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4800" r="33201" b="51400"/>
          <a:stretch>
            <a:fillRect/>
          </a:stretch>
        </p:blipFill>
        <p:spPr>
          <a:xfrm>
            <a:off x="1334267" y="575698"/>
            <a:ext cx="2122844" cy="1640379"/>
          </a:xfrm>
          <a:prstGeom prst="rect">
            <a:avLst/>
          </a:prstGeom>
        </p:spPr>
      </p:pic>
      <p:pic>
        <p:nvPicPr>
          <p:cNvPr id="2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495" y="-828576"/>
            <a:ext cx="649817" cy="649817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768" y="-828576"/>
            <a:ext cx="649817" cy="649817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21042" y="-862039"/>
            <a:ext cx="649817" cy="649817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76715" y="-862039"/>
            <a:ext cx="649817" cy="649817"/>
          </a:xfrm>
          <a:prstGeom prst="rect">
            <a:avLst/>
          </a:prstGeom>
        </p:spPr>
      </p:pic>
      <p:sp>
        <p:nvSpPr>
          <p:cNvPr id="2" name="Arrow: Left 1">
            <a:hlinkClick r:id="rId10" action="ppaction://hlinksldjump"/>
            <a:extLst>
              <a:ext uri="{FF2B5EF4-FFF2-40B4-BE49-F238E27FC236}">
                <a16:creationId xmlns:a16="http://schemas.microsoft.com/office/drawing/2014/main" id="{995C5289-B982-3354-9F8E-1A7FFCCDD90C}"/>
              </a:ext>
            </a:extLst>
          </p:cNvPr>
          <p:cNvSpPr/>
          <p:nvPr/>
        </p:nvSpPr>
        <p:spPr>
          <a:xfrm>
            <a:off x="10388009" y="6071191"/>
            <a:ext cx="1222744" cy="637953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08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4" grpId="0" animBg="1"/>
      <p:bldP spid="15" grpId="0" animBg="1"/>
      <p:bldP spid="15" grpId="1" animBg="1"/>
      <p:bldP spid="16" grpId="0" animBg="1"/>
      <p:bldP spid="16" grpId="1" animBg="1"/>
      <p:bldP spid="19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0902" y="560614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Snip Diagonal Corner Rectangle 13"/>
          <p:cNvSpPr/>
          <p:nvPr/>
        </p:nvSpPr>
        <p:spPr>
          <a:xfrm>
            <a:off x="1217269" y="660524"/>
            <a:ext cx="9601067" cy="24962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77651" y="348163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VUÔNG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252867" y="347559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NHỌN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77651" y="463376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BẸT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51027" y="462168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TÙ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2370431" y="881761"/>
            <a:ext cx="1920212" cy="192547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91493" y="737709"/>
            <a:ext cx="960107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28924" y="2288159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41416" y="2397645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1315" y="-683041"/>
            <a:ext cx="649817" cy="649817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6958" y="-683041"/>
            <a:ext cx="649817" cy="649817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5232" y="-716504"/>
            <a:ext cx="649817" cy="649817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10905" y="-716504"/>
            <a:ext cx="649817" cy="649817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4275357" y="2794746"/>
            <a:ext cx="387973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rrow: Left 1">
            <a:hlinkClick r:id="rId8" action="ppaction://hlinksldjump"/>
            <a:extLst>
              <a:ext uri="{FF2B5EF4-FFF2-40B4-BE49-F238E27FC236}">
                <a16:creationId xmlns:a16="http://schemas.microsoft.com/office/drawing/2014/main" id="{29449CB0-D3B6-BD67-1C77-8F21A5439DE6}"/>
              </a:ext>
            </a:extLst>
          </p:cNvPr>
          <p:cNvSpPr/>
          <p:nvPr/>
        </p:nvSpPr>
        <p:spPr>
          <a:xfrm>
            <a:off x="10388009" y="6071191"/>
            <a:ext cx="1222744" cy="637953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1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89066E8-9C01-BBF0-109F-15405AAD3A92}"/>
              </a:ext>
            </a:extLst>
          </p:cNvPr>
          <p:cNvSpPr txBox="1"/>
          <p:nvPr/>
        </p:nvSpPr>
        <p:spPr>
          <a:xfrm>
            <a:off x="2200274" y="421011"/>
            <a:ext cx="9363075" cy="762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Việt có hai cái kéo như hình dưới đây.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80C73B-C0C5-EACC-56A9-B9B661D14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744" y="159509"/>
            <a:ext cx="1347333" cy="16033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870F71-BBC4-3557-9CE0-159FD9F27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775" y="1209675"/>
            <a:ext cx="8305800" cy="2381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17B1A1-8EBA-ADA3-E50C-E81078A1283E}"/>
              </a:ext>
            </a:extLst>
          </p:cNvPr>
          <p:cNvSpPr txBox="1"/>
          <p:nvPr/>
        </p:nvSpPr>
        <p:spPr>
          <a:xfrm>
            <a:off x="1228724" y="4362450"/>
            <a:ext cx="10372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cái kéo nào có hai lưỡi kéo tạo thành góc tù? Hình cái kéo nào có hai lưỡi kéo tạo thành góc nhọn?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97D43A-95DD-2A33-B9ED-A60F0389E621}"/>
              </a:ext>
            </a:extLst>
          </p:cNvPr>
          <p:cNvGrpSpPr/>
          <p:nvPr/>
        </p:nvGrpSpPr>
        <p:grpSpPr>
          <a:xfrm>
            <a:off x="1895475" y="3504161"/>
            <a:ext cx="2428875" cy="667789"/>
            <a:chOff x="4652806" y="2394854"/>
            <a:chExt cx="2508305" cy="107662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BE04273-EA28-A44B-D6BA-A977DEF2CFDF}"/>
                </a:ext>
              </a:extLst>
            </p:cNvPr>
            <p:cNvSpPr/>
            <p:nvPr/>
          </p:nvSpPr>
          <p:spPr>
            <a:xfrm>
              <a:off x="4652806" y="2406903"/>
              <a:ext cx="2490519" cy="1064578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9793C94-D705-5DF5-A14B-889BBA17FBE6}"/>
                </a:ext>
              </a:extLst>
            </p:cNvPr>
            <p:cNvSpPr txBox="1"/>
            <p:nvPr/>
          </p:nvSpPr>
          <p:spPr>
            <a:xfrm>
              <a:off x="4713584" y="2394854"/>
              <a:ext cx="2447527" cy="1042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nhọn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E451C16-D9FF-72BF-888F-412DEF8A6B94}"/>
              </a:ext>
            </a:extLst>
          </p:cNvPr>
          <p:cNvGrpSpPr/>
          <p:nvPr/>
        </p:nvGrpSpPr>
        <p:grpSpPr>
          <a:xfrm>
            <a:off x="7572375" y="3532736"/>
            <a:ext cx="2428875" cy="667789"/>
            <a:chOff x="4652806" y="2394854"/>
            <a:chExt cx="2508305" cy="107662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97E9824-1D35-5475-5955-3448392CE3FA}"/>
                </a:ext>
              </a:extLst>
            </p:cNvPr>
            <p:cNvSpPr/>
            <p:nvPr/>
          </p:nvSpPr>
          <p:spPr>
            <a:xfrm>
              <a:off x="4652806" y="2406903"/>
              <a:ext cx="2490519" cy="1064578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AAD79A3-2835-804B-8D1A-BF55AB66A69B}"/>
                </a:ext>
              </a:extLst>
            </p:cNvPr>
            <p:cNvSpPr txBox="1"/>
            <p:nvPr/>
          </p:nvSpPr>
          <p:spPr>
            <a:xfrm>
              <a:off x="4713584" y="2394854"/>
              <a:ext cx="2447527" cy="1042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tù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64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692C4FB8-E2E6-7B0E-45A9-A6F33255D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B8F6FE53-FB5B-6632-0B58-992C1431F201}"/>
              </a:ext>
            </a:extLst>
          </p:cNvPr>
          <p:cNvSpPr/>
          <p:nvPr/>
        </p:nvSpPr>
        <p:spPr>
          <a:xfrm>
            <a:off x="1111042" y="449244"/>
            <a:ext cx="10658171" cy="55446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130CBB25-D5E4-F138-FE7B-8B90ECCDC3D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712" y="3428999"/>
            <a:ext cx="3143883" cy="314388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2A0E797-3F31-9F1B-0361-B3E5F693E7C8}"/>
              </a:ext>
            </a:extLst>
          </p:cNvPr>
          <p:cNvSpPr/>
          <p:nvPr/>
        </p:nvSpPr>
        <p:spPr>
          <a:xfrm>
            <a:off x="1278191" y="516424"/>
            <a:ext cx="1046015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Bạn An chọn một trong ba miếng bánh 1, 2, 3 như hình vẽ, biết rằng: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Miếng bánh mà An chọn không phải là miếng bé nhất.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Góc đỉnh O ở hình miếng bánh mà An chọn không là góc bẹt.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tìm miếng bánh mà bạn An đã chọn.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0CEFF3-FDB1-5285-422E-BDDE51C4E9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7"/>
          <a:stretch>
            <a:fillRect/>
          </a:stretch>
        </p:blipFill>
        <p:spPr>
          <a:xfrm>
            <a:off x="8392331" y="3077719"/>
            <a:ext cx="3376882" cy="29162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F43C3C3-EDCA-52E4-7C3E-5E00EA76416A}"/>
              </a:ext>
            </a:extLst>
          </p:cNvPr>
          <p:cNvSpPr txBox="1"/>
          <p:nvPr/>
        </p:nvSpPr>
        <p:spPr>
          <a:xfrm>
            <a:off x="11130116" y="4798142"/>
            <a:ext cx="3539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/>
              <a:t>G</a:t>
            </a:r>
            <a:endParaRPr lang="en-US" dirty="0"/>
          </a:p>
        </p:txBody>
      </p:sp>
      <p:sp>
        <p:nvSpPr>
          <p:cNvPr id="19" name="矩形 4">
            <a:extLst>
              <a:ext uri="{FF2B5EF4-FFF2-40B4-BE49-F238E27FC236}">
                <a16:creationId xmlns:a16="http://schemas.microsoft.com/office/drawing/2014/main" id="{7F6B8A81-DF80-626B-BEB4-9A38FB4595F1}"/>
              </a:ext>
            </a:extLst>
          </p:cNvPr>
          <p:cNvSpPr/>
          <p:nvPr/>
        </p:nvSpPr>
        <p:spPr>
          <a:xfrm>
            <a:off x="1800638" y="3674857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EFD7DA-EA6B-C3C6-B477-F30A6D830C01}"/>
              </a:ext>
            </a:extLst>
          </p:cNvPr>
          <p:cNvSpPr txBox="1"/>
          <p:nvPr/>
        </p:nvSpPr>
        <p:spPr>
          <a:xfrm>
            <a:off x="1906764" y="3821506"/>
            <a:ext cx="675426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bẹt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2</a:t>
            </a:r>
          </a:p>
          <a:p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769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B0CFA4A-E54B-BA43-9DFE-D6E4EB511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E1C0BE2-F12E-912F-6C1D-08C0CF9B8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CB241B0-C011-3203-D766-A3C137C878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9E398C3-B0F8-6785-6958-FFC5116FDB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2DD3ED54-6FBA-4419-D4CC-4828DFF76D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F9352F19-0D4E-66F7-5AD4-2AFBA919D5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6D36B94C-304E-A655-513B-0A0019D7A6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43FDAA3-E634-B6B4-BC0A-8ECACD3934C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7" name="Picture 6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551DBF4B-5C08-0AD0-25AA-D2F3CF3F40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313" y="1403497"/>
            <a:ext cx="5531741" cy="445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3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8- Bài hát về góc nhọn , góc tù, góc bẹt - YouTube">
            <a:hlinkClick r:id="" action="ppaction://media"/>
            <a:extLst>
              <a:ext uri="{FF2B5EF4-FFF2-40B4-BE49-F238E27FC236}">
                <a16:creationId xmlns:a16="http://schemas.microsoft.com/office/drawing/2014/main" id="{15A767E4-9229-8FD0-EC41-CFFE540B74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2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349149" y="-1023663"/>
            <a:ext cx="9754962" cy="8512059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ED92A5-EF58-601F-7F83-83CF6DA920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081" y="1350464"/>
            <a:ext cx="8013096" cy="305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9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Arc 41">
            <a:extLst>
              <a:ext uri="{FF2B5EF4-FFF2-40B4-BE49-F238E27FC236}">
                <a16:creationId xmlns:a16="http://schemas.microsoft.com/office/drawing/2014/main" id="{D53290BE-932F-1347-C38C-351DA3E6F50A}"/>
              </a:ext>
            </a:extLst>
          </p:cNvPr>
          <p:cNvSpPr/>
          <p:nvPr/>
        </p:nvSpPr>
        <p:spPr>
          <a:xfrm>
            <a:off x="3213840" y="1876617"/>
            <a:ext cx="672075" cy="818203"/>
          </a:xfrm>
          <a:prstGeom prst="arc">
            <a:avLst>
              <a:gd name="adj1" fmla="val 17521947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BC77DA2E-9A21-B7E7-ECDC-87E052945986}"/>
              </a:ext>
            </a:extLst>
          </p:cNvPr>
          <p:cNvSpPr/>
          <p:nvPr/>
        </p:nvSpPr>
        <p:spPr>
          <a:xfrm rot="15444399">
            <a:off x="8271093" y="1804017"/>
            <a:ext cx="672075" cy="818203"/>
          </a:xfrm>
          <a:prstGeom prst="arc">
            <a:avLst>
              <a:gd name="adj1" fmla="val 16200000"/>
              <a:gd name="adj2" fmla="val 2005978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BC237803-338C-C2BB-4F97-CF5F292A316D}"/>
              </a:ext>
            </a:extLst>
          </p:cNvPr>
          <p:cNvSpPr/>
          <p:nvPr/>
        </p:nvSpPr>
        <p:spPr>
          <a:xfrm rot="7060823">
            <a:off x="4021713" y="571179"/>
            <a:ext cx="672075" cy="818203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2F20FB0F-781E-7684-9EE0-3E1F6C817C42}"/>
              </a:ext>
            </a:extLst>
          </p:cNvPr>
          <p:cNvSpPr/>
          <p:nvPr/>
        </p:nvSpPr>
        <p:spPr>
          <a:xfrm rot="14539177" flipH="1">
            <a:off x="7389782" y="546437"/>
            <a:ext cx="672075" cy="818203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2F5E07F-2211-C734-D133-64A4CFA71CF3}"/>
              </a:ext>
            </a:extLst>
          </p:cNvPr>
          <p:cNvSpPr/>
          <p:nvPr/>
        </p:nvSpPr>
        <p:spPr>
          <a:xfrm>
            <a:off x="6952182" y="2290117"/>
            <a:ext cx="28803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9948988-8A15-A0EA-D2D4-92738ED5270B}"/>
              </a:ext>
            </a:extLst>
          </p:cNvPr>
          <p:cNvSpPr/>
          <p:nvPr/>
        </p:nvSpPr>
        <p:spPr>
          <a:xfrm>
            <a:off x="8392342" y="2290117"/>
            <a:ext cx="28803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DE5927F-DC4E-528A-0E55-FF8FE6FDD515}"/>
              </a:ext>
            </a:extLst>
          </p:cNvPr>
          <p:cNvSpPr/>
          <p:nvPr/>
        </p:nvSpPr>
        <p:spPr>
          <a:xfrm>
            <a:off x="8392342" y="4981841"/>
            <a:ext cx="28803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6525098-3D0C-CC42-020F-F21E5C2033BA}"/>
              </a:ext>
            </a:extLst>
          </p:cNvPr>
          <p:cNvSpPr/>
          <p:nvPr/>
        </p:nvSpPr>
        <p:spPr>
          <a:xfrm>
            <a:off x="7240214" y="2292119"/>
            <a:ext cx="384043" cy="38404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0146CDC-4375-9BCF-8940-E2CC1D1FA02B}"/>
              </a:ext>
            </a:extLst>
          </p:cNvPr>
          <p:cNvSpPr/>
          <p:nvPr/>
        </p:nvSpPr>
        <p:spPr>
          <a:xfrm>
            <a:off x="7240214" y="4885119"/>
            <a:ext cx="384043" cy="38404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B36D799-EAA0-233B-2A19-0BECA95F87A8}"/>
              </a:ext>
            </a:extLst>
          </p:cNvPr>
          <p:cNvSpPr/>
          <p:nvPr/>
        </p:nvSpPr>
        <p:spPr>
          <a:xfrm>
            <a:off x="6952182" y="4975229"/>
            <a:ext cx="28803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401BFD2-CE45-2DC3-0650-3FCD8344E00F}"/>
              </a:ext>
            </a:extLst>
          </p:cNvPr>
          <p:cNvSpPr/>
          <p:nvPr/>
        </p:nvSpPr>
        <p:spPr>
          <a:xfrm>
            <a:off x="3399788" y="4980417"/>
            <a:ext cx="28803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C5E7052-3638-56EB-5D9D-30E1ED171973}"/>
              </a:ext>
            </a:extLst>
          </p:cNvPr>
          <p:cNvSpPr/>
          <p:nvPr/>
        </p:nvSpPr>
        <p:spPr>
          <a:xfrm>
            <a:off x="3399788" y="2292119"/>
            <a:ext cx="28803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矩形 8">
            <a:extLst>
              <a:ext uri="{FF2B5EF4-FFF2-40B4-BE49-F238E27FC236}">
                <a16:creationId xmlns:a16="http://schemas.microsoft.com/office/drawing/2014/main" id="{D9E395FD-4250-34DB-A1D4-3B5FF46CD9E7}"/>
              </a:ext>
            </a:extLst>
          </p:cNvPr>
          <p:cNvSpPr/>
          <p:nvPr/>
        </p:nvSpPr>
        <p:spPr>
          <a:xfrm>
            <a:off x="895350" y="5331709"/>
            <a:ext cx="10566201" cy="769439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44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Trong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trên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bao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nhiêu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vuông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lang="zh-CN" altLang="en-US" sz="44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2B3F2F7-205C-AA7D-31BA-7B36A6923BF9}"/>
              </a:ext>
            </a:extLst>
          </p:cNvPr>
          <p:cNvSpPr/>
          <p:nvPr/>
        </p:nvSpPr>
        <p:spPr>
          <a:xfrm>
            <a:off x="3399788" y="2292119"/>
            <a:ext cx="5280587" cy="29763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C37482B-2CF1-B591-62F7-0756EC87D2F3}"/>
              </a:ext>
            </a:extLst>
          </p:cNvPr>
          <p:cNvSpPr/>
          <p:nvPr/>
        </p:nvSpPr>
        <p:spPr>
          <a:xfrm>
            <a:off x="3399788" y="2292119"/>
            <a:ext cx="3840427" cy="29763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Flowchart: Manual Operation 59">
            <a:extLst>
              <a:ext uri="{FF2B5EF4-FFF2-40B4-BE49-F238E27FC236}">
                <a16:creationId xmlns:a16="http://schemas.microsoft.com/office/drawing/2014/main" id="{D124C44C-29C4-E5C0-CF88-006BA5878884}"/>
              </a:ext>
            </a:extLst>
          </p:cNvPr>
          <p:cNvSpPr/>
          <p:nvPr/>
        </p:nvSpPr>
        <p:spPr>
          <a:xfrm flipV="1">
            <a:off x="3404324" y="988609"/>
            <a:ext cx="5276051" cy="1248139"/>
          </a:xfrm>
          <a:prstGeom prst="flowChartManualOperation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DC028A98-5EFC-C2B9-8A2B-C5FAFC1C32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294" b="47619" l="35513" r="66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4800" r="33201" b="51400"/>
          <a:stretch/>
        </p:blipFill>
        <p:spPr>
          <a:xfrm>
            <a:off x="1010995" y="601888"/>
            <a:ext cx="2400940" cy="1855272"/>
          </a:xfrm>
          <a:prstGeom prst="rect">
            <a:avLst/>
          </a:prstGeom>
        </p:spPr>
      </p:pic>
      <p:sp>
        <p:nvSpPr>
          <p:cNvPr id="64" name="矩形 8">
            <a:extLst>
              <a:ext uri="{FF2B5EF4-FFF2-40B4-BE49-F238E27FC236}">
                <a16:creationId xmlns:a16="http://schemas.microsoft.com/office/drawing/2014/main" id="{1E9A8009-4967-37ED-03E5-9618B5732835}"/>
              </a:ext>
            </a:extLst>
          </p:cNvPr>
          <p:cNvSpPr/>
          <p:nvPr/>
        </p:nvSpPr>
        <p:spPr>
          <a:xfrm>
            <a:off x="899701" y="5316503"/>
            <a:ext cx="10273141" cy="769439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44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Những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còn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lại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là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gì</a:t>
            </a:r>
            <a:r>
              <a:rPr lang="en-US" altLang="zh-CN" sz="44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lang="zh-CN" altLang="en-US" sz="44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393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/>
      <p:bldP spid="57" grpId="1"/>
      <p:bldP spid="58" grpId="0" animBg="1"/>
      <p:bldP spid="59" grpId="0" animBg="1"/>
      <p:bldP spid="60" grpId="0" animBg="1"/>
      <p:bldP spid="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9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028700" y="478121"/>
            <a:ext cx="1082040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538" y="1"/>
            <a:ext cx="1671173" cy="16546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134" y="1042209"/>
            <a:ext cx="6145301" cy="47735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58503" y="4896111"/>
            <a:ext cx="3485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1_Trang 26</a:t>
            </a: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B7FC15-4B2C-36F6-17DC-808386404355}"/>
              </a:ext>
            </a:extLst>
          </p:cNvPr>
          <p:cNvSpPr txBox="1"/>
          <p:nvPr/>
        </p:nvSpPr>
        <p:spPr>
          <a:xfrm>
            <a:off x="1155636" y="1876425"/>
            <a:ext cx="94892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quen và nhận biết được góc nhọn, góc tù và góc bẹt.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Giải quyết được một số bài toán, tình huống liên quan đến góc nhọn, góc tù và góc bẹt.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9F66B-9193-2161-BC5A-C55BAABD9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728" y="592753"/>
            <a:ext cx="390787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A4A22C-0648-10B7-D901-C1A101E461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6772" y="1337733"/>
            <a:ext cx="5346655" cy="4151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5CC46E-C225-1EB5-5ABA-8225317005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3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8F767C59-9599-9B19-5BF6-F2D2FFFD43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5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5540D1E-AC57-6C7A-0528-B592FD620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662" y="1395412"/>
            <a:ext cx="2619375" cy="225742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5BE2550-3B90-3D4A-D914-C3464E91E89C}"/>
              </a:ext>
            </a:extLst>
          </p:cNvPr>
          <p:cNvGrpSpPr/>
          <p:nvPr/>
        </p:nvGrpSpPr>
        <p:grpSpPr>
          <a:xfrm>
            <a:off x="790576" y="3990376"/>
            <a:ext cx="3524250" cy="1877026"/>
            <a:chOff x="4652806" y="2406903"/>
            <a:chExt cx="2490519" cy="106457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0251405-1D41-A001-81C2-22F26B41846C}"/>
                </a:ext>
              </a:extLst>
            </p:cNvPr>
            <p:cNvSpPr/>
            <p:nvPr/>
          </p:nvSpPr>
          <p:spPr>
            <a:xfrm>
              <a:off x="4652806" y="2406903"/>
              <a:ext cx="2490519" cy="1064578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7635EB4-1CD4-C017-6C6E-0834DF21CC2E}"/>
                </a:ext>
              </a:extLst>
            </p:cNvPr>
            <p:cNvSpPr txBox="1"/>
            <p:nvPr/>
          </p:nvSpPr>
          <p:spPr>
            <a:xfrm>
              <a:off x="4674302" y="2481757"/>
              <a:ext cx="2447527" cy="838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Góc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nhọn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đỉnh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O,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cạnh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OA, OB.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2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nhọn</a:t>
              </a:r>
              <a:r>
                <a:rPr lang="en-US" sz="2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bé</a:t>
              </a:r>
              <a:r>
                <a:rPr lang="en-US" sz="2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hơn</a:t>
              </a:r>
              <a:r>
                <a:rPr lang="en-US" sz="2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2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vuông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6CAF4315-03DF-EE98-F8DD-ECC6FD7A6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062" y="1333500"/>
            <a:ext cx="3457575" cy="230505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C92DA13-2689-E166-D348-631CE7AE0196}"/>
              </a:ext>
            </a:extLst>
          </p:cNvPr>
          <p:cNvGrpSpPr/>
          <p:nvPr/>
        </p:nvGrpSpPr>
        <p:grpSpPr>
          <a:xfrm>
            <a:off x="4648201" y="4018951"/>
            <a:ext cx="3695700" cy="1877026"/>
            <a:chOff x="4652806" y="2406903"/>
            <a:chExt cx="2490519" cy="106457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17D4255-B47F-B722-20B9-67C6E446BD42}"/>
                </a:ext>
              </a:extLst>
            </p:cNvPr>
            <p:cNvSpPr/>
            <p:nvPr/>
          </p:nvSpPr>
          <p:spPr>
            <a:xfrm>
              <a:off x="4652806" y="2406903"/>
              <a:ext cx="2490519" cy="1064578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EC00981-E1A2-41E4-9540-36775452E066}"/>
                </a:ext>
              </a:extLst>
            </p:cNvPr>
            <p:cNvSpPr txBox="1"/>
            <p:nvPr/>
          </p:nvSpPr>
          <p:spPr>
            <a:xfrm>
              <a:off x="4674302" y="2481757"/>
              <a:ext cx="2447527" cy="960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Góc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tù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đỉnh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O,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cạnh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OM, ON.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2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tù</a:t>
              </a:r>
              <a:r>
                <a:rPr lang="en-US" sz="2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lớn</a:t>
              </a:r>
              <a:r>
                <a:rPr lang="en-US" sz="2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hơn</a:t>
              </a:r>
              <a:r>
                <a:rPr lang="en-US" sz="2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2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vuông</a:t>
              </a:r>
              <a:r>
                <a:rPr lang="en-US" sz="2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570AA471-65E1-46FB-EB3D-511923720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3950" y="2019300"/>
            <a:ext cx="2952750" cy="16954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4893C875-29E9-48E0-513B-1772D5D510CD}"/>
              </a:ext>
            </a:extLst>
          </p:cNvPr>
          <p:cNvGrpSpPr/>
          <p:nvPr/>
        </p:nvGrpSpPr>
        <p:grpSpPr>
          <a:xfrm>
            <a:off x="8658226" y="4028476"/>
            <a:ext cx="3352800" cy="1877026"/>
            <a:chOff x="4652806" y="2406903"/>
            <a:chExt cx="2490519" cy="1064578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0C0A2EAB-0ABF-649F-5057-80DBBB1E2F94}"/>
                </a:ext>
              </a:extLst>
            </p:cNvPr>
            <p:cNvSpPr/>
            <p:nvPr/>
          </p:nvSpPr>
          <p:spPr>
            <a:xfrm>
              <a:off x="4652806" y="2406903"/>
              <a:ext cx="2490519" cy="1064578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67B3FAB-BC66-7855-012C-114DE5B62C5B}"/>
                </a:ext>
              </a:extLst>
            </p:cNvPr>
            <p:cNvSpPr txBox="1"/>
            <p:nvPr/>
          </p:nvSpPr>
          <p:spPr>
            <a:xfrm>
              <a:off x="4674302" y="2481757"/>
              <a:ext cx="2447527" cy="960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Góc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bẹt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đỉnh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O,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cạnh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OC, OD.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2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bẹt</a:t>
              </a:r>
              <a:r>
                <a:rPr lang="en-US" sz="2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bằng</a:t>
              </a:r>
              <a:r>
                <a:rPr lang="en-US" sz="2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hai</a:t>
              </a:r>
              <a:r>
                <a:rPr lang="en-US" sz="2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2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vuông</a:t>
              </a:r>
              <a:r>
                <a:rPr lang="en-US" sz="2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905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D19862-1EE5-72A4-277B-134A84DCC4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846" y="2759025"/>
            <a:ext cx="3343735" cy="33437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00DED6-E04E-2BFC-5239-53A4DBA432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462" y="259770"/>
            <a:ext cx="3265241" cy="32652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A290FC-D53B-7209-DEF5-FE35B8A569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r="16365"/>
          <a:stretch/>
        </p:blipFill>
        <p:spPr>
          <a:xfrm>
            <a:off x="239349" y="302433"/>
            <a:ext cx="4642616" cy="41284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12E979-A4B7-F9D9-ABAD-3F275A9CF34C}"/>
              </a:ext>
            </a:extLst>
          </p:cNvPr>
          <p:cNvCxnSpPr/>
          <p:nvPr/>
        </p:nvCxnSpPr>
        <p:spPr>
          <a:xfrm>
            <a:off x="1295467" y="86585"/>
            <a:ext cx="1265191" cy="22800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8A13D9-6CF1-1E2C-3541-F79D2B41D601}"/>
              </a:ext>
            </a:extLst>
          </p:cNvPr>
          <p:cNvCxnSpPr>
            <a:stCxn id="4" idx="0"/>
          </p:cNvCxnSpPr>
          <p:nvPr/>
        </p:nvCxnSpPr>
        <p:spPr>
          <a:xfrm>
            <a:off x="2560658" y="302434"/>
            <a:ext cx="1" cy="2048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A89785-B915-FC8A-4418-BA31177C5077}"/>
              </a:ext>
            </a:extLst>
          </p:cNvPr>
          <p:cNvCxnSpPr/>
          <p:nvPr/>
        </p:nvCxnSpPr>
        <p:spPr>
          <a:xfrm flipH="1" flipV="1">
            <a:off x="6806771" y="3138287"/>
            <a:ext cx="1111864" cy="33630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C23910-A269-006A-6D8B-268F36D77441}"/>
              </a:ext>
            </a:extLst>
          </p:cNvPr>
          <p:cNvCxnSpPr/>
          <p:nvPr/>
        </p:nvCxnSpPr>
        <p:spPr>
          <a:xfrm flipV="1">
            <a:off x="6267906" y="3145817"/>
            <a:ext cx="544359" cy="17233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AE8717-3595-DEDD-AF2D-1622DEE73578}"/>
              </a:ext>
            </a:extLst>
          </p:cNvPr>
          <p:cNvCxnSpPr/>
          <p:nvPr/>
        </p:nvCxnSpPr>
        <p:spPr>
          <a:xfrm flipV="1">
            <a:off x="7430244" y="2534314"/>
            <a:ext cx="3909603" cy="320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0A7C5A5-3F72-EE35-CCA8-CB8EBC630B0E}"/>
              </a:ext>
            </a:extLst>
          </p:cNvPr>
          <p:cNvCxnSpPr/>
          <p:nvPr/>
        </p:nvCxnSpPr>
        <p:spPr>
          <a:xfrm>
            <a:off x="7732666" y="644692"/>
            <a:ext cx="3598332" cy="18925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AFD2953-1FFF-B9E8-87DA-0E785D70CC68}"/>
              </a:ext>
            </a:extLst>
          </p:cNvPr>
          <p:cNvGrpSpPr/>
          <p:nvPr/>
        </p:nvGrpSpPr>
        <p:grpSpPr>
          <a:xfrm>
            <a:off x="5248276" y="190500"/>
            <a:ext cx="2228849" cy="810224"/>
            <a:chOff x="4652806" y="2406903"/>
            <a:chExt cx="2490519" cy="106457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F688E6A-14AA-FF17-03FE-9FB583BE062B}"/>
                </a:ext>
              </a:extLst>
            </p:cNvPr>
            <p:cNvSpPr/>
            <p:nvPr/>
          </p:nvSpPr>
          <p:spPr>
            <a:xfrm>
              <a:off x="4652806" y="2406903"/>
              <a:ext cx="2490519" cy="1064578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587D550-5980-964E-15E9-9D6BDB8925F3}"/>
                </a:ext>
              </a:extLst>
            </p:cNvPr>
            <p:cNvSpPr txBox="1"/>
            <p:nvPr/>
          </p:nvSpPr>
          <p:spPr>
            <a:xfrm>
              <a:off x="4674302" y="2481757"/>
              <a:ext cx="2447527" cy="366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Góc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nhọn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03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5md4rjc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375</Words>
  <Application>Microsoft Office PowerPoint</Application>
  <PresentationFormat>Widescreen</PresentationFormat>
  <Paragraphs>86</Paragraphs>
  <Slides>27</Slides>
  <Notes>8</Notes>
  <HiddenSlides>0</HiddenSlides>
  <MMClips>28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DengXian</vt:lpstr>
      <vt:lpstr>DengXian Light</vt:lpstr>
      <vt:lpstr>SimSun</vt:lpstr>
      <vt:lpstr>Arial</vt:lpstr>
      <vt:lpstr>Calibri</vt:lpstr>
      <vt:lpstr>Calibri Light</vt:lpstr>
      <vt:lpstr>Cambria</vt:lpstr>
      <vt:lpstr>Cascadia Mono SemiBold</vt:lpstr>
      <vt:lpstr>Times New Roman</vt:lpstr>
      <vt:lpstr>UTM Avo</vt:lpstr>
      <vt:lpstr>UTM Rockwell</vt:lpstr>
      <vt:lpstr>华康方圆体W7</vt:lpstr>
      <vt:lpstr>字魂115号-刀刀体</vt:lpstr>
      <vt:lpstr>方正少儿简体</vt:lpstr>
      <vt:lpstr>回顾</vt:lpstr>
      <vt:lpstr>Office 主题​​</vt:lpstr>
      <vt:lpstr>Custom Design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52</cp:revision>
  <dcterms:created xsi:type="dcterms:W3CDTF">2023-07-09T09:05:02Z</dcterms:created>
  <dcterms:modified xsi:type="dcterms:W3CDTF">2026-04-29T05:45:22Z</dcterms:modified>
</cp:coreProperties>
</file>