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1" r:id="rId4"/>
    <p:sldId id="258" r:id="rId5"/>
    <p:sldId id="260" r:id="rId6"/>
    <p:sldId id="262" r:id="rId7"/>
    <p:sldId id="309" r:id="rId8"/>
    <p:sldId id="334" r:id="rId9"/>
    <p:sldId id="310" r:id="rId10"/>
    <p:sldId id="311" r:id="rId11"/>
    <p:sldId id="335" r:id="rId12"/>
    <p:sldId id="289" r:id="rId13"/>
    <p:sldId id="29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29/04/2026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29/04/2026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29/04/2026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45C5-953F-3DC6-8AB8-B67087EB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DAD17-F7EB-8442-D0C5-DB153408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1F0D3-1555-9313-2EA1-137AAB98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90B7CB-A3F5-6F77-597A-B5F458F28A42}"/>
              </a:ext>
            </a:extLst>
          </p:cNvPr>
          <p:cNvSpPr/>
          <p:nvPr/>
        </p:nvSpPr>
        <p:spPr>
          <a:xfrm>
            <a:off x="179614" y="152400"/>
            <a:ext cx="11832771" cy="655320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FF8A-6C4F-29BC-002A-47B615C07D58}"/>
              </a:ext>
            </a:extLst>
          </p:cNvPr>
          <p:cNvSpPr txBox="1"/>
          <p:nvPr/>
        </p:nvSpPr>
        <p:spPr>
          <a:xfrm>
            <a:off x="3334812" y="223950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1775A-9537-1263-AE8A-AAFB52B5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215685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3C0DC-640E-5BE0-984E-7125ECA23420}"/>
              </a:ext>
            </a:extLst>
          </p:cNvPr>
          <p:cNvSpPr txBox="1"/>
          <p:nvPr/>
        </p:nvSpPr>
        <p:spPr>
          <a:xfrm>
            <a:off x="3334812" y="322051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E160E-B4CB-C965-C7CA-BED8B5FD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3137863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52D65-48A9-1B70-0A75-C4B583AADC7F}"/>
              </a:ext>
            </a:extLst>
          </p:cNvPr>
          <p:cNvSpPr txBox="1"/>
          <p:nvPr/>
        </p:nvSpPr>
        <p:spPr>
          <a:xfrm>
            <a:off x="3334812" y="420152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C52137-814A-7450-388F-65C69D8C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4118875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BC1CBD-1D6D-1424-AFE9-890C09B72ACF}"/>
              </a:ext>
            </a:extLst>
          </p:cNvPr>
          <p:cNvSpPr txBox="1"/>
          <p:nvPr/>
        </p:nvSpPr>
        <p:spPr>
          <a:xfrm>
            <a:off x="3334812" y="5182538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F90EC-A698-1516-07C5-3271F44E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5099887"/>
            <a:ext cx="919996" cy="91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BFC67-B37F-862F-A9A6-D713B023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8205" y="2379701"/>
            <a:ext cx="2488452" cy="330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BC27C-3CD6-62E2-24B1-EF6E405DA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50" y="876759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1" grpId="0" uiExpand="1" build="p"/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</a:t>
            </a: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7A51D327-3C85-FB84-A0AA-C21F03B09E27}"/>
              </a:ext>
            </a:extLst>
          </p:cNvPr>
          <p:cNvSpPr txBox="1"/>
          <p:nvPr/>
        </p:nvSpPr>
        <p:spPr>
          <a:xfrm>
            <a:off x="3128962" y="1600357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Thứ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ngày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tháng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năm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cs typeface="Arial"/>
                <a:sym typeface="Arial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505" y="3254183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299" y="2033976"/>
            <a:ext cx="196308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" y="1520825"/>
            <a:ext cx="9591675" cy="493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blipFill>
                <a:blip r:embed="rId4"/>
                <a:stretch>
                  <a:fillRect l="-273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958080" y="1087120"/>
            <a:ext cx="1971040" cy="965200"/>
          </a:xfrm>
          <a:prstGeom prst="wedgeRoundRectCallout">
            <a:avLst>
              <a:gd name="adj1" fmla="val 6648"/>
              <a:gd name="adj2" fmla="val 71259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979920" y="101600"/>
            <a:ext cx="2042160" cy="1219200"/>
          </a:xfrm>
          <a:prstGeom prst="wedgeRoundRectCallout">
            <a:avLst>
              <a:gd name="adj1" fmla="val -25476"/>
              <a:gd name="adj2" fmla="val 190206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519920" y="284480"/>
            <a:ext cx="2560320" cy="2540000"/>
          </a:xfrm>
          <a:prstGeom prst="wedgeRoundRectCallout">
            <a:avLst>
              <a:gd name="adj1" fmla="val -58293"/>
              <a:gd name="adj2" fmla="val 4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413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31</cp:revision>
  <dcterms:created xsi:type="dcterms:W3CDTF">2022-11-18T06:18:46Z</dcterms:created>
  <dcterms:modified xsi:type="dcterms:W3CDTF">2026-04-28T21:44:40Z</dcterms:modified>
</cp:coreProperties>
</file>