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9" d="100"/>
          <a:sy n="69" d="100"/>
        </p:scale>
        <p:origin x="252" y="66"/>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2026/4/28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2026/4/28</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xmlns:a14="http://schemas.microsoft.com/office/drawing/2010/main">
        <mc:Choice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xmlns="">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xmlns="">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xmlns:a14="http://schemas.microsoft.com/office/drawing/2010/main">
        <mc:Choice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xmlns="">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499</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DengXian</vt:lpstr>
      <vt:lpstr>#9Slide03 Penumbra</vt:lpstr>
      <vt:lpstr>Arial</vt:lpstr>
      <vt:lpstr>Calibri</vt:lpstr>
      <vt:lpstr>Cambria</vt:lpstr>
      <vt:lpstr>Cambria Math</vt:lpstr>
      <vt:lpstr>Lato Regular</vt:lpstr>
      <vt:lpstr>Times New Roman</vt:lpstr>
      <vt:lpstr>雷盖体</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Admin</cp:lastModifiedBy>
  <cp:revision>462</cp:revision>
  <dcterms:created xsi:type="dcterms:W3CDTF">2018-02-23T07:21:57Z</dcterms:created>
  <dcterms:modified xsi:type="dcterms:W3CDTF">2026-04-28T15:56:31Z</dcterms:modified>
</cp:coreProperties>
</file>