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1"/>
  </p:notesMasterIdLst>
  <p:sldIdLst>
    <p:sldId id="296" r:id="rId4"/>
    <p:sldId id="257" r:id="rId5"/>
    <p:sldId id="259" r:id="rId6"/>
    <p:sldId id="258" r:id="rId7"/>
    <p:sldId id="298" r:id="rId8"/>
    <p:sldId id="261" r:id="rId9"/>
    <p:sldId id="256" r:id="rId10"/>
    <p:sldId id="297" r:id="rId11"/>
    <p:sldId id="299" r:id="rId12"/>
    <p:sldId id="260" r:id="rId13"/>
    <p:sldId id="279" r:id="rId14"/>
    <p:sldId id="300" r:id="rId15"/>
    <p:sldId id="282" r:id="rId16"/>
    <p:sldId id="301" r:id="rId17"/>
    <p:sldId id="302" r:id="rId18"/>
    <p:sldId id="303"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66" d="100"/>
          <a:sy n="66" d="100"/>
        </p:scale>
        <p:origin x="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18" Type="http://schemas.openxmlformats.org/officeDocument/2006/relationships/image" Target="../media/image23.png"/><Relationship Id="rId3" Type="http://schemas.microsoft.com/office/2007/relationships/media" Target="../media/media3.m4a"/><Relationship Id="rId21" Type="http://schemas.openxmlformats.org/officeDocument/2006/relationships/image" Target="../media/image15.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20.sv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5.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434</TotalTime>
  <Words>562</Words>
  <Application>Microsoft Office PowerPoint</Application>
  <PresentationFormat>Widescreen</PresentationFormat>
  <Paragraphs>49</Paragraphs>
  <Slides>17</Slides>
  <Notes>0</Notes>
  <HiddenSlides>0</HiddenSlides>
  <MMClips>24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SimSun</vt: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11</cp:revision>
  <dcterms:created xsi:type="dcterms:W3CDTF">2023-12-02T07:45:56Z</dcterms:created>
  <dcterms:modified xsi:type="dcterms:W3CDTF">2026-04-28T21:49:02Z</dcterms:modified>
</cp:coreProperties>
</file>