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405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#9Slide03 Neutra</vt:lpstr>
      <vt:lpstr>Arial</vt:lpstr>
      <vt:lpstr>Calibri</vt:lpstr>
      <vt:lpstr>Cambria</vt:lpstr>
      <vt:lpstr>Marykate</vt:lpstr>
      <vt:lpstr>Nunito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35</cp:revision>
  <dcterms:created xsi:type="dcterms:W3CDTF">2006-08-16T00:00:00Z</dcterms:created>
  <dcterms:modified xsi:type="dcterms:W3CDTF">2026-04-28T21:51:56Z</dcterms:modified>
  <dc:identifier>DAGXpVHRm8M</dc:identifier>
</cp:coreProperties>
</file>