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sv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25.png"/><Relationship Id="rId23" Type="http://schemas.openxmlformats.org/officeDocument/2006/relationships/image" Target="../media/image32.svg"/><Relationship Id="rId10" Type="http://schemas.openxmlformats.org/officeDocument/2006/relationships/image" Target="../media/image22.sv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slide" Target="slide9.xml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5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8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1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4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1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485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Calibri Light</vt:lpstr>
      <vt:lpstr>Cambria</vt:lpstr>
      <vt:lpstr>Cambria Math</vt:lpstr>
      <vt:lpstr>Handlee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Admin</cp:lastModifiedBy>
  <cp:revision>34</cp:revision>
  <dcterms:created xsi:type="dcterms:W3CDTF">2022-08-23T00:31:44Z</dcterms:created>
  <dcterms:modified xsi:type="dcterms:W3CDTF">2026-04-28T22:17:48Z</dcterms:modified>
  <cp:category>HTTA2</cp:category>
  <cp:version>HTTA2</cp:version>
</cp:coreProperties>
</file>