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19"/>
  </p:notesMasterIdLst>
  <p:sldIdLst>
    <p:sldId id="260" r:id="rId6"/>
    <p:sldId id="329" r:id="rId7"/>
    <p:sldId id="272" r:id="rId8"/>
    <p:sldId id="273" r:id="rId9"/>
    <p:sldId id="327" r:id="rId10"/>
    <p:sldId id="8722" r:id="rId11"/>
    <p:sldId id="8721" r:id="rId12"/>
    <p:sldId id="8716" r:id="rId13"/>
    <p:sldId id="8723" r:id="rId14"/>
    <p:sldId id="8724" r:id="rId15"/>
    <p:sldId id="8725" r:id="rId16"/>
    <p:sldId id="300" r:id="rId17"/>
    <p:sldId id="30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FFFF99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85261" autoAdjust="0"/>
  </p:normalViewPr>
  <p:slideViewPr>
    <p:cSldViewPr snapToGrid="0" showGuides="1">
      <p:cViewPr varScale="1">
        <p:scale>
          <a:sx n="58" d="100"/>
          <a:sy n="58" d="100"/>
        </p:scale>
        <p:origin x="1098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nào dưới đây là hình khai triển của hình trụ?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771E8-9338-9622-3A64-24BA6651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05" y="2743446"/>
            <a:ext cx="8974611" cy="33842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A8F5518-F838-1EA0-CB06-08AFE2E0A134}"/>
              </a:ext>
            </a:extLst>
          </p:cNvPr>
          <p:cNvSpPr/>
          <p:nvPr/>
        </p:nvSpPr>
        <p:spPr>
          <a:xfrm>
            <a:off x="2386941" y="5415148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1234810" y="1017161"/>
            <a:ext cx="11186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tấm bìa như hình bên.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F9B88-725A-1AAE-FB3E-BF499F55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47" y="2001261"/>
            <a:ext cx="8602202" cy="3853006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C4B9E74D-C73F-8283-3F92-FD7EFE3B3CBD}"/>
              </a:ext>
            </a:extLst>
          </p:cNvPr>
          <p:cNvSpPr txBox="1"/>
          <p:nvPr/>
        </p:nvSpPr>
        <p:spPr>
          <a:xfrm>
            <a:off x="332285" y="2050314"/>
            <a:ext cx="48809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Rô-bốt có thể gấp được hình nào dưới đây?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79103D-BE79-B1D5-49B2-609F8E8157E0}"/>
              </a:ext>
            </a:extLst>
          </p:cNvPr>
          <p:cNvSpPr/>
          <p:nvPr/>
        </p:nvSpPr>
        <p:spPr>
          <a:xfrm>
            <a:off x="8348354" y="5213267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C3C2A-CB00-1E03-9B0F-67A35A12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5" y="1530895"/>
            <a:ext cx="1051041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A7B271C-1159-BFE4-4377-A399DD9086FB}"/>
              </a:ext>
            </a:extLst>
          </p:cNvPr>
          <p:cNvSpPr/>
          <p:nvPr/>
        </p:nvSpPr>
        <p:spPr>
          <a:xfrm>
            <a:off x="273133" y="2173185"/>
            <a:ext cx="11483439" cy="4180115"/>
          </a:xfrm>
          <a:custGeom>
            <a:avLst/>
            <a:gdLst/>
            <a:ahLst/>
            <a:cxnLst/>
            <a:rect l="l" t="t" r="r" b="b"/>
            <a:pathLst>
              <a:path w="18288000" h="7452360">
                <a:moveTo>
                  <a:pt x="0" y="0"/>
                </a:moveTo>
                <a:lnTo>
                  <a:pt x="18288000" y="0"/>
                </a:lnTo>
                <a:lnTo>
                  <a:pt x="18288000" y="7452360"/>
                </a:lnTo>
                <a:lnTo>
                  <a:pt x="0" y="7452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F6919D-79F1-17B3-DCCB-D180EBB75702}"/>
              </a:ext>
            </a:extLst>
          </p:cNvPr>
          <p:cNvSpPr/>
          <p:nvPr/>
        </p:nvSpPr>
        <p:spPr>
          <a:xfrm>
            <a:off x="332509" y="1258784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01E61B-B37A-A7A7-1B6F-CC57E9FD9A51}"/>
              </a:ext>
            </a:extLst>
          </p:cNvPr>
          <p:cNvSpPr/>
          <p:nvPr/>
        </p:nvSpPr>
        <p:spPr>
          <a:xfrm>
            <a:off x="3123211" y="712519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EB338D1-FE92-81D4-1DD3-5688F9F70BF9}"/>
              </a:ext>
            </a:extLst>
          </p:cNvPr>
          <p:cNvSpPr/>
          <p:nvPr/>
        </p:nvSpPr>
        <p:spPr>
          <a:xfrm>
            <a:off x="6543304" y="1187532"/>
            <a:ext cx="2731325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6811D2-612A-6414-7625-0EAE1CB39E89}"/>
              </a:ext>
            </a:extLst>
          </p:cNvPr>
          <p:cNvSpPr/>
          <p:nvPr/>
        </p:nvSpPr>
        <p:spPr>
          <a:xfrm>
            <a:off x="9583387" y="1531916"/>
            <a:ext cx="2517569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1567543" y="795645"/>
            <a:ext cx="6210795" cy="1959429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E2D7C-CF5B-4DDE-F642-A856EE27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8" y="2487404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miếng bìa và hình khai triển thích hợp với mỗi chiếc đèn lồng.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676893" y="5082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208D56-4A6D-85D6-8A1B-299009D10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4" y="2112075"/>
            <a:ext cx="10038360" cy="35109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0B4E0-57E9-4708-55D7-2DA0E1AAC167}"/>
              </a:ext>
            </a:extLst>
          </p:cNvPr>
          <p:cNvCxnSpPr/>
          <p:nvPr/>
        </p:nvCxnSpPr>
        <p:spPr>
          <a:xfrm>
            <a:off x="2470068" y="3206338"/>
            <a:ext cx="3811979" cy="12706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80437-3C52-BCDB-D82B-F5198096E5D6}"/>
              </a:ext>
            </a:extLst>
          </p:cNvPr>
          <p:cNvCxnSpPr>
            <a:cxnSpLocks/>
          </p:cNvCxnSpPr>
          <p:nvPr/>
        </p:nvCxnSpPr>
        <p:spPr>
          <a:xfrm>
            <a:off x="6008915" y="3586348"/>
            <a:ext cx="3467594" cy="9737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A4EFBD-0FE3-C594-0BAA-CC460CA8A273}"/>
              </a:ext>
            </a:extLst>
          </p:cNvPr>
          <p:cNvCxnSpPr>
            <a:cxnSpLocks/>
          </p:cNvCxnSpPr>
          <p:nvPr/>
        </p:nvCxnSpPr>
        <p:spPr>
          <a:xfrm flipH="1">
            <a:off x="2719449" y="3491346"/>
            <a:ext cx="6246422" cy="724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dùng miếng bìa nào dưới đây để làm chiếc đèn hình con cá?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FA59C-2A32-8833-5E80-6C1FFD0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83" y="2845501"/>
            <a:ext cx="8124825" cy="30670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A09305-CFD5-16DC-2980-2ABB6AA17957}"/>
              </a:ext>
            </a:extLst>
          </p:cNvPr>
          <p:cNvSpPr/>
          <p:nvPr/>
        </p:nvSpPr>
        <p:spPr>
          <a:xfrm>
            <a:off x="2006930" y="5343896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168</Words>
  <Application>Microsoft Office PowerPoint</Application>
  <PresentationFormat>Widescreen</PresentationFormat>
  <Paragraphs>31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微软雅黑</vt:lpstr>
      <vt:lpstr>宋体</vt:lpstr>
      <vt:lpstr>#9Slide02 Noi dung dai</vt:lpstr>
      <vt:lpstr>#9Slide02 Tieu de dai</vt:lpstr>
      <vt:lpstr>Arial</vt:lpstr>
      <vt:lpstr>Calibri</vt:lpstr>
      <vt:lpstr>Cambria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18</cp:revision>
  <dcterms:created xsi:type="dcterms:W3CDTF">2021-01-08T03:00:40Z</dcterms:created>
  <dcterms:modified xsi:type="dcterms:W3CDTF">2026-04-28T22:18:48Z</dcterms:modified>
</cp:coreProperties>
</file>