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581</Words>
  <Application>Microsoft Office PowerPoint</Application>
  <PresentationFormat>Widescreen</PresentationFormat>
  <Paragraphs>76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Cambria</vt:lpstr>
      <vt:lpstr>Cambria Math</vt:lpstr>
      <vt:lpstr>Coiny</vt:lpstr>
      <vt:lpstr>Dongle</vt:lpstr>
      <vt:lpstr>Symbol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109</cp:revision>
  <dcterms:created xsi:type="dcterms:W3CDTF">2017-08-18T03:02:00Z</dcterms:created>
  <dcterms:modified xsi:type="dcterms:W3CDTF">2026-04-28T22:21:17Z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