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10" r:id="rId4"/>
    <p:sldMasterId id="2147483725" r:id="rId5"/>
  </p:sldMasterIdLst>
  <p:notesMasterIdLst>
    <p:notesMasterId r:id="rId38"/>
  </p:notesMasterIdLst>
  <p:sldIdLst>
    <p:sldId id="261" r:id="rId6"/>
    <p:sldId id="284" r:id="rId7"/>
    <p:sldId id="318" r:id="rId8"/>
    <p:sldId id="320" r:id="rId9"/>
    <p:sldId id="321" r:id="rId10"/>
    <p:sldId id="322" r:id="rId11"/>
    <p:sldId id="323" r:id="rId12"/>
    <p:sldId id="324" r:id="rId13"/>
    <p:sldId id="319" r:id="rId14"/>
    <p:sldId id="285" r:id="rId15"/>
    <p:sldId id="381" r:id="rId16"/>
    <p:sldId id="390" r:id="rId17"/>
    <p:sldId id="288" r:id="rId18"/>
    <p:sldId id="384" r:id="rId19"/>
    <p:sldId id="385" r:id="rId20"/>
    <p:sldId id="386" r:id="rId21"/>
    <p:sldId id="286" r:id="rId22"/>
    <p:sldId id="387" r:id="rId23"/>
    <p:sldId id="382" r:id="rId24"/>
    <p:sldId id="383" r:id="rId25"/>
    <p:sldId id="388" r:id="rId26"/>
    <p:sldId id="389" r:id="rId27"/>
    <p:sldId id="353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28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8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89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2D9F1-03CB-4F6A-BEDF-B4BADFF1F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9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25B0DFF0-1AB1-3896-870D-8036DCE4C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F3B28-1DF6-C3A5-EB8C-17735743B597}"/>
              </a:ext>
            </a:extLst>
          </p:cNvPr>
          <p:cNvSpPr txBox="1"/>
          <p:nvPr userDrawn="1"/>
        </p:nvSpPr>
        <p:spPr>
          <a:xfrm>
            <a:off x="222185" y="655022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SVN-Flamingo Script" panose="00000500000000000000" pitchFamily="50" charset="0"/>
              </a:rPr>
              <a:t>EduFive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SVN-Flamingo Scrip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8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D6AF579-9C94-2729-934C-B90325668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" t="740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59B99-CA64-25FE-3A5E-9E7751BEF892}"/>
              </a:ext>
            </a:extLst>
          </p:cNvPr>
          <p:cNvSpPr txBox="1"/>
          <p:nvPr userDrawn="1"/>
        </p:nvSpPr>
        <p:spPr>
          <a:xfrm>
            <a:off x="0" y="6550223"/>
            <a:ext cx="96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SVN-Flamingo Script" panose="00000500000000000000" pitchFamily="50" charset="0"/>
              </a:rPr>
              <a:t>EduFive</a:t>
            </a:r>
            <a:endParaRPr lang="en-US" sz="1400" dirty="0">
              <a:solidFill>
                <a:schemeClr val="bg1"/>
              </a:solidFill>
              <a:latin typeface="SVN-Flamingo Script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CBB93-C8B7-1490-14FA-F8C1978CBB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93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ANH TÂM">
            <a:extLst>
              <a:ext uri="{FF2B5EF4-FFF2-40B4-BE49-F238E27FC236}">
                <a16:creationId xmlns:a16="http://schemas.microsoft.com/office/drawing/2014/main" id="{0132CE59-17B7-BED5-35DA-CD62B1E8C6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 l="-4954" t="-77496" r="-20290" b="-4516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AFA79AF6-2149-1A64-33C9-BD2DC4C7A3E9}"/>
              </a:ext>
            </a:extLst>
          </p:cNvPr>
          <p:cNvSpPr/>
          <p:nvPr userDrawn="1"/>
        </p:nvSpPr>
        <p:spPr>
          <a:xfrm>
            <a:off x="1" y="5129913"/>
            <a:ext cx="12192000" cy="1728087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548" r="-10408" b="-382092"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25240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73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6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31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69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12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26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NH TÂM">
            <a:extLst>
              <a:ext uri="{FF2B5EF4-FFF2-40B4-BE49-F238E27FC236}">
                <a16:creationId xmlns:a16="http://schemas.microsoft.com/office/drawing/2014/main" id="{31C43ED1-568B-FE19-CA49-EAAEA9D35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0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9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FAADEEA5-188D-F861-A816-0B45880D52D5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705795 w 11723582"/>
              <a:gd name="connsiteY2" fmla="*/ 0 h 6125013"/>
              <a:gd name="connsiteX3" fmla="*/ 1239778 w 11723582"/>
              <a:gd name="connsiteY3" fmla="*/ 0 h 6125013"/>
              <a:gd name="connsiteX4" fmla="*/ 2001358 w 11723582"/>
              <a:gd name="connsiteY4" fmla="*/ 0 h 6125013"/>
              <a:gd name="connsiteX5" fmla="*/ 2762940 w 11723582"/>
              <a:gd name="connsiteY5" fmla="*/ 0 h 6125013"/>
              <a:gd name="connsiteX6" fmla="*/ 3410723 w 11723582"/>
              <a:gd name="connsiteY6" fmla="*/ 0 h 6125013"/>
              <a:gd name="connsiteX7" fmla="*/ 4399904 w 11723582"/>
              <a:gd name="connsiteY7" fmla="*/ 0 h 6125013"/>
              <a:gd name="connsiteX8" fmla="*/ 5047686 w 11723582"/>
              <a:gd name="connsiteY8" fmla="*/ 0 h 6125013"/>
              <a:gd name="connsiteX9" fmla="*/ 5695468 w 11723582"/>
              <a:gd name="connsiteY9" fmla="*/ 0 h 6125013"/>
              <a:gd name="connsiteX10" fmla="*/ 6457050 w 11723582"/>
              <a:gd name="connsiteY10" fmla="*/ 0 h 6125013"/>
              <a:gd name="connsiteX11" fmla="*/ 7104831 w 11723582"/>
              <a:gd name="connsiteY11" fmla="*/ 0 h 6125013"/>
              <a:gd name="connsiteX12" fmla="*/ 8094012 w 11723582"/>
              <a:gd name="connsiteY12" fmla="*/ 0 h 6125013"/>
              <a:gd name="connsiteX13" fmla="*/ 8627995 w 11723582"/>
              <a:gd name="connsiteY13" fmla="*/ 0 h 6125013"/>
              <a:gd name="connsiteX14" fmla="*/ 9503376 w 11723582"/>
              <a:gd name="connsiteY14" fmla="*/ 0 h 6125013"/>
              <a:gd name="connsiteX15" fmla="*/ 10606357 w 11723582"/>
              <a:gd name="connsiteY15" fmla="*/ 0 h 6125013"/>
              <a:gd name="connsiteX16" fmla="*/ 11551769 w 11723582"/>
              <a:gd name="connsiteY16" fmla="*/ 0 h 6125013"/>
              <a:gd name="connsiteX17" fmla="*/ 11723582 w 11723582"/>
              <a:gd name="connsiteY17" fmla="*/ 1020854 h 6125013"/>
              <a:gd name="connsiteX18" fmla="*/ 11723582 w 11723582"/>
              <a:gd name="connsiteY18" fmla="*/ 5104158 h 6125013"/>
              <a:gd name="connsiteX19" fmla="*/ 11551769 w 11723582"/>
              <a:gd name="connsiteY19" fmla="*/ 6125013 h 6125013"/>
              <a:gd name="connsiteX20" fmla="*/ 11017786 w 11723582"/>
              <a:gd name="connsiteY20" fmla="*/ 6125013 h 6125013"/>
              <a:gd name="connsiteX21" fmla="*/ 9914806 w 11723582"/>
              <a:gd name="connsiteY21" fmla="*/ 6125013 h 6125013"/>
              <a:gd name="connsiteX22" fmla="*/ 8811825 w 11723582"/>
              <a:gd name="connsiteY22" fmla="*/ 6125013 h 6125013"/>
              <a:gd name="connsiteX23" fmla="*/ 8277844 w 11723582"/>
              <a:gd name="connsiteY23" fmla="*/ 6125013 h 6125013"/>
              <a:gd name="connsiteX24" fmla="*/ 7516262 w 11723582"/>
              <a:gd name="connsiteY24" fmla="*/ 6125013 h 6125013"/>
              <a:gd name="connsiteX25" fmla="*/ 6527081 w 11723582"/>
              <a:gd name="connsiteY25" fmla="*/ 6125013 h 6125013"/>
              <a:gd name="connsiteX26" fmla="*/ 6062166 w 11723582"/>
              <a:gd name="connsiteY26" fmla="*/ 6125013 h 6125013"/>
              <a:gd name="connsiteX27" fmla="*/ 5537900 w 11723582"/>
              <a:gd name="connsiteY27" fmla="*/ 6125013 h 6125013"/>
              <a:gd name="connsiteX28" fmla="*/ 4776318 w 11723582"/>
              <a:gd name="connsiteY28" fmla="*/ 6125013 h 6125013"/>
              <a:gd name="connsiteX29" fmla="*/ 3673338 w 11723582"/>
              <a:gd name="connsiteY29" fmla="*/ 6125013 h 6125013"/>
              <a:gd name="connsiteX30" fmla="*/ 3139355 w 11723582"/>
              <a:gd name="connsiteY30" fmla="*/ 6125013 h 6125013"/>
              <a:gd name="connsiteX31" fmla="*/ 2377773 w 11723582"/>
              <a:gd name="connsiteY31" fmla="*/ 6125013 h 6125013"/>
              <a:gd name="connsiteX32" fmla="*/ 1843790 w 11723582"/>
              <a:gd name="connsiteY32" fmla="*/ 6125013 h 6125013"/>
              <a:gd name="connsiteX33" fmla="*/ 171812 w 11723582"/>
              <a:gd name="connsiteY33" fmla="*/ 6125013 h 6125013"/>
              <a:gd name="connsiteX34" fmla="*/ 0 w 11723582"/>
              <a:gd name="connsiteY34" fmla="*/ 5104158 h 6125013"/>
              <a:gd name="connsiteX35" fmla="*/ 0 w 11723582"/>
              <a:gd name="connsiteY35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23582" h="6125013" fill="none" extrusionOk="0">
                <a:moveTo>
                  <a:pt x="0" y="1020854"/>
                </a:moveTo>
                <a:cubicBezTo>
                  <a:pt x="-19677" y="525198"/>
                  <a:pt x="21468" y="-162099"/>
                  <a:pt x="171812" y="0"/>
                </a:cubicBezTo>
                <a:cubicBezTo>
                  <a:pt x="501577" y="-142508"/>
                  <a:pt x="748701" y="385448"/>
                  <a:pt x="819594" y="0"/>
                </a:cubicBezTo>
                <a:cubicBezTo>
                  <a:pt x="1206313" y="-307496"/>
                  <a:pt x="1499962" y="385487"/>
                  <a:pt x="1922575" y="0"/>
                </a:cubicBezTo>
                <a:cubicBezTo>
                  <a:pt x="2109305" y="-453193"/>
                  <a:pt x="2422741" y="543635"/>
                  <a:pt x="2570357" y="0"/>
                </a:cubicBezTo>
                <a:cubicBezTo>
                  <a:pt x="2856309" y="-272746"/>
                  <a:pt x="3389907" y="479273"/>
                  <a:pt x="3673338" y="0"/>
                </a:cubicBezTo>
                <a:cubicBezTo>
                  <a:pt x="4234854" y="-315007"/>
                  <a:pt x="4171886" y="254644"/>
                  <a:pt x="4662517" y="0"/>
                </a:cubicBezTo>
                <a:cubicBezTo>
                  <a:pt x="4854059" y="-274112"/>
                  <a:pt x="5406190" y="294614"/>
                  <a:pt x="5765499" y="0"/>
                </a:cubicBezTo>
                <a:cubicBezTo>
                  <a:pt x="6156972" y="-326019"/>
                  <a:pt x="5937160" y="419468"/>
                  <a:pt x="6527081" y="0"/>
                </a:cubicBezTo>
                <a:cubicBezTo>
                  <a:pt x="6798523" y="-148367"/>
                  <a:pt x="6910265" y="343002"/>
                  <a:pt x="7402461" y="0"/>
                </a:cubicBezTo>
                <a:cubicBezTo>
                  <a:pt x="7767318" y="-516566"/>
                  <a:pt x="7856762" y="71423"/>
                  <a:pt x="8164043" y="0"/>
                </a:cubicBezTo>
                <a:cubicBezTo>
                  <a:pt x="8432635" y="-40706"/>
                  <a:pt x="8510430" y="124720"/>
                  <a:pt x="8698026" y="0"/>
                </a:cubicBezTo>
                <a:cubicBezTo>
                  <a:pt x="9060082" y="21431"/>
                  <a:pt x="9494692" y="820544"/>
                  <a:pt x="9687207" y="0"/>
                </a:cubicBezTo>
                <a:cubicBezTo>
                  <a:pt x="10031181" y="-524967"/>
                  <a:pt x="10359696" y="164432"/>
                  <a:pt x="10790187" y="0"/>
                </a:cubicBezTo>
                <a:cubicBezTo>
                  <a:pt x="11247894" y="-347620"/>
                  <a:pt x="11413734" y="287089"/>
                  <a:pt x="11551769" y="0"/>
                </a:cubicBezTo>
                <a:cubicBezTo>
                  <a:pt x="11511638" y="40971"/>
                  <a:pt x="11512378" y="349491"/>
                  <a:pt x="11723582" y="1020854"/>
                </a:cubicBezTo>
                <a:cubicBezTo>
                  <a:pt x="11491239" y="2469167"/>
                  <a:pt x="11964926" y="4030205"/>
                  <a:pt x="11723582" y="5104158"/>
                </a:cubicBezTo>
                <a:cubicBezTo>
                  <a:pt x="11683929" y="5719907"/>
                  <a:pt x="11647876" y="6062116"/>
                  <a:pt x="11551769" y="6125013"/>
                </a:cubicBezTo>
                <a:cubicBezTo>
                  <a:pt x="11305289" y="6749897"/>
                  <a:pt x="10893347" y="6086647"/>
                  <a:pt x="10562588" y="6125013"/>
                </a:cubicBezTo>
                <a:cubicBezTo>
                  <a:pt x="10263058" y="6370799"/>
                  <a:pt x="9780119" y="6128963"/>
                  <a:pt x="9459608" y="6125013"/>
                </a:cubicBezTo>
                <a:cubicBezTo>
                  <a:pt x="9182616" y="6257605"/>
                  <a:pt x="9030008" y="5884957"/>
                  <a:pt x="8811825" y="6125013"/>
                </a:cubicBezTo>
                <a:cubicBezTo>
                  <a:pt x="8555648" y="6495848"/>
                  <a:pt x="7931702" y="5688010"/>
                  <a:pt x="7708845" y="6125013"/>
                </a:cubicBezTo>
                <a:cubicBezTo>
                  <a:pt x="7317260" y="6864594"/>
                  <a:pt x="7102020" y="5795304"/>
                  <a:pt x="6947263" y="6125013"/>
                </a:cubicBezTo>
                <a:cubicBezTo>
                  <a:pt x="6711633" y="6489758"/>
                  <a:pt x="6586864" y="5900491"/>
                  <a:pt x="6413280" y="6125013"/>
                </a:cubicBezTo>
                <a:cubicBezTo>
                  <a:pt x="6265996" y="6297023"/>
                  <a:pt x="6033297" y="5912754"/>
                  <a:pt x="5879297" y="6125013"/>
                </a:cubicBezTo>
                <a:cubicBezTo>
                  <a:pt x="5687481" y="6223004"/>
                  <a:pt x="5273103" y="5396441"/>
                  <a:pt x="5003917" y="6125013"/>
                </a:cubicBezTo>
                <a:cubicBezTo>
                  <a:pt x="4663657" y="6738450"/>
                  <a:pt x="4442098" y="5890500"/>
                  <a:pt x="4242335" y="6125013"/>
                </a:cubicBezTo>
                <a:cubicBezTo>
                  <a:pt x="4315906" y="6454496"/>
                  <a:pt x="3687092" y="5648535"/>
                  <a:pt x="3253154" y="6125013"/>
                </a:cubicBezTo>
                <a:cubicBezTo>
                  <a:pt x="2882872" y="6806199"/>
                  <a:pt x="2821625" y="5376049"/>
                  <a:pt x="2377773" y="6125013"/>
                </a:cubicBezTo>
                <a:cubicBezTo>
                  <a:pt x="1885345" y="6554520"/>
                  <a:pt x="1841943" y="5762846"/>
                  <a:pt x="1502392" y="6125013"/>
                </a:cubicBezTo>
                <a:cubicBezTo>
                  <a:pt x="854046" y="6348053"/>
                  <a:pt x="544985" y="5831746"/>
                  <a:pt x="171812" y="6125013"/>
                </a:cubicBezTo>
                <a:cubicBezTo>
                  <a:pt x="6609" y="6023104"/>
                  <a:pt x="96027" y="5869338"/>
                  <a:pt x="0" y="5104158"/>
                </a:cubicBezTo>
                <a:cubicBezTo>
                  <a:pt x="203168" y="3063847"/>
                  <a:pt x="-177283" y="2379254"/>
                  <a:pt x="0" y="1020854"/>
                </a:cubicBezTo>
                <a:close/>
              </a:path>
              <a:path w="11723582" h="6125013" stroke="0" extrusionOk="0">
                <a:moveTo>
                  <a:pt x="0" y="1020854"/>
                </a:moveTo>
                <a:cubicBezTo>
                  <a:pt x="5812" y="483418"/>
                  <a:pt x="84073" y="23275"/>
                  <a:pt x="171812" y="0"/>
                </a:cubicBezTo>
                <a:cubicBezTo>
                  <a:pt x="450952" y="-243688"/>
                  <a:pt x="441328" y="204341"/>
                  <a:pt x="705795" y="0"/>
                </a:cubicBezTo>
                <a:cubicBezTo>
                  <a:pt x="863978" y="-406820"/>
                  <a:pt x="1187025" y="335806"/>
                  <a:pt x="1239778" y="0"/>
                </a:cubicBezTo>
                <a:cubicBezTo>
                  <a:pt x="1381526" y="-304520"/>
                  <a:pt x="1873645" y="184595"/>
                  <a:pt x="2001358" y="0"/>
                </a:cubicBezTo>
                <a:cubicBezTo>
                  <a:pt x="2125405" y="-264859"/>
                  <a:pt x="2457091" y="303154"/>
                  <a:pt x="2762940" y="0"/>
                </a:cubicBezTo>
                <a:cubicBezTo>
                  <a:pt x="2826637" y="-407917"/>
                  <a:pt x="3043160" y="59361"/>
                  <a:pt x="3410723" y="0"/>
                </a:cubicBezTo>
                <a:cubicBezTo>
                  <a:pt x="3617814" y="-236086"/>
                  <a:pt x="4013042" y="251093"/>
                  <a:pt x="4399904" y="0"/>
                </a:cubicBezTo>
                <a:cubicBezTo>
                  <a:pt x="4639695" y="-84890"/>
                  <a:pt x="4827060" y="332805"/>
                  <a:pt x="5047686" y="0"/>
                </a:cubicBezTo>
                <a:cubicBezTo>
                  <a:pt x="5253852" y="-355761"/>
                  <a:pt x="5486714" y="107389"/>
                  <a:pt x="5695468" y="0"/>
                </a:cubicBezTo>
                <a:cubicBezTo>
                  <a:pt x="5851492" y="-311997"/>
                  <a:pt x="6317068" y="316340"/>
                  <a:pt x="6457050" y="0"/>
                </a:cubicBezTo>
                <a:cubicBezTo>
                  <a:pt x="6867986" y="-340641"/>
                  <a:pt x="6854966" y="-895"/>
                  <a:pt x="7104831" y="0"/>
                </a:cubicBezTo>
                <a:cubicBezTo>
                  <a:pt x="7456976" y="187746"/>
                  <a:pt x="7697892" y="947905"/>
                  <a:pt x="8094012" y="0"/>
                </a:cubicBezTo>
                <a:cubicBezTo>
                  <a:pt x="8452412" y="-453614"/>
                  <a:pt x="8481656" y="342875"/>
                  <a:pt x="8627995" y="0"/>
                </a:cubicBezTo>
                <a:cubicBezTo>
                  <a:pt x="8612142" y="-353089"/>
                  <a:pt x="9307894" y="375628"/>
                  <a:pt x="9503376" y="0"/>
                </a:cubicBezTo>
                <a:cubicBezTo>
                  <a:pt x="9812417" y="-360154"/>
                  <a:pt x="10184617" y="353416"/>
                  <a:pt x="10606357" y="0"/>
                </a:cubicBezTo>
                <a:cubicBezTo>
                  <a:pt x="10993098" y="-512662"/>
                  <a:pt x="10986845" y="332305"/>
                  <a:pt x="11551769" y="0"/>
                </a:cubicBezTo>
                <a:cubicBezTo>
                  <a:pt x="11580426" y="-9293"/>
                  <a:pt x="11845155" y="373654"/>
                  <a:pt x="11723582" y="1020854"/>
                </a:cubicBezTo>
                <a:cubicBezTo>
                  <a:pt x="11517233" y="2132552"/>
                  <a:pt x="11652955" y="3834430"/>
                  <a:pt x="11723582" y="5104158"/>
                </a:cubicBezTo>
                <a:cubicBezTo>
                  <a:pt x="11719933" y="5609212"/>
                  <a:pt x="11612108" y="6064075"/>
                  <a:pt x="11551769" y="6125013"/>
                </a:cubicBezTo>
                <a:cubicBezTo>
                  <a:pt x="11407320" y="6524462"/>
                  <a:pt x="11297085" y="6005008"/>
                  <a:pt x="11017786" y="6125013"/>
                </a:cubicBezTo>
                <a:cubicBezTo>
                  <a:pt x="10786266" y="6265411"/>
                  <a:pt x="10271104" y="5857185"/>
                  <a:pt x="9914806" y="6125013"/>
                </a:cubicBezTo>
                <a:cubicBezTo>
                  <a:pt x="9486015" y="6439288"/>
                  <a:pt x="9098049" y="6208614"/>
                  <a:pt x="8811825" y="6125013"/>
                </a:cubicBezTo>
                <a:cubicBezTo>
                  <a:pt x="8434624" y="6163742"/>
                  <a:pt x="8499820" y="5968999"/>
                  <a:pt x="8277844" y="6125013"/>
                </a:cubicBezTo>
                <a:cubicBezTo>
                  <a:pt x="7932650" y="6275412"/>
                  <a:pt x="7691319" y="5467385"/>
                  <a:pt x="7516262" y="6125013"/>
                </a:cubicBezTo>
                <a:cubicBezTo>
                  <a:pt x="7355587" y="6551263"/>
                  <a:pt x="6788081" y="6052116"/>
                  <a:pt x="6527081" y="6125013"/>
                </a:cubicBezTo>
                <a:cubicBezTo>
                  <a:pt x="6404289" y="6126743"/>
                  <a:pt x="6256814" y="6082898"/>
                  <a:pt x="6062166" y="6125013"/>
                </a:cubicBezTo>
                <a:cubicBezTo>
                  <a:pt x="5874047" y="6164387"/>
                  <a:pt x="5714082" y="6017687"/>
                  <a:pt x="5537900" y="6125013"/>
                </a:cubicBezTo>
                <a:cubicBezTo>
                  <a:pt x="5121408" y="6331794"/>
                  <a:pt x="5155268" y="5558582"/>
                  <a:pt x="4776318" y="6125013"/>
                </a:cubicBezTo>
                <a:cubicBezTo>
                  <a:pt x="4272264" y="6432413"/>
                  <a:pt x="3910345" y="5756102"/>
                  <a:pt x="3673338" y="6125013"/>
                </a:cubicBezTo>
                <a:cubicBezTo>
                  <a:pt x="3273980" y="6726369"/>
                  <a:pt x="3432080" y="5691214"/>
                  <a:pt x="3139355" y="6125013"/>
                </a:cubicBezTo>
                <a:cubicBezTo>
                  <a:pt x="2985843" y="6405479"/>
                  <a:pt x="2999746" y="5739603"/>
                  <a:pt x="2377773" y="6125013"/>
                </a:cubicBezTo>
                <a:cubicBezTo>
                  <a:pt x="2066929" y="6516096"/>
                  <a:pt x="1946966" y="5767820"/>
                  <a:pt x="1843790" y="6125013"/>
                </a:cubicBezTo>
                <a:cubicBezTo>
                  <a:pt x="1755373" y="6392622"/>
                  <a:pt x="552255" y="5724753"/>
                  <a:pt x="171812" y="6125013"/>
                </a:cubicBezTo>
                <a:cubicBezTo>
                  <a:pt x="57206" y="6213687"/>
                  <a:pt x="-188934" y="5786157"/>
                  <a:pt x="0" y="5104158"/>
                </a:cubicBezTo>
                <a:cubicBezTo>
                  <a:pt x="-356" y="3015690"/>
                  <a:pt x="-202383" y="2424620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197" y="491916"/>
                  <a:pt x="81375" y="-72289"/>
                  <a:pt x="171812" y="0"/>
                </a:cubicBezTo>
                <a:cubicBezTo>
                  <a:pt x="459226" y="-234891"/>
                  <a:pt x="714593" y="295502"/>
                  <a:pt x="819594" y="0"/>
                </a:cubicBezTo>
                <a:cubicBezTo>
                  <a:pt x="1020602" y="-251092"/>
                  <a:pt x="1622197" y="432536"/>
                  <a:pt x="1922575" y="0"/>
                </a:cubicBezTo>
                <a:cubicBezTo>
                  <a:pt x="2153714" y="-557256"/>
                  <a:pt x="2592634" y="566022"/>
                  <a:pt x="2570357" y="0"/>
                </a:cubicBezTo>
                <a:cubicBezTo>
                  <a:pt x="2779701" y="-220693"/>
                  <a:pt x="3165676" y="338415"/>
                  <a:pt x="3673338" y="0"/>
                </a:cubicBezTo>
                <a:cubicBezTo>
                  <a:pt x="4116168" y="-425690"/>
                  <a:pt x="4444297" y="216445"/>
                  <a:pt x="4662517" y="0"/>
                </a:cubicBezTo>
                <a:cubicBezTo>
                  <a:pt x="5019625" y="-286147"/>
                  <a:pt x="5382683" y="402415"/>
                  <a:pt x="5765499" y="0"/>
                </a:cubicBezTo>
                <a:cubicBezTo>
                  <a:pt x="6373371" y="-256026"/>
                  <a:pt x="6022841" y="540095"/>
                  <a:pt x="6527081" y="0"/>
                </a:cubicBezTo>
                <a:cubicBezTo>
                  <a:pt x="6992296" y="-405296"/>
                  <a:pt x="7112005" y="670332"/>
                  <a:pt x="7402461" y="0"/>
                </a:cubicBezTo>
                <a:cubicBezTo>
                  <a:pt x="7692215" y="-518590"/>
                  <a:pt x="7861775" y="164561"/>
                  <a:pt x="8164043" y="0"/>
                </a:cubicBezTo>
                <a:cubicBezTo>
                  <a:pt x="8403059" y="-107148"/>
                  <a:pt x="8561420" y="150252"/>
                  <a:pt x="8698026" y="0"/>
                </a:cubicBezTo>
                <a:cubicBezTo>
                  <a:pt x="8923448" y="-257149"/>
                  <a:pt x="9498069" y="491556"/>
                  <a:pt x="9687207" y="0"/>
                </a:cubicBezTo>
                <a:cubicBezTo>
                  <a:pt x="9807072" y="-667846"/>
                  <a:pt x="10363724" y="192685"/>
                  <a:pt x="10790187" y="0"/>
                </a:cubicBezTo>
                <a:cubicBezTo>
                  <a:pt x="11121226" y="-334003"/>
                  <a:pt x="11401085" y="175744"/>
                  <a:pt x="11551769" y="0"/>
                </a:cubicBezTo>
                <a:cubicBezTo>
                  <a:pt x="11541031" y="-109659"/>
                  <a:pt x="11613217" y="248376"/>
                  <a:pt x="11723582" y="1020854"/>
                </a:cubicBezTo>
                <a:cubicBezTo>
                  <a:pt x="11986088" y="2414448"/>
                  <a:pt x="12018227" y="3873518"/>
                  <a:pt x="11723582" y="5104158"/>
                </a:cubicBezTo>
                <a:cubicBezTo>
                  <a:pt x="11712372" y="5775780"/>
                  <a:pt x="11629969" y="6086371"/>
                  <a:pt x="11551769" y="6125013"/>
                </a:cubicBezTo>
                <a:cubicBezTo>
                  <a:pt x="11194149" y="6693511"/>
                  <a:pt x="10889369" y="6033252"/>
                  <a:pt x="10562588" y="6125013"/>
                </a:cubicBezTo>
                <a:cubicBezTo>
                  <a:pt x="10101926" y="6322965"/>
                  <a:pt x="9832649" y="6063837"/>
                  <a:pt x="9459608" y="6125013"/>
                </a:cubicBezTo>
                <a:cubicBezTo>
                  <a:pt x="9079612" y="6269954"/>
                  <a:pt x="9076719" y="6009545"/>
                  <a:pt x="8811825" y="6125013"/>
                </a:cubicBezTo>
                <a:cubicBezTo>
                  <a:pt x="8631208" y="6323551"/>
                  <a:pt x="7981561" y="5470765"/>
                  <a:pt x="7708845" y="6125013"/>
                </a:cubicBezTo>
                <a:cubicBezTo>
                  <a:pt x="7329265" y="6808582"/>
                  <a:pt x="7232324" y="5821192"/>
                  <a:pt x="6947263" y="6125013"/>
                </a:cubicBezTo>
                <a:cubicBezTo>
                  <a:pt x="6677080" y="6435423"/>
                  <a:pt x="6460068" y="5883168"/>
                  <a:pt x="6413280" y="6125013"/>
                </a:cubicBezTo>
                <a:cubicBezTo>
                  <a:pt x="6291753" y="6278833"/>
                  <a:pt x="6091178" y="6016257"/>
                  <a:pt x="5879297" y="6125013"/>
                </a:cubicBezTo>
                <a:cubicBezTo>
                  <a:pt x="5593981" y="6219802"/>
                  <a:pt x="5244107" y="5690071"/>
                  <a:pt x="5003917" y="6125013"/>
                </a:cubicBezTo>
                <a:cubicBezTo>
                  <a:pt x="4769111" y="6723678"/>
                  <a:pt x="4388718" y="5876608"/>
                  <a:pt x="4242335" y="6125013"/>
                </a:cubicBezTo>
                <a:cubicBezTo>
                  <a:pt x="4041743" y="6390752"/>
                  <a:pt x="3432073" y="5666934"/>
                  <a:pt x="3253154" y="6125013"/>
                </a:cubicBezTo>
                <a:cubicBezTo>
                  <a:pt x="2836496" y="6581154"/>
                  <a:pt x="2773252" y="5625198"/>
                  <a:pt x="2377773" y="6125013"/>
                </a:cubicBezTo>
                <a:cubicBezTo>
                  <a:pt x="1940208" y="6453648"/>
                  <a:pt x="1890766" y="5910660"/>
                  <a:pt x="1502392" y="6125013"/>
                </a:cubicBezTo>
                <a:cubicBezTo>
                  <a:pt x="1002766" y="6310362"/>
                  <a:pt x="674254" y="5772587"/>
                  <a:pt x="171812" y="6125013"/>
                </a:cubicBezTo>
                <a:cubicBezTo>
                  <a:pt x="43675" y="6129772"/>
                  <a:pt x="66862" y="5795648"/>
                  <a:pt x="0" y="5104158"/>
                </a:cubicBezTo>
                <a:cubicBezTo>
                  <a:pt x="-143328" y="3139318"/>
                  <a:pt x="-83033" y="2463296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-4709" y="490912"/>
                  <a:pt x="101892" y="-125043"/>
                  <a:pt x="171812" y="0"/>
                </a:cubicBezTo>
                <a:cubicBezTo>
                  <a:pt x="549670" y="-244783"/>
                  <a:pt x="759601" y="432951"/>
                  <a:pt x="819594" y="0"/>
                </a:cubicBezTo>
                <a:cubicBezTo>
                  <a:pt x="1245667" y="-184425"/>
                  <a:pt x="1591678" y="550456"/>
                  <a:pt x="1922575" y="0"/>
                </a:cubicBezTo>
                <a:cubicBezTo>
                  <a:pt x="2125772" y="-500874"/>
                  <a:pt x="2435211" y="499073"/>
                  <a:pt x="2570357" y="0"/>
                </a:cubicBezTo>
                <a:cubicBezTo>
                  <a:pt x="2776422" y="-249535"/>
                  <a:pt x="3203176" y="490481"/>
                  <a:pt x="3673338" y="0"/>
                </a:cubicBezTo>
                <a:cubicBezTo>
                  <a:pt x="4202849" y="-340887"/>
                  <a:pt x="4297212" y="232797"/>
                  <a:pt x="4662517" y="0"/>
                </a:cubicBezTo>
                <a:cubicBezTo>
                  <a:pt x="5058465" y="-312582"/>
                  <a:pt x="5392639" y="397746"/>
                  <a:pt x="5765499" y="0"/>
                </a:cubicBezTo>
                <a:cubicBezTo>
                  <a:pt x="6037953" y="-379874"/>
                  <a:pt x="5923170" y="460197"/>
                  <a:pt x="6527081" y="0"/>
                </a:cubicBezTo>
                <a:cubicBezTo>
                  <a:pt x="6976609" y="-306176"/>
                  <a:pt x="6907913" y="501174"/>
                  <a:pt x="7402461" y="0"/>
                </a:cubicBezTo>
                <a:cubicBezTo>
                  <a:pt x="7713130" y="-436596"/>
                  <a:pt x="7798105" y="120603"/>
                  <a:pt x="8164043" y="0"/>
                </a:cubicBezTo>
                <a:cubicBezTo>
                  <a:pt x="8384168" y="-93303"/>
                  <a:pt x="8546522" y="206815"/>
                  <a:pt x="8698026" y="0"/>
                </a:cubicBezTo>
                <a:cubicBezTo>
                  <a:pt x="8988692" y="-101844"/>
                  <a:pt x="9493247" y="622871"/>
                  <a:pt x="9687207" y="0"/>
                </a:cubicBezTo>
                <a:cubicBezTo>
                  <a:pt x="9942316" y="-613702"/>
                  <a:pt x="10338667" y="172996"/>
                  <a:pt x="10790187" y="0"/>
                </a:cubicBezTo>
                <a:cubicBezTo>
                  <a:pt x="11163128" y="-274326"/>
                  <a:pt x="11395662" y="256740"/>
                  <a:pt x="11551769" y="0"/>
                </a:cubicBezTo>
                <a:cubicBezTo>
                  <a:pt x="11565795" y="-579"/>
                  <a:pt x="11577499" y="338182"/>
                  <a:pt x="11723582" y="1020854"/>
                </a:cubicBezTo>
                <a:cubicBezTo>
                  <a:pt x="11951134" y="2552593"/>
                  <a:pt x="11941214" y="3843400"/>
                  <a:pt x="11723582" y="5104158"/>
                </a:cubicBezTo>
                <a:cubicBezTo>
                  <a:pt x="11691952" y="5739602"/>
                  <a:pt x="11676299" y="6072424"/>
                  <a:pt x="11551769" y="6125013"/>
                </a:cubicBezTo>
                <a:cubicBezTo>
                  <a:pt x="11215625" y="6733908"/>
                  <a:pt x="10895514" y="6042388"/>
                  <a:pt x="10562588" y="6125013"/>
                </a:cubicBezTo>
                <a:cubicBezTo>
                  <a:pt x="10280363" y="6334356"/>
                  <a:pt x="9786581" y="6104294"/>
                  <a:pt x="9459608" y="6125013"/>
                </a:cubicBezTo>
                <a:cubicBezTo>
                  <a:pt x="9105230" y="6238535"/>
                  <a:pt x="9017243" y="5922874"/>
                  <a:pt x="8811825" y="6125013"/>
                </a:cubicBezTo>
                <a:cubicBezTo>
                  <a:pt x="8634736" y="6332363"/>
                  <a:pt x="7930266" y="5604763"/>
                  <a:pt x="7708845" y="6125013"/>
                </a:cubicBezTo>
                <a:cubicBezTo>
                  <a:pt x="7353931" y="6861950"/>
                  <a:pt x="7150593" y="5733919"/>
                  <a:pt x="6947263" y="6125013"/>
                </a:cubicBezTo>
                <a:cubicBezTo>
                  <a:pt x="6664094" y="6468670"/>
                  <a:pt x="6549315" y="5916349"/>
                  <a:pt x="6413280" y="6125013"/>
                </a:cubicBezTo>
                <a:cubicBezTo>
                  <a:pt x="6285968" y="6305648"/>
                  <a:pt x="6044384" y="5991535"/>
                  <a:pt x="5879297" y="6125013"/>
                </a:cubicBezTo>
                <a:cubicBezTo>
                  <a:pt x="5694233" y="6181008"/>
                  <a:pt x="5188343" y="5513908"/>
                  <a:pt x="5003917" y="6125013"/>
                </a:cubicBezTo>
                <a:cubicBezTo>
                  <a:pt x="4674343" y="6650024"/>
                  <a:pt x="4392139" y="5830592"/>
                  <a:pt x="4242335" y="6125013"/>
                </a:cubicBezTo>
                <a:cubicBezTo>
                  <a:pt x="4277989" y="6498351"/>
                  <a:pt x="3553226" y="5698909"/>
                  <a:pt x="3253154" y="6125013"/>
                </a:cubicBezTo>
                <a:cubicBezTo>
                  <a:pt x="2668786" y="6724130"/>
                  <a:pt x="2693623" y="5335547"/>
                  <a:pt x="2377773" y="6125013"/>
                </a:cubicBezTo>
                <a:cubicBezTo>
                  <a:pt x="1926479" y="6592177"/>
                  <a:pt x="1760846" y="5791661"/>
                  <a:pt x="1502392" y="6125013"/>
                </a:cubicBezTo>
                <a:cubicBezTo>
                  <a:pt x="891894" y="6231243"/>
                  <a:pt x="593740" y="5731984"/>
                  <a:pt x="171812" y="6125013"/>
                </a:cubicBezTo>
                <a:cubicBezTo>
                  <a:pt x="82194" y="6048370"/>
                  <a:pt x="71954" y="5834302"/>
                  <a:pt x="0" y="5104158"/>
                </a:cubicBezTo>
                <a:cubicBezTo>
                  <a:pt x="129121" y="3106496"/>
                  <a:pt x="-69971" y="2268773"/>
                  <a:pt x="0" y="102085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1747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49BAA0FF-8F18-D390-DAA1-125F961D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E97F1-3223-EB81-F76E-72DEEAFFC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543F9-6BF5-7B79-4903-37D1C775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4840B-FDF1-8BE7-12EC-E698F106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99400-2D36-26F0-315E-C35BED18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9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DF93-0756-9CA4-4EC0-737AEAB3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0FF3-CC2D-CEDC-3149-832A734CB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833BD-75EB-046D-1811-7C78F8F7B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83B2F-959F-155F-9CC8-D9388DBF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1DDC3-0F5A-E935-C54D-710C80E8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3E6AF-A341-1F73-6E27-266A050E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0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F16A-A061-49A9-EA89-DA6DB779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00A2-A6DD-6A9D-384A-EEDF0C90B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F9B81-2C3F-D56F-5C34-DFD6FDB2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E8398-9E42-18A6-0877-F09E1F4E8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27514-B711-C4F6-C456-941FA2D3F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9158D-CEE0-86D8-1A02-EE6B8CC2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F27416-9F1A-A334-2D7F-31E4F42B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6618B-7AAB-AE86-BE91-E1793E2C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87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D44-08B0-E9F5-8FCF-757CAF2E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EF17B-740F-2B43-3EF2-C0C6E51B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14E3D-EC91-038C-9B43-169AACBF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C719B-9420-FE04-BA8A-0A80CDB1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103E0-16A6-A677-588E-B7A04A80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CF0B0-E087-F704-11C3-79F9543E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B3657-BB4E-F123-AAD9-4DF811FB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64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152B-792F-57E9-F4BC-4F297F2F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01E42-EDFF-F0AD-6D7A-92275B65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8A296-44AF-C152-01A9-C3304C0B6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D6D2F-1D05-8F8B-835F-1DE317C8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7E7CE-EFF0-60BD-C827-EA41CF5B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ABA2C-72A2-59E5-B03B-BD8B5BDC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14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EB102-7DF4-C06F-A91E-7D0D5756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D405AD-27E2-8352-DE05-CA9EC410D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9281A-E6E4-1194-BE82-9131AA27B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315E1-DCBF-20A6-8927-633FA381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9A057-2E0F-AE06-5F67-4F6837D2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0D7F9-A9CF-1BC8-4112-CC7F5529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71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2F3B-D15E-7408-8398-D3B9DB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0113D-15E0-E7BA-4DD6-03403D5D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FE900-D63D-AD74-9A00-70DAC322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C5A5A-72AF-19FE-633F-1F0328B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3008-4987-C5B2-DC1E-BDEA7EC9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24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9D87F-6D13-27CE-CE25-85FEB94C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7DAF-017B-800D-A617-6198F41E3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DCF8D-EFE8-53C3-0FFF-1CFA7251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F1D99-6607-1E7D-731F-4D0D8D4D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A077-CA69-C9D5-5706-E54A379E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02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DEDA53B-EC05-47A8-96A1-D20933D13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896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59CA-EFEC-9D11-59F0-AC13FA2B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44230-66BC-7CD5-0431-AE2C94A9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5942-34D7-FD71-CC16-68DF7C04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60D2-807A-4F03-8267-BB1D1EE442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F9AC6-571F-3516-76B3-B1D40393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D4B8-B0DC-E041-E9FC-A066B057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18BCCD-10CC-461C-8200-0DB59DA39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51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199B24-DFB5-4F3D-DF4E-6DD1A0E5FD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406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0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627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152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176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748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7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303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350874" y="393405"/>
            <a:ext cx="11504428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7443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991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291308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70927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0470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190724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08987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333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170209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1434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17559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64641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233915" y="329609"/>
            <a:ext cx="11674549" cy="6092455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85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00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113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099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738083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32301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56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29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0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3804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261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276678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70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2991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6203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6091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069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9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027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851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9277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704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354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84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4317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329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3347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50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99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image" Target="../media/image14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HANH TÂM">
            <a:extLst>
              <a:ext uri="{FF2B5EF4-FFF2-40B4-BE49-F238E27FC236}">
                <a16:creationId xmlns:a16="http://schemas.microsoft.com/office/drawing/2014/main" id="{0AA64AA7-CF07-71EA-E464-31ECE4EBB3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 l="-4954" t="-77496" r="-20290" b="-4516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BA328C35-3A42-AA01-E83E-89D9FF36D655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705795 w 11723582"/>
              <a:gd name="connsiteY2" fmla="*/ 0 h 6125013"/>
              <a:gd name="connsiteX3" fmla="*/ 1239778 w 11723582"/>
              <a:gd name="connsiteY3" fmla="*/ 0 h 6125013"/>
              <a:gd name="connsiteX4" fmla="*/ 2001358 w 11723582"/>
              <a:gd name="connsiteY4" fmla="*/ 0 h 6125013"/>
              <a:gd name="connsiteX5" fmla="*/ 2762940 w 11723582"/>
              <a:gd name="connsiteY5" fmla="*/ 0 h 6125013"/>
              <a:gd name="connsiteX6" fmla="*/ 3410723 w 11723582"/>
              <a:gd name="connsiteY6" fmla="*/ 0 h 6125013"/>
              <a:gd name="connsiteX7" fmla="*/ 4399904 w 11723582"/>
              <a:gd name="connsiteY7" fmla="*/ 0 h 6125013"/>
              <a:gd name="connsiteX8" fmla="*/ 5047686 w 11723582"/>
              <a:gd name="connsiteY8" fmla="*/ 0 h 6125013"/>
              <a:gd name="connsiteX9" fmla="*/ 5695468 w 11723582"/>
              <a:gd name="connsiteY9" fmla="*/ 0 h 6125013"/>
              <a:gd name="connsiteX10" fmla="*/ 6457050 w 11723582"/>
              <a:gd name="connsiteY10" fmla="*/ 0 h 6125013"/>
              <a:gd name="connsiteX11" fmla="*/ 7104831 w 11723582"/>
              <a:gd name="connsiteY11" fmla="*/ 0 h 6125013"/>
              <a:gd name="connsiteX12" fmla="*/ 8094012 w 11723582"/>
              <a:gd name="connsiteY12" fmla="*/ 0 h 6125013"/>
              <a:gd name="connsiteX13" fmla="*/ 8627995 w 11723582"/>
              <a:gd name="connsiteY13" fmla="*/ 0 h 6125013"/>
              <a:gd name="connsiteX14" fmla="*/ 9503376 w 11723582"/>
              <a:gd name="connsiteY14" fmla="*/ 0 h 6125013"/>
              <a:gd name="connsiteX15" fmla="*/ 10606357 w 11723582"/>
              <a:gd name="connsiteY15" fmla="*/ 0 h 6125013"/>
              <a:gd name="connsiteX16" fmla="*/ 11551769 w 11723582"/>
              <a:gd name="connsiteY16" fmla="*/ 0 h 6125013"/>
              <a:gd name="connsiteX17" fmla="*/ 11723582 w 11723582"/>
              <a:gd name="connsiteY17" fmla="*/ 1020854 h 6125013"/>
              <a:gd name="connsiteX18" fmla="*/ 11723582 w 11723582"/>
              <a:gd name="connsiteY18" fmla="*/ 5104158 h 6125013"/>
              <a:gd name="connsiteX19" fmla="*/ 11551769 w 11723582"/>
              <a:gd name="connsiteY19" fmla="*/ 6125013 h 6125013"/>
              <a:gd name="connsiteX20" fmla="*/ 11017786 w 11723582"/>
              <a:gd name="connsiteY20" fmla="*/ 6125013 h 6125013"/>
              <a:gd name="connsiteX21" fmla="*/ 9914806 w 11723582"/>
              <a:gd name="connsiteY21" fmla="*/ 6125013 h 6125013"/>
              <a:gd name="connsiteX22" fmla="*/ 8811825 w 11723582"/>
              <a:gd name="connsiteY22" fmla="*/ 6125013 h 6125013"/>
              <a:gd name="connsiteX23" fmla="*/ 8277844 w 11723582"/>
              <a:gd name="connsiteY23" fmla="*/ 6125013 h 6125013"/>
              <a:gd name="connsiteX24" fmla="*/ 7516262 w 11723582"/>
              <a:gd name="connsiteY24" fmla="*/ 6125013 h 6125013"/>
              <a:gd name="connsiteX25" fmla="*/ 6527081 w 11723582"/>
              <a:gd name="connsiteY25" fmla="*/ 6125013 h 6125013"/>
              <a:gd name="connsiteX26" fmla="*/ 6062166 w 11723582"/>
              <a:gd name="connsiteY26" fmla="*/ 6125013 h 6125013"/>
              <a:gd name="connsiteX27" fmla="*/ 5537900 w 11723582"/>
              <a:gd name="connsiteY27" fmla="*/ 6125013 h 6125013"/>
              <a:gd name="connsiteX28" fmla="*/ 4776318 w 11723582"/>
              <a:gd name="connsiteY28" fmla="*/ 6125013 h 6125013"/>
              <a:gd name="connsiteX29" fmla="*/ 3673338 w 11723582"/>
              <a:gd name="connsiteY29" fmla="*/ 6125013 h 6125013"/>
              <a:gd name="connsiteX30" fmla="*/ 3139355 w 11723582"/>
              <a:gd name="connsiteY30" fmla="*/ 6125013 h 6125013"/>
              <a:gd name="connsiteX31" fmla="*/ 2377773 w 11723582"/>
              <a:gd name="connsiteY31" fmla="*/ 6125013 h 6125013"/>
              <a:gd name="connsiteX32" fmla="*/ 1843790 w 11723582"/>
              <a:gd name="connsiteY32" fmla="*/ 6125013 h 6125013"/>
              <a:gd name="connsiteX33" fmla="*/ 171812 w 11723582"/>
              <a:gd name="connsiteY33" fmla="*/ 6125013 h 6125013"/>
              <a:gd name="connsiteX34" fmla="*/ 0 w 11723582"/>
              <a:gd name="connsiteY34" fmla="*/ 5104158 h 6125013"/>
              <a:gd name="connsiteX35" fmla="*/ 0 w 11723582"/>
              <a:gd name="connsiteY35" fmla="*/ 1020854 h 6125013"/>
              <a:gd name="connsiteX0" fmla="*/ 0 w 11723582"/>
              <a:gd name="connsiteY0" fmla="*/ 1020854 h 6125013"/>
              <a:gd name="connsiteX1" fmla="*/ 171812 w 11723582"/>
              <a:gd name="connsiteY1" fmla="*/ 0 h 6125013"/>
              <a:gd name="connsiteX2" fmla="*/ 819594 w 11723582"/>
              <a:gd name="connsiteY2" fmla="*/ 0 h 6125013"/>
              <a:gd name="connsiteX3" fmla="*/ 1922575 w 11723582"/>
              <a:gd name="connsiteY3" fmla="*/ 0 h 6125013"/>
              <a:gd name="connsiteX4" fmla="*/ 2570357 w 11723582"/>
              <a:gd name="connsiteY4" fmla="*/ 0 h 6125013"/>
              <a:gd name="connsiteX5" fmla="*/ 3673338 w 11723582"/>
              <a:gd name="connsiteY5" fmla="*/ 0 h 6125013"/>
              <a:gd name="connsiteX6" fmla="*/ 4662517 w 11723582"/>
              <a:gd name="connsiteY6" fmla="*/ 0 h 6125013"/>
              <a:gd name="connsiteX7" fmla="*/ 5765499 w 11723582"/>
              <a:gd name="connsiteY7" fmla="*/ 0 h 6125013"/>
              <a:gd name="connsiteX8" fmla="*/ 6527081 w 11723582"/>
              <a:gd name="connsiteY8" fmla="*/ 0 h 6125013"/>
              <a:gd name="connsiteX9" fmla="*/ 7402461 w 11723582"/>
              <a:gd name="connsiteY9" fmla="*/ 0 h 6125013"/>
              <a:gd name="connsiteX10" fmla="*/ 8164043 w 11723582"/>
              <a:gd name="connsiteY10" fmla="*/ 0 h 6125013"/>
              <a:gd name="connsiteX11" fmla="*/ 8698026 w 11723582"/>
              <a:gd name="connsiteY11" fmla="*/ 0 h 6125013"/>
              <a:gd name="connsiteX12" fmla="*/ 9687207 w 11723582"/>
              <a:gd name="connsiteY12" fmla="*/ 0 h 6125013"/>
              <a:gd name="connsiteX13" fmla="*/ 10790187 w 11723582"/>
              <a:gd name="connsiteY13" fmla="*/ 0 h 6125013"/>
              <a:gd name="connsiteX14" fmla="*/ 11551769 w 11723582"/>
              <a:gd name="connsiteY14" fmla="*/ 0 h 6125013"/>
              <a:gd name="connsiteX15" fmla="*/ 11723582 w 11723582"/>
              <a:gd name="connsiteY15" fmla="*/ 1020854 h 6125013"/>
              <a:gd name="connsiteX16" fmla="*/ 11723582 w 11723582"/>
              <a:gd name="connsiteY16" fmla="*/ 5104158 h 6125013"/>
              <a:gd name="connsiteX17" fmla="*/ 11551769 w 11723582"/>
              <a:gd name="connsiteY17" fmla="*/ 6125013 h 6125013"/>
              <a:gd name="connsiteX18" fmla="*/ 10562588 w 11723582"/>
              <a:gd name="connsiteY18" fmla="*/ 6125013 h 6125013"/>
              <a:gd name="connsiteX19" fmla="*/ 9459608 w 11723582"/>
              <a:gd name="connsiteY19" fmla="*/ 6125013 h 6125013"/>
              <a:gd name="connsiteX20" fmla="*/ 8811825 w 11723582"/>
              <a:gd name="connsiteY20" fmla="*/ 6125013 h 6125013"/>
              <a:gd name="connsiteX21" fmla="*/ 7708845 w 11723582"/>
              <a:gd name="connsiteY21" fmla="*/ 6125013 h 6125013"/>
              <a:gd name="connsiteX22" fmla="*/ 6947263 w 11723582"/>
              <a:gd name="connsiteY22" fmla="*/ 6125013 h 6125013"/>
              <a:gd name="connsiteX23" fmla="*/ 6413280 w 11723582"/>
              <a:gd name="connsiteY23" fmla="*/ 6125013 h 6125013"/>
              <a:gd name="connsiteX24" fmla="*/ 5879297 w 11723582"/>
              <a:gd name="connsiteY24" fmla="*/ 6125013 h 6125013"/>
              <a:gd name="connsiteX25" fmla="*/ 5003917 w 11723582"/>
              <a:gd name="connsiteY25" fmla="*/ 6125013 h 6125013"/>
              <a:gd name="connsiteX26" fmla="*/ 4242335 w 11723582"/>
              <a:gd name="connsiteY26" fmla="*/ 6125013 h 6125013"/>
              <a:gd name="connsiteX27" fmla="*/ 3253154 w 11723582"/>
              <a:gd name="connsiteY27" fmla="*/ 6125013 h 6125013"/>
              <a:gd name="connsiteX28" fmla="*/ 2377773 w 11723582"/>
              <a:gd name="connsiteY28" fmla="*/ 6125013 h 6125013"/>
              <a:gd name="connsiteX29" fmla="*/ 1502392 w 11723582"/>
              <a:gd name="connsiteY29" fmla="*/ 6125013 h 6125013"/>
              <a:gd name="connsiteX30" fmla="*/ 171812 w 11723582"/>
              <a:gd name="connsiteY30" fmla="*/ 6125013 h 6125013"/>
              <a:gd name="connsiteX31" fmla="*/ 0 w 11723582"/>
              <a:gd name="connsiteY31" fmla="*/ 5104158 h 6125013"/>
              <a:gd name="connsiteX32" fmla="*/ 0 w 11723582"/>
              <a:gd name="connsiteY32" fmla="*/ 1020854 h 612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23582" h="6125013" fill="none" extrusionOk="0">
                <a:moveTo>
                  <a:pt x="0" y="1020854"/>
                </a:moveTo>
                <a:cubicBezTo>
                  <a:pt x="-19677" y="525198"/>
                  <a:pt x="21468" y="-162099"/>
                  <a:pt x="171812" y="0"/>
                </a:cubicBezTo>
                <a:cubicBezTo>
                  <a:pt x="501577" y="-142508"/>
                  <a:pt x="748701" y="385448"/>
                  <a:pt x="819594" y="0"/>
                </a:cubicBezTo>
                <a:cubicBezTo>
                  <a:pt x="1206313" y="-307496"/>
                  <a:pt x="1499962" y="385487"/>
                  <a:pt x="1922575" y="0"/>
                </a:cubicBezTo>
                <a:cubicBezTo>
                  <a:pt x="2109305" y="-453193"/>
                  <a:pt x="2422741" y="543635"/>
                  <a:pt x="2570357" y="0"/>
                </a:cubicBezTo>
                <a:cubicBezTo>
                  <a:pt x="2856309" y="-272746"/>
                  <a:pt x="3389907" y="479273"/>
                  <a:pt x="3673338" y="0"/>
                </a:cubicBezTo>
                <a:cubicBezTo>
                  <a:pt x="4234854" y="-315007"/>
                  <a:pt x="4171886" y="254644"/>
                  <a:pt x="4662517" y="0"/>
                </a:cubicBezTo>
                <a:cubicBezTo>
                  <a:pt x="4854059" y="-274112"/>
                  <a:pt x="5406190" y="294614"/>
                  <a:pt x="5765499" y="0"/>
                </a:cubicBezTo>
                <a:cubicBezTo>
                  <a:pt x="6156972" y="-326019"/>
                  <a:pt x="5937160" y="419468"/>
                  <a:pt x="6527081" y="0"/>
                </a:cubicBezTo>
                <a:cubicBezTo>
                  <a:pt x="6798523" y="-148367"/>
                  <a:pt x="6910265" y="343002"/>
                  <a:pt x="7402461" y="0"/>
                </a:cubicBezTo>
                <a:cubicBezTo>
                  <a:pt x="7767318" y="-516566"/>
                  <a:pt x="7856762" y="71423"/>
                  <a:pt x="8164043" y="0"/>
                </a:cubicBezTo>
                <a:cubicBezTo>
                  <a:pt x="8432635" y="-40706"/>
                  <a:pt x="8510430" y="124720"/>
                  <a:pt x="8698026" y="0"/>
                </a:cubicBezTo>
                <a:cubicBezTo>
                  <a:pt x="9060082" y="21431"/>
                  <a:pt x="9494692" y="820544"/>
                  <a:pt x="9687207" y="0"/>
                </a:cubicBezTo>
                <a:cubicBezTo>
                  <a:pt x="10031181" y="-524967"/>
                  <a:pt x="10359696" y="164432"/>
                  <a:pt x="10790187" y="0"/>
                </a:cubicBezTo>
                <a:cubicBezTo>
                  <a:pt x="11247894" y="-347620"/>
                  <a:pt x="11413734" y="287089"/>
                  <a:pt x="11551769" y="0"/>
                </a:cubicBezTo>
                <a:cubicBezTo>
                  <a:pt x="11511638" y="40971"/>
                  <a:pt x="11512378" y="349491"/>
                  <a:pt x="11723582" y="1020854"/>
                </a:cubicBezTo>
                <a:cubicBezTo>
                  <a:pt x="11491239" y="2469167"/>
                  <a:pt x="11964926" y="4030205"/>
                  <a:pt x="11723582" y="5104158"/>
                </a:cubicBezTo>
                <a:cubicBezTo>
                  <a:pt x="11683929" y="5719907"/>
                  <a:pt x="11647876" y="6062116"/>
                  <a:pt x="11551769" y="6125013"/>
                </a:cubicBezTo>
                <a:cubicBezTo>
                  <a:pt x="11305289" y="6749897"/>
                  <a:pt x="10893347" y="6086647"/>
                  <a:pt x="10562588" y="6125013"/>
                </a:cubicBezTo>
                <a:cubicBezTo>
                  <a:pt x="10263058" y="6370799"/>
                  <a:pt x="9780119" y="6128963"/>
                  <a:pt x="9459608" y="6125013"/>
                </a:cubicBezTo>
                <a:cubicBezTo>
                  <a:pt x="9182616" y="6257605"/>
                  <a:pt x="9030008" y="5884957"/>
                  <a:pt x="8811825" y="6125013"/>
                </a:cubicBezTo>
                <a:cubicBezTo>
                  <a:pt x="8555648" y="6495848"/>
                  <a:pt x="7931702" y="5688010"/>
                  <a:pt x="7708845" y="6125013"/>
                </a:cubicBezTo>
                <a:cubicBezTo>
                  <a:pt x="7317260" y="6864594"/>
                  <a:pt x="7102020" y="5795304"/>
                  <a:pt x="6947263" y="6125013"/>
                </a:cubicBezTo>
                <a:cubicBezTo>
                  <a:pt x="6711633" y="6489758"/>
                  <a:pt x="6586864" y="5900491"/>
                  <a:pt x="6413280" y="6125013"/>
                </a:cubicBezTo>
                <a:cubicBezTo>
                  <a:pt x="6265996" y="6297023"/>
                  <a:pt x="6033297" y="5912754"/>
                  <a:pt x="5879297" y="6125013"/>
                </a:cubicBezTo>
                <a:cubicBezTo>
                  <a:pt x="5687481" y="6223004"/>
                  <a:pt x="5273103" y="5396441"/>
                  <a:pt x="5003917" y="6125013"/>
                </a:cubicBezTo>
                <a:cubicBezTo>
                  <a:pt x="4663657" y="6738450"/>
                  <a:pt x="4442098" y="5890500"/>
                  <a:pt x="4242335" y="6125013"/>
                </a:cubicBezTo>
                <a:cubicBezTo>
                  <a:pt x="4315906" y="6454496"/>
                  <a:pt x="3687092" y="5648535"/>
                  <a:pt x="3253154" y="6125013"/>
                </a:cubicBezTo>
                <a:cubicBezTo>
                  <a:pt x="2882872" y="6806199"/>
                  <a:pt x="2821625" y="5376049"/>
                  <a:pt x="2377773" y="6125013"/>
                </a:cubicBezTo>
                <a:cubicBezTo>
                  <a:pt x="1885345" y="6554520"/>
                  <a:pt x="1841943" y="5762846"/>
                  <a:pt x="1502392" y="6125013"/>
                </a:cubicBezTo>
                <a:cubicBezTo>
                  <a:pt x="854046" y="6348053"/>
                  <a:pt x="544985" y="5831746"/>
                  <a:pt x="171812" y="6125013"/>
                </a:cubicBezTo>
                <a:cubicBezTo>
                  <a:pt x="6609" y="6023104"/>
                  <a:pt x="96027" y="5869338"/>
                  <a:pt x="0" y="5104158"/>
                </a:cubicBezTo>
                <a:cubicBezTo>
                  <a:pt x="203168" y="3063847"/>
                  <a:pt x="-177283" y="2379254"/>
                  <a:pt x="0" y="1020854"/>
                </a:cubicBezTo>
                <a:close/>
              </a:path>
              <a:path w="11723582" h="6125013" stroke="0" extrusionOk="0">
                <a:moveTo>
                  <a:pt x="0" y="1020854"/>
                </a:moveTo>
                <a:cubicBezTo>
                  <a:pt x="5812" y="483418"/>
                  <a:pt x="84073" y="23275"/>
                  <a:pt x="171812" y="0"/>
                </a:cubicBezTo>
                <a:cubicBezTo>
                  <a:pt x="450952" y="-243688"/>
                  <a:pt x="441328" y="204341"/>
                  <a:pt x="705795" y="0"/>
                </a:cubicBezTo>
                <a:cubicBezTo>
                  <a:pt x="863978" y="-406820"/>
                  <a:pt x="1187025" y="335806"/>
                  <a:pt x="1239778" y="0"/>
                </a:cubicBezTo>
                <a:cubicBezTo>
                  <a:pt x="1381526" y="-304520"/>
                  <a:pt x="1873645" y="184595"/>
                  <a:pt x="2001358" y="0"/>
                </a:cubicBezTo>
                <a:cubicBezTo>
                  <a:pt x="2125405" y="-264859"/>
                  <a:pt x="2457091" y="303154"/>
                  <a:pt x="2762940" y="0"/>
                </a:cubicBezTo>
                <a:cubicBezTo>
                  <a:pt x="2826637" y="-407917"/>
                  <a:pt x="3043160" y="59361"/>
                  <a:pt x="3410723" y="0"/>
                </a:cubicBezTo>
                <a:cubicBezTo>
                  <a:pt x="3617814" y="-236086"/>
                  <a:pt x="4013042" y="251093"/>
                  <a:pt x="4399904" y="0"/>
                </a:cubicBezTo>
                <a:cubicBezTo>
                  <a:pt x="4639695" y="-84890"/>
                  <a:pt x="4827060" y="332805"/>
                  <a:pt x="5047686" y="0"/>
                </a:cubicBezTo>
                <a:cubicBezTo>
                  <a:pt x="5253852" y="-355761"/>
                  <a:pt x="5486714" y="107389"/>
                  <a:pt x="5695468" y="0"/>
                </a:cubicBezTo>
                <a:cubicBezTo>
                  <a:pt x="5851492" y="-311997"/>
                  <a:pt x="6317068" y="316340"/>
                  <a:pt x="6457050" y="0"/>
                </a:cubicBezTo>
                <a:cubicBezTo>
                  <a:pt x="6867986" y="-340641"/>
                  <a:pt x="6854966" y="-895"/>
                  <a:pt x="7104831" y="0"/>
                </a:cubicBezTo>
                <a:cubicBezTo>
                  <a:pt x="7456976" y="187746"/>
                  <a:pt x="7697892" y="947905"/>
                  <a:pt x="8094012" y="0"/>
                </a:cubicBezTo>
                <a:cubicBezTo>
                  <a:pt x="8452412" y="-453614"/>
                  <a:pt x="8481656" y="342875"/>
                  <a:pt x="8627995" y="0"/>
                </a:cubicBezTo>
                <a:cubicBezTo>
                  <a:pt x="8612142" y="-353089"/>
                  <a:pt x="9307894" y="375628"/>
                  <a:pt x="9503376" y="0"/>
                </a:cubicBezTo>
                <a:cubicBezTo>
                  <a:pt x="9812417" y="-360154"/>
                  <a:pt x="10184617" y="353416"/>
                  <a:pt x="10606357" y="0"/>
                </a:cubicBezTo>
                <a:cubicBezTo>
                  <a:pt x="10993098" y="-512662"/>
                  <a:pt x="10986845" y="332305"/>
                  <a:pt x="11551769" y="0"/>
                </a:cubicBezTo>
                <a:cubicBezTo>
                  <a:pt x="11580426" y="-9293"/>
                  <a:pt x="11845155" y="373654"/>
                  <a:pt x="11723582" y="1020854"/>
                </a:cubicBezTo>
                <a:cubicBezTo>
                  <a:pt x="11517233" y="2132552"/>
                  <a:pt x="11652955" y="3834430"/>
                  <a:pt x="11723582" y="5104158"/>
                </a:cubicBezTo>
                <a:cubicBezTo>
                  <a:pt x="11719933" y="5609212"/>
                  <a:pt x="11612108" y="6064075"/>
                  <a:pt x="11551769" y="6125013"/>
                </a:cubicBezTo>
                <a:cubicBezTo>
                  <a:pt x="11407320" y="6524462"/>
                  <a:pt x="11297085" y="6005008"/>
                  <a:pt x="11017786" y="6125013"/>
                </a:cubicBezTo>
                <a:cubicBezTo>
                  <a:pt x="10786266" y="6265411"/>
                  <a:pt x="10271104" y="5857185"/>
                  <a:pt x="9914806" y="6125013"/>
                </a:cubicBezTo>
                <a:cubicBezTo>
                  <a:pt x="9486015" y="6439288"/>
                  <a:pt x="9098049" y="6208614"/>
                  <a:pt x="8811825" y="6125013"/>
                </a:cubicBezTo>
                <a:cubicBezTo>
                  <a:pt x="8434624" y="6163742"/>
                  <a:pt x="8499820" y="5968999"/>
                  <a:pt x="8277844" y="6125013"/>
                </a:cubicBezTo>
                <a:cubicBezTo>
                  <a:pt x="7932650" y="6275412"/>
                  <a:pt x="7691319" y="5467385"/>
                  <a:pt x="7516262" y="6125013"/>
                </a:cubicBezTo>
                <a:cubicBezTo>
                  <a:pt x="7355587" y="6551263"/>
                  <a:pt x="6788081" y="6052116"/>
                  <a:pt x="6527081" y="6125013"/>
                </a:cubicBezTo>
                <a:cubicBezTo>
                  <a:pt x="6404289" y="6126743"/>
                  <a:pt x="6256814" y="6082898"/>
                  <a:pt x="6062166" y="6125013"/>
                </a:cubicBezTo>
                <a:cubicBezTo>
                  <a:pt x="5874047" y="6164387"/>
                  <a:pt x="5714082" y="6017687"/>
                  <a:pt x="5537900" y="6125013"/>
                </a:cubicBezTo>
                <a:cubicBezTo>
                  <a:pt x="5121408" y="6331794"/>
                  <a:pt x="5155268" y="5558582"/>
                  <a:pt x="4776318" y="6125013"/>
                </a:cubicBezTo>
                <a:cubicBezTo>
                  <a:pt x="4272264" y="6432413"/>
                  <a:pt x="3910345" y="5756102"/>
                  <a:pt x="3673338" y="6125013"/>
                </a:cubicBezTo>
                <a:cubicBezTo>
                  <a:pt x="3273980" y="6726369"/>
                  <a:pt x="3432080" y="5691214"/>
                  <a:pt x="3139355" y="6125013"/>
                </a:cubicBezTo>
                <a:cubicBezTo>
                  <a:pt x="2985843" y="6405479"/>
                  <a:pt x="2999746" y="5739603"/>
                  <a:pt x="2377773" y="6125013"/>
                </a:cubicBezTo>
                <a:cubicBezTo>
                  <a:pt x="2066929" y="6516096"/>
                  <a:pt x="1946966" y="5767820"/>
                  <a:pt x="1843790" y="6125013"/>
                </a:cubicBezTo>
                <a:cubicBezTo>
                  <a:pt x="1755373" y="6392622"/>
                  <a:pt x="552255" y="5724753"/>
                  <a:pt x="171812" y="6125013"/>
                </a:cubicBezTo>
                <a:cubicBezTo>
                  <a:pt x="57206" y="6213687"/>
                  <a:pt x="-188934" y="5786157"/>
                  <a:pt x="0" y="5104158"/>
                </a:cubicBezTo>
                <a:cubicBezTo>
                  <a:pt x="-356" y="3015690"/>
                  <a:pt x="-202383" y="2424620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197" y="491916"/>
                  <a:pt x="81375" y="-72289"/>
                  <a:pt x="171812" y="0"/>
                </a:cubicBezTo>
                <a:cubicBezTo>
                  <a:pt x="459226" y="-234891"/>
                  <a:pt x="714593" y="295502"/>
                  <a:pt x="819594" y="0"/>
                </a:cubicBezTo>
                <a:cubicBezTo>
                  <a:pt x="1020602" y="-251092"/>
                  <a:pt x="1622197" y="432536"/>
                  <a:pt x="1922575" y="0"/>
                </a:cubicBezTo>
                <a:cubicBezTo>
                  <a:pt x="2153714" y="-557256"/>
                  <a:pt x="2592634" y="566022"/>
                  <a:pt x="2570357" y="0"/>
                </a:cubicBezTo>
                <a:cubicBezTo>
                  <a:pt x="2779701" y="-220693"/>
                  <a:pt x="3165676" y="338415"/>
                  <a:pt x="3673338" y="0"/>
                </a:cubicBezTo>
                <a:cubicBezTo>
                  <a:pt x="4116168" y="-425690"/>
                  <a:pt x="4444297" y="216445"/>
                  <a:pt x="4662517" y="0"/>
                </a:cubicBezTo>
                <a:cubicBezTo>
                  <a:pt x="5019625" y="-286147"/>
                  <a:pt x="5382683" y="402415"/>
                  <a:pt x="5765499" y="0"/>
                </a:cubicBezTo>
                <a:cubicBezTo>
                  <a:pt x="6373371" y="-256026"/>
                  <a:pt x="6022841" y="540095"/>
                  <a:pt x="6527081" y="0"/>
                </a:cubicBezTo>
                <a:cubicBezTo>
                  <a:pt x="6992296" y="-405296"/>
                  <a:pt x="7112005" y="670332"/>
                  <a:pt x="7402461" y="0"/>
                </a:cubicBezTo>
                <a:cubicBezTo>
                  <a:pt x="7692215" y="-518590"/>
                  <a:pt x="7861775" y="164561"/>
                  <a:pt x="8164043" y="0"/>
                </a:cubicBezTo>
                <a:cubicBezTo>
                  <a:pt x="8403059" y="-107148"/>
                  <a:pt x="8561420" y="150252"/>
                  <a:pt x="8698026" y="0"/>
                </a:cubicBezTo>
                <a:cubicBezTo>
                  <a:pt x="8923448" y="-257149"/>
                  <a:pt x="9498069" y="491556"/>
                  <a:pt x="9687207" y="0"/>
                </a:cubicBezTo>
                <a:cubicBezTo>
                  <a:pt x="9807072" y="-667846"/>
                  <a:pt x="10363724" y="192685"/>
                  <a:pt x="10790187" y="0"/>
                </a:cubicBezTo>
                <a:cubicBezTo>
                  <a:pt x="11121226" y="-334003"/>
                  <a:pt x="11401085" y="175744"/>
                  <a:pt x="11551769" y="0"/>
                </a:cubicBezTo>
                <a:cubicBezTo>
                  <a:pt x="11541031" y="-109659"/>
                  <a:pt x="11613217" y="248376"/>
                  <a:pt x="11723582" y="1020854"/>
                </a:cubicBezTo>
                <a:cubicBezTo>
                  <a:pt x="11986088" y="2414448"/>
                  <a:pt x="12018227" y="3873518"/>
                  <a:pt x="11723582" y="5104158"/>
                </a:cubicBezTo>
                <a:cubicBezTo>
                  <a:pt x="11712372" y="5775780"/>
                  <a:pt x="11629969" y="6086371"/>
                  <a:pt x="11551769" y="6125013"/>
                </a:cubicBezTo>
                <a:cubicBezTo>
                  <a:pt x="11194149" y="6693511"/>
                  <a:pt x="10889369" y="6033252"/>
                  <a:pt x="10562588" y="6125013"/>
                </a:cubicBezTo>
                <a:cubicBezTo>
                  <a:pt x="10101926" y="6322965"/>
                  <a:pt x="9832649" y="6063837"/>
                  <a:pt x="9459608" y="6125013"/>
                </a:cubicBezTo>
                <a:cubicBezTo>
                  <a:pt x="9079612" y="6269954"/>
                  <a:pt x="9076719" y="6009545"/>
                  <a:pt x="8811825" y="6125013"/>
                </a:cubicBezTo>
                <a:cubicBezTo>
                  <a:pt x="8631208" y="6323551"/>
                  <a:pt x="7981561" y="5470765"/>
                  <a:pt x="7708845" y="6125013"/>
                </a:cubicBezTo>
                <a:cubicBezTo>
                  <a:pt x="7329265" y="6808582"/>
                  <a:pt x="7232324" y="5821192"/>
                  <a:pt x="6947263" y="6125013"/>
                </a:cubicBezTo>
                <a:cubicBezTo>
                  <a:pt x="6677080" y="6435423"/>
                  <a:pt x="6460068" y="5883168"/>
                  <a:pt x="6413280" y="6125013"/>
                </a:cubicBezTo>
                <a:cubicBezTo>
                  <a:pt x="6291753" y="6278833"/>
                  <a:pt x="6091178" y="6016257"/>
                  <a:pt x="5879297" y="6125013"/>
                </a:cubicBezTo>
                <a:cubicBezTo>
                  <a:pt x="5593981" y="6219802"/>
                  <a:pt x="5244107" y="5690071"/>
                  <a:pt x="5003917" y="6125013"/>
                </a:cubicBezTo>
                <a:cubicBezTo>
                  <a:pt x="4769111" y="6723678"/>
                  <a:pt x="4388718" y="5876608"/>
                  <a:pt x="4242335" y="6125013"/>
                </a:cubicBezTo>
                <a:cubicBezTo>
                  <a:pt x="4041743" y="6390752"/>
                  <a:pt x="3432073" y="5666934"/>
                  <a:pt x="3253154" y="6125013"/>
                </a:cubicBezTo>
                <a:cubicBezTo>
                  <a:pt x="2836496" y="6581154"/>
                  <a:pt x="2773252" y="5625198"/>
                  <a:pt x="2377773" y="6125013"/>
                </a:cubicBezTo>
                <a:cubicBezTo>
                  <a:pt x="1940208" y="6453648"/>
                  <a:pt x="1890766" y="5910660"/>
                  <a:pt x="1502392" y="6125013"/>
                </a:cubicBezTo>
                <a:cubicBezTo>
                  <a:pt x="1002766" y="6310362"/>
                  <a:pt x="674254" y="5772587"/>
                  <a:pt x="171812" y="6125013"/>
                </a:cubicBezTo>
                <a:cubicBezTo>
                  <a:pt x="43675" y="6129772"/>
                  <a:pt x="66862" y="5795648"/>
                  <a:pt x="0" y="5104158"/>
                </a:cubicBezTo>
                <a:cubicBezTo>
                  <a:pt x="-143328" y="3139318"/>
                  <a:pt x="-83033" y="2463296"/>
                  <a:pt x="0" y="1020854"/>
                </a:cubicBezTo>
                <a:close/>
              </a:path>
              <a:path w="11723582" h="6125013" fill="none" stroke="0" extrusionOk="0">
                <a:moveTo>
                  <a:pt x="0" y="1020854"/>
                </a:moveTo>
                <a:cubicBezTo>
                  <a:pt x="-4709" y="490912"/>
                  <a:pt x="101892" y="-125043"/>
                  <a:pt x="171812" y="0"/>
                </a:cubicBezTo>
                <a:cubicBezTo>
                  <a:pt x="549670" y="-244783"/>
                  <a:pt x="759601" y="432951"/>
                  <a:pt x="819594" y="0"/>
                </a:cubicBezTo>
                <a:cubicBezTo>
                  <a:pt x="1245667" y="-184425"/>
                  <a:pt x="1591678" y="550456"/>
                  <a:pt x="1922575" y="0"/>
                </a:cubicBezTo>
                <a:cubicBezTo>
                  <a:pt x="2125772" y="-500874"/>
                  <a:pt x="2435211" y="499073"/>
                  <a:pt x="2570357" y="0"/>
                </a:cubicBezTo>
                <a:cubicBezTo>
                  <a:pt x="2776422" y="-249535"/>
                  <a:pt x="3203176" y="490481"/>
                  <a:pt x="3673338" y="0"/>
                </a:cubicBezTo>
                <a:cubicBezTo>
                  <a:pt x="4202849" y="-340887"/>
                  <a:pt x="4297212" y="232797"/>
                  <a:pt x="4662517" y="0"/>
                </a:cubicBezTo>
                <a:cubicBezTo>
                  <a:pt x="5058465" y="-312582"/>
                  <a:pt x="5392639" y="397746"/>
                  <a:pt x="5765499" y="0"/>
                </a:cubicBezTo>
                <a:cubicBezTo>
                  <a:pt x="6037953" y="-379874"/>
                  <a:pt x="5923170" y="460197"/>
                  <a:pt x="6527081" y="0"/>
                </a:cubicBezTo>
                <a:cubicBezTo>
                  <a:pt x="6976609" y="-306176"/>
                  <a:pt x="6907913" y="501174"/>
                  <a:pt x="7402461" y="0"/>
                </a:cubicBezTo>
                <a:cubicBezTo>
                  <a:pt x="7713130" y="-436596"/>
                  <a:pt x="7798105" y="120603"/>
                  <a:pt x="8164043" y="0"/>
                </a:cubicBezTo>
                <a:cubicBezTo>
                  <a:pt x="8384168" y="-93303"/>
                  <a:pt x="8546522" y="206815"/>
                  <a:pt x="8698026" y="0"/>
                </a:cubicBezTo>
                <a:cubicBezTo>
                  <a:pt x="8988692" y="-101844"/>
                  <a:pt x="9493247" y="622871"/>
                  <a:pt x="9687207" y="0"/>
                </a:cubicBezTo>
                <a:cubicBezTo>
                  <a:pt x="9942316" y="-613702"/>
                  <a:pt x="10338667" y="172996"/>
                  <a:pt x="10790187" y="0"/>
                </a:cubicBezTo>
                <a:cubicBezTo>
                  <a:pt x="11163128" y="-274326"/>
                  <a:pt x="11395662" y="256740"/>
                  <a:pt x="11551769" y="0"/>
                </a:cubicBezTo>
                <a:cubicBezTo>
                  <a:pt x="11565795" y="-579"/>
                  <a:pt x="11577499" y="338182"/>
                  <a:pt x="11723582" y="1020854"/>
                </a:cubicBezTo>
                <a:cubicBezTo>
                  <a:pt x="11951134" y="2552593"/>
                  <a:pt x="11941214" y="3843400"/>
                  <a:pt x="11723582" y="5104158"/>
                </a:cubicBezTo>
                <a:cubicBezTo>
                  <a:pt x="11691952" y="5739602"/>
                  <a:pt x="11676299" y="6072424"/>
                  <a:pt x="11551769" y="6125013"/>
                </a:cubicBezTo>
                <a:cubicBezTo>
                  <a:pt x="11215625" y="6733908"/>
                  <a:pt x="10895514" y="6042388"/>
                  <a:pt x="10562588" y="6125013"/>
                </a:cubicBezTo>
                <a:cubicBezTo>
                  <a:pt x="10280363" y="6334356"/>
                  <a:pt x="9786581" y="6104294"/>
                  <a:pt x="9459608" y="6125013"/>
                </a:cubicBezTo>
                <a:cubicBezTo>
                  <a:pt x="9105230" y="6238535"/>
                  <a:pt x="9017243" y="5922874"/>
                  <a:pt x="8811825" y="6125013"/>
                </a:cubicBezTo>
                <a:cubicBezTo>
                  <a:pt x="8634736" y="6332363"/>
                  <a:pt x="7930266" y="5604763"/>
                  <a:pt x="7708845" y="6125013"/>
                </a:cubicBezTo>
                <a:cubicBezTo>
                  <a:pt x="7353931" y="6861950"/>
                  <a:pt x="7150593" y="5733919"/>
                  <a:pt x="6947263" y="6125013"/>
                </a:cubicBezTo>
                <a:cubicBezTo>
                  <a:pt x="6664094" y="6468670"/>
                  <a:pt x="6549315" y="5916349"/>
                  <a:pt x="6413280" y="6125013"/>
                </a:cubicBezTo>
                <a:cubicBezTo>
                  <a:pt x="6285968" y="6305648"/>
                  <a:pt x="6044384" y="5991535"/>
                  <a:pt x="5879297" y="6125013"/>
                </a:cubicBezTo>
                <a:cubicBezTo>
                  <a:pt x="5694233" y="6181008"/>
                  <a:pt x="5188343" y="5513908"/>
                  <a:pt x="5003917" y="6125013"/>
                </a:cubicBezTo>
                <a:cubicBezTo>
                  <a:pt x="4674343" y="6650024"/>
                  <a:pt x="4392139" y="5830592"/>
                  <a:pt x="4242335" y="6125013"/>
                </a:cubicBezTo>
                <a:cubicBezTo>
                  <a:pt x="4277989" y="6498351"/>
                  <a:pt x="3553226" y="5698909"/>
                  <a:pt x="3253154" y="6125013"/>
                </a:cubicBezTo>
                <a:cubicBezTo>
                  <a:pt x="2668786" y="6724130"/>
                  <a:pt x="2693623" y="5335547"/>
                  <a:pt x="2377773" y="6125013"/>
                </a:cubicBezTo>
                <a:cubicBezTo>
                  <a:pt x="1926479" y="6592177"/>
                  <a:pt x="1760846" y="5791661"/>
                  <a:pt x="1502392" y="6125013"/>
                </a:cubicBezTo>
                <a:cubicBezTo>
                  <a:pt x="891894" y="6231243"/>
                  <a:pt x="593740" y="5731984"/>
                  <a:pt x="171812" y="6125013"/>
                </a:cubicBezTo>
                <a:cubicBezTo>
                  <a:pt x="82194" y="6048370"/>
                  <a:pt x="71954" y="5834302"/>
                  <a:pt x="0" y="5104158"/>
                </a:cubicBezTo>
                <a:cubicBezTo>
                  <a:pt x="129121" y="3106496"/>
                  <a:pt x="-69971" y="2268773"/>
                  <a:pt x="0" y="102085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59B2D1-7DA9-B20B-AD32-EEBEACF762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68166"/>
            <a:ext cx="1511221" cy="15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587D86-8672-EB01-BB0D-3AE365C5DD8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68166"/>
            <a:ext cx="1511221" cy="15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35BE5E2-5638-04A4-BF60-D3D741F336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68166"/>
            <a:ext cx="1511221" cy="15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9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00D0436-BA98-388E-2F78-23979D2E0D0E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800684-3B5F-274F-B9F2-F5A1D1361C0C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2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media" Target="../media/media7.wav"/><Relationship Id="rId7" Type="http://schemas.openxmlformats.org/officeDocument/2006/relationships/slideLayout" Target="../slideLayouts/slideLayout2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10" Type="http://schemas.openxmlformats.org/officeDocument/2006/relationships/image" Target="../media/image37.png"/><Relationship Id="rId4" Type="http://schemas.openxmlformats.org/officeDocument/2006/relationships/audio" Target="../media/media7.wav"/><Relationship Id="rId9" Type="http://schemas.openxmlformats.org/officeDocument/2006/relationships/image" Target="../media/image6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slide" Target="slide4.xml"/><Relationship Id="rId12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7.xml"/><Relationship Id="rId6" Type="http://schemas.openxmlformats.org/officeDocument/2006/relationships/slide" Target="slide4.xml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slide" Target="slide5.xml"/><Relationship Id="rId4" Type="http://schemas.openxmlformats.org/officeDocument/2006/relationships/image" Target="../media/image42.png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openxmlformats.org/officeDocument/2006/relationships/slide" Target="slide6.xml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7.xml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9.png"/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slide" Target="slide8.xml"/><Relationship Id="rId12" Type="http://schemas.openxmlformats.org/officeDocument/2006/relationships/slide" Target="slide7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7.xml"/><Relationship Id="rId6" Type="http://schemas.openxmlformats.org/officeDocument/2006/relationships/slide" Target="slide8.xml"/><Relationship Id="rId11" Type="http://schemas.openxmlformats.org/officeDocument/2006/relationships/slide" Target="slide7.xml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openxmlformats.org/officeDocument/2006/relationships/slide" Target="slide9.xml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7.xml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9.png"/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slide" Target="slide6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5255A27-E042-F4E3-C686-2B70C6483BC7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THANH TÂM">
            <a:extLst>
              <a:ext uri="{FF2B5EF4-FFF2-40B4-BE49-F238E27FC236}">
                <a16:creationId xmlns:a16="http://schemas.microsoft.com/office/drawing/2014/main" id="{2EB779F7-7B2B-0280-D531-868D7A2AC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34" y="201634"/>
            <a:ext cx="8146331" cy="23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3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47C6E33-9365-66AD-29CD-E7CC53D61E76}"/>
              </a:ext>
            </a:extLst>
          </p:cNvPr>
          <p:cNvGrpSpPr/>
          <p:nvPr/>
        </p:nvGrpSpPr>
        <p:grpSpPr>
          <a:xfrm>
            <a:off x="-816427" y="-91326"/>
            <a:ext cx="13638772" cy="6949326"/>
            <a:chOff x="-816427" y="-91326"/>
            <a:chExt cx="13638772" cy="6949326"/>
          </a:xfrm>
        </p:grpSpPr>
        <p:pic>
          <p:nvPicPr>
            <p:cNvPr id="5" name="THANH TÂM" descr="A green leaves on a white background&#10;&#10;Description automatically generated">
              <a:extLst>
                <a:ext uri="{FF2B5EF4-FFF2-40B4-BE49-F238E27FC236}">
                  <a16:creationId xmlns:a16="http://schemas.microsoft.com/office/drawing/2014/main" id="{8CEF2B20-148D-49D2-C9A8-5EAC6EF0A46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77" t="20823" r="15011" b="41912"/>
            <a:stretch/>
          </p:blipFill>
          <p:spPr>
            <a:xfrm>
              <a:off x="0" y="-63505"/>
              <a:ext cx="12190476" cy="6921505"/>
            </a:xfrm>
            <a:prstGeom prst="rect">
              <a:avLst/>
            </a:prstGeom>
          </p:spPr>
        </p:pic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A52E9F54-E5CF-C381-BED6-831DB81FF2C5}"/>
                </a:ext>
              </a:extLst>
            </p:cNvPr>
            <p:cNvSpPr>
              <a:spLocks/>
            </p:cNvSpPr>
            <p:nvPr/>
          </p:nvSpPr>
          <p:spPr>
            <a:xfrm flipH="1">
              <a:off x="1348946" y="-10162"/>
              <a:ext cx="1559353" cy="1536702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7C1CBEE8-66AC-4648-AA62-1FE393287D71}"/>
                </a:ext>
              </a:extLst>
            </p:cNvPr>
            <p:cNvSpPr>
              <a:spLocks/>
            </p:cNvSpPr>
            <p:nvPr/>
          </p:nvSpPr>
          <p:spPr>
            <a:xfrm>
              <a:off x="10039962" y="-63503"/>
              <a:ext cx="1913525" cy="2247900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0B22ACBD-D20D-F687-101E-76F6DBFC41D8}"/>
                </a:ext>
              </a:extLst>
            </p:cNvPr>
            <p:cNvSpPr>
              <a:spLocks/>
            </p:cNvSpPr>
            <p:nvPr/>
          </p:nvSpPr>
          <p:spPr>
            <a:xfrm>
              <a:off x="3276601" y="-35852"/>
              <a:ext cx="2166528" cy="2398051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86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97BEE71-62A1-6F24-B5E1-2A04D84C6970}"/>
                </a:ext>
              </a:extLst>
            </p:cNvPr>
            <p:cNvSpPr>
              <a:spLocks/>
            </p:cNvSpPr>
            <p:nvPr/>
          </p:nvSpPr>
          <p:spPr>
            <a:xfrm>
              <a:off x="2641247" y="-10163"/>
              <a:ext cx="946487" cy="1098549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5273373D-7BDB-1D61-9E7D-0C513FDAFCE9}"/>
                </a:ext>
              </a:extLst>
            </p:cNvPr>
            <p:cNvSpPr>
              <a:spLocks/>
            </p:cNvSpPr>
            <p:nvPr/>
          </p:nvSpPr>
          <p:spPr>
            <a:xfrm flipH="1">
              <a:off x="8803006" y="-63504"/>
              <a:ext cx="1559353" cy="1536702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5BEF5E3C-53FE-C584-9EEB-E8BFA8DD140A}"/>
                </a:ext>
              </a:extLst>
            </p:cNvPr>
            <p:cNvSpPr>
              <a:spLocks/>
            </p:cNvSpPr>
            <p:nvPr/>
          </p:nvSpPr>
          <p:spPr>
            <a:xfrm flipH="1">
              <a:off x="10726927" y="-63504"/>
              <a:ext cx="946487" cy="1098549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97315587-4B97-0D47-AC46-2D5B9A50C16E}"/>
                </a:ext>
              </a:extLst>
            </p:cNvPr>
            <p:cNvSpPr>
              <a:spLocks/>
            </p:cNvSpPr>
            <p:nvPr/>
          </p:nvSpPr>
          <p:spPr>
            <a:xfrm flipH="1">
              <a:off x="5144061" y="-50800"/>
              <a:ext cx="1690083" cy="1917704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1CDE333-3BCF-3ED6-CB49-66D7DA04B37B}"/>
                </a:ext>
              </a:extLst>
            </p:cNvPr>
            <p:cNvSpPr>
              <a:spLocks/>
            </p:cNvSpPr>
            <p:nvPr/>
          </p:nvSpPr>
          <p:spPr>
            <a:xfrm>
              <a:off x="7602342" y="-19053"/>
              <a:ext cx="1137975" cy="1320802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C8304CC-A396-F308-0386-00C0583BA791}"/>
                </a:ext>
              </a:extLst>
            </p:cNvPr>
            <p:cNvSpPr>
              <a:spLocks/>
            </p:cNvSpPr>
            <p:nvPr/>
          </p:nvSpPr>
          <p:spPr>
            <a:xfrm>
              <a:off x="989340" y="-3812"/>
              <a:ext cx="656524" cy="762001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413AE054-782F-DFB0-FC96-510A54CAA7D8}"/>
                </a:ext>
              </a:extLst>
            </p:cNvPr>
            <p:cNvSpPr>
              <a:spLocks/>
            </p:cNvSpPr>
            <p:nvPr/>
          </p:nvSpPr>
          <p:spPr>
            <a:xfrm flipH="1">
              <a:off x="11073318" y="-91326"/>
              <a:ext cx="1559353" cy="1236863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424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2774C28-6D93-AAAA-8E88-022126B75AFB}"/>
                </a:ext>
              </a:extLst>
            </p:cNvPr>
            <p:cNvSpPr/>
            <p:nvPr/>
          </p:nvSpPr>
          <p:spPr>
            <a:xfrm flipV="1">
              <a:off x="-21268" y="-35851"/>
              <a:ext cx="4981177" cy="2478655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9827" t="-1" r="-1" b="-5360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2C40ACA8-AEF3-5E80-EA50-215779D75BDA}"/>
                </a:ext>
              </a:extLst>
            </p:cNvPr>
            <p:cNvSpPr/>
            <p:nvPr/>
          </p:nvSpPr>
          <p:spPr>
            <a:xfrm flipV="1">
              <a:off x="3895455" y="0"/>
              <a:ext cx="6466904" cy="2114552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b="-8005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ADD2F301-D5A9-63DE-B406-14F4CEEDE384}"/>
                </a:ext>
              </a:extLst>
            </p:cNvPr>
            <p:cNvSpPr/>
            <p:nvPr/>
          </p:nvSpPr>
          <p:spPr>
            <a:xfrm rot="12550747" flipH="1" flipV="1">
              <a:off x="11309721" y="95856"/>
              <a:ext cx="1512624" cy="2861369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" r="-22130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AF234EC6-3930-DECD-7BFF-9CDA28545AA5}"/>
                </a:ext>
              </a:extLst>
            </p:cNvPr>
            <p:cNvSpPr/>
            <p:nvPr/>
          </p:nvSpPr>
          <p:spPr>
            <a:xfrm flipH="1" flipV="1">
              <a:off x="9625130" y="-63506"/>
              <a:ext cx="2565345" cy="1667722"/>
            </a:xfrm>
            <a:custGeom>
              <a:avLst/>
              <a:gdLst/>
              <a:ahLst/>
              <a:cxnLst/>
              <a:rect l="l" t="t" r="r" b="b"/>
              <a:pathLst>
                <a:path w="6989045" h="4114800">
                  <a:moveTo>
                    <a:pt x="0" y="0"/>
                  </a:moveTo>
                  <a:lnTo>
                    <a:pt x="6989045" y="0"/>
                  </a:lnTo>
                  <a:lnTo>
                    <a:pt x="698904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62484" b="-4715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762D3EE-7DE3-6BBF-4810-2A3A9A34E9EE}"/>
                </a:ext>
              </a:extLst>
            </p:cNvPr>
            <p:cNvSpPr>
              <a:spLocks/>
            </p:cNvSpPr>
            <p:nvPr/>
          </p:nvSpPr>
          <p:spPr>
            <a:xfrm>
              <a:off x="-816427" y="-20553"/>
              <a:ext cx="1928384" cy="2238198"/>
            </a:xfrm>
            <a:custGeom>
              <a:avLst/>
              <a:gdLst/>
              <a:ahLst/>
              <a:cxnLst/>
              <a:rect l="l" t="t" r="r" b="b"/>
              <a:pathLst>
                <a:path w="3336356" h="3919361">
                  <a:moveTo>
                    <a:pt x="0" y="0"/>
                  </a:moveTo>
                  <a:lnTo>
                    <a:pt x="3336356" y="0"/>
                  </a:lnTo>
                  <a:lnTo>
                    <a:pt x="3336356" y="3919361"/>
                  </a:lnTo>
                  <a:lnTo>
                    <a:pt x="0" y="391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white background with colorful leaves&#10;&#10;Description automatically generated">
            <a:extLst>
              <a:ext uri="{FF2B5EF4-FFF2-40B4-BE49-F238E27FC236}">
                <a16:creationId xmlns:a16="http://schemas.microsoft.com/office/drawing/2014/main" id="{A4D0C5BD-563E-515A-E196-D135419462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54793" r="48995"/>
          <a:stretch/>
        </p:blipFill>
        <p:spPr>
          <a:xfrm>
            <a:off x="5066" y="2464285"/>
            <a:ext cx="8166263" cy="4404161"/>
          </a:xfrm>
          <a:prstGeom prst="rect">
            <a:avLst/>
          </a:prstGeom>
        </p:spPr>
      </p:pic>
      <p:pic>
        <p:nvPicPr>
          <p:cNvPr id="7" name="Picture 6" descr="A cartoon of a person and children eating food&#10;&#10;Description automatically generated">
            <a:extLst>
              <a:ext uri="{FF2B5EF4-FFF2-40B4-BE49-F238E27FC236}">
                <a16:creationId xmlns:a16="http://schemas.microsoft.com/office/drawing/2014/main" id="{87D14A8C-2BB4-0066-D430-AA052E9F3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" b="97182" l="3125" r="98633">
                        <a14:foregroundMark x1="36133" y1="12603" x2="41211" y2="8963"/>
                        <a14:foregroundMark x1="54063" y1="7984" x2="58125" y2="5440"/>
                        <a14:foregroundMark x1="80820" y1="4736" x2="86445" y2="9667"/>
                        <a14:foregroundMark x1="92891" y1="16947" x2="91836" y2="24188"/>
                        <a14:foregroundMark x1="91836" y1="24188" x2="85938" y2="35186"/>
                        <a14:foregroundMark x1="73652" y1="40016" x2="71602" y2="40822"/>
                        <a14:foregroundMark x1="85938" y1="35186" x2="75587" y2="39255"/>
                        <a14:foregroundMark x1="75664" y1="28611" x2="95547" y2="35068"/>
                        <a14:foregroundMark x1="90234" y1="8689" x2="95664" y2="13464"/>
                        <a14:foregroundMark x1="95664" y1="13464" x2="99648" y2="23014"/>
                        <a14:foregroundMark x1="99648" y1="23014" x2="97969" y2="35421"/>
                        <a14:foregroundMark x1="97969" y1="35421" x2="93164" y2="41370"/>
                        <a14:foregroundMark x1="86719" y1="3483" x2="82813" y2="10920"/>
                        <a14:foregroundMark x1="36289" y1="9941" x2="38672" y2="28023"/>
                        <a14:foregroundMark x1="67969" y1="31429" x2="82227" y2="41800"/>
                        <a14:foregroundMark x1="71992" y1="29432" x2="77188" y2="36321"/>
                        <a14:foregroundMark x1="68945" y1="34207" x2="75078" y2="43914"/>
                        <a14:foregroundMark x1="68945" y1="38982" x2="77773" y2="38395"/>
                        <a14:foregroundMark x1="77773" y1="38395" x2="79844" y2="39139"/>
                        <a14:foregroundMark x1="73984" y1="36477" x2="74961" y2="37847"/>
                        <a14:foregroundMark x1="76367" y1="38982" x2="73828" y2="40822"/>
                        <a14:foregroundMark x1="75234" y1="60900" x2="85195" y2="61566"/>
                        <a14:foregroundMark x1="78164" y1="56830" x2="96367" y2="51350"/>
                        <a14:foregroundMark x1="91211" y1="42505" x2="98633" y2="52877"/>
                        <a14:foregroundMark x1="35313" y1="3601" x2="30000" y2="8493"/>
                        <a14:foregroundMark x1="30000" y1="8493" x2="29727" y2="10646"/>
                        <a14:foregroundMark x1="26649" y1="2291" x2="32227" y2="3053"/>
                        <a14:foregroundMark x1="79570" y1="2231" x2="84492" y2="1644"/>
                        <a14:foregroundMark x1="58555" y1="5440" x2="54102" y2="10215"/>
                        <a14:foregroundMark x1="21392" y1="1338" x2="26719" y2="17808"/>
                        <a14:foregroundMark x1="26719" y1="17808" x2="30742" y2="23523"/>
                        <a14:foregroundMark x1="30742" y1="23523" x2="33203" y2="31272"/>
                        <a14:foregroundMark x1="18414" y1="1069" x2="18672" y2="13855"/>
                        <a14:foregroundMark x1="8008" y1="76869" x2="11836" y2="82935"/>
                        <a14:foregroundMark x1="11836" y1="82935" x2="26641" y2="90685"/>
                        <a14:foregroundMark x1="26641" y1="90685" x2="33086" y2="91742"/>
                        <a14:foregroundMark x1="5078" y1="75773" x2="6445" y2="87476"/>
                        <a14:foregroundMark x1="6445" y1="87476" x2="12344" y2="93151"/>
                        <a14:foregroundMark x1="12344" y1="93151" x2="27813" y2="97260"/>
                        <a14:foregroundMark x1="27813" y1="97260" x2="40664" y2="93033"/>
                        <a14:foregroundMark x1="6602" y1="76047" x2="3125" y2="82935"/>
                        <a14:foregroundMark x1="37070" y1="4149" x2="37340" y2="2982"/>
                        <a14:backgroundMark x1="62187" y1="665" x2="70703" y2="2622"/>
                        <a14:backgroundMark x1="70703" y1="2622" x2="71719" y2="3209"/>
                        <a14:backgroundMark x1="89805" y1="2074" x2="95117" y2="8532"/>
                        <a14:backgroundMark x1="84492" y1="548" x2="87266" y2="391"/>
                        <a14:backgroundMark x1="95117" y1="8689" x2="99453" y2="8806"/>
                        <a14:backgroundMark x1="74127" y1="33915" x2="74199" y2="34748"/>
                        <a14:backgroundMark x1="61367" y1="35773" x2="61367" y2="35773"/>
                        <a14:backgroundMark x1="96250" y1="9785" x2="99883" y2="14990"/>
                        <a14:backgroundMark x1="37924" y1="909" x2="58164" y2="1996"/>
                        <a14:backgroundMark x1="58164" y1="1996" x2="60664" y2="391"/>
                        <a14:backgroundMark x1="23594" y1="509" x2="24844" y2="822"/>
                        <a14:backgroundMark x1="21328" y1="391" x2="25820" y2="1370"/>
                        <a14:backgroundMark x1="25820" y1="1174" x2="32734" y2="705"/>
                        <a14:backgroundMark x1="35781" y1="39" x2="36289" y2="2779"/>
                        <a14:backgroundMark x1="36016" y1="1135" x2="38281" y2="1292"/>
                        <a14:backgroundMark x1="37617" y1="626" x2="38008" y2="548"/>
                        <a14:backgroundMark x1="33633" y1="1448" x2="36445" y2="2544"/>
                        <a14:backgroundMark x1="79414" y1="548" x2="80508" y2="39"/>
                        <a14:backgroundMark x1="89883" y1="4853" x2="89883" y2="4853"/>
                        <a14:backgroundMark x1="25625" y1="57926" x2="25625" y2="57926"/>
                        <a14:backgroundMark x1="25430" y1="57299" x2="27109" y2="57652"/>
                        <a14:backgroundMark x1="17305" y1="626" x2="17305" y2="626"/>
                        <a14:backgroundMark x1="16953" y1="705" x2="18320" y2="78"/>
                        <a14:backgroundMark x1="16563" y1="1448" x2="17305" y2="822"/>
                        <a14:backgroundMark x1="26055" y1="2270" x2="26914" y2="1722"/>
                        <a14:backgroundMark x1="20625" y1="313" x2="21602" y2="1018"/>
                        <a14:backgroundMark x1="18672" y1="235" x2="20273" y2="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96"/>
          <a:stretch/>
        </p:blipFill>
        <p:spPr>
          <a:xfrm>
            <a:off x="4865199" y="1918142"/>
            <a:ext cx="7346544" cy="5015551"/>
          </a:xfrm>
          <a:prstGeom prst="rect">
            <a:avLst/>
          </a:prstGeom>
        </p:spPr>
      </p:pic>
      <p:sp>
        <p:nvSpPr>
          <p:cNvPr id="53" name="Freeform 19">
            <a:extLst>
              <a:ext uri="{FF2B5EF4-FFF2-40B4-BE49-F238E27FC236}">
                <a16:creationId xmlns:a16="http://schemas.microsoft.com/office/drawing/2014/main" id="{E9AC5A70-CAA1-1CD2-F444-452CD31FD472}"/>
              </a:ext>
            </a:extLst>
          </p:cNvPr>
          <p:cNvSpPr/>
          <p:nvPr/>
        </p:nvSpPr>
        <p:spPr>
          <a:xfrm flipH="1">
            <a:off x="339100" y="719690"/>
            <a:ext cx="1790717" cy="2326866"/>
          </a:xfrm>
          <a:custGeom>
            <a:avLst/>
            <a:gdLst/>
            <a:ahLst/>
            <a:cxnLst/>
            <a:rect l="l" t="t" r="r" b="b"/>
            <a:pathLst>
              <a:path w="1790717" h="2326866">
                <a:moveTo>
                  <a:pt x="0" y="0"/>
                </a:moveTo>
                <a:lnTo>
                  <a:pt x="1790717" y="0"/>
                </a:lnTo>
                <a:lnTo>
                  <a:pt x="1790717" y="2326866"/>
                </a:lnTo>
                <a:lnTo>
                  <a:pt x="0" y="2326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7FB12C-97E3-B1FA-8826-B6015BF0CA00}"/>
              </a:ext>
            </a:extLst>
          </p:cNvPr>
          <p:cNvSpPr txBox="1"/>
          <p:nvPr/>
        </p:nvSpPr>
        <p:spPr>
          <a:xfrm rot="1013554">
            <a:off x="928109" y="2195703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SVN-Oscine" panose="020B0506040202020204" pitchFamily="34" charset="0"/>
              </a:rPr>
              <a:t>Bài</a:t>
            </a:r>
            <a:r>
              <a:rPr lang="en-US" b="1" dirty="0">
                <a:solidFill>
                  <a:prstClr val="black"/>
                </a:solidFill>
                <a:latin typeface="SVN-Oscine" panose="020B0506040202020204" pitchFamily="34" charset="0"/>
              </a:rPr>
              <a:t> 10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SVN-Oscine" panose="020B0506040202020204" pitchFamily="34" charset="0"/>
              </a:rPr>
              <a:t>– </a:t>
            </a:r>
            <a:r>
              <a:rPr lang="en-US" b="1" dirty="0" err="1">
                <a:solidFill>
                  <a:prstClr val="black"/>
                </a:solidFill>
                <a:latin typeface="SVN-Oscine" panose="020B0506040202020204" pitchFamily="34" charset="0"/>
              </a:rPr>
              <a:t>Tiết</a:t>
            </a:r>
            <a:r>
              <a:rPr lang="en-US" b="1" dirty="0">
                <a:solidFill>
                  <a:prstClr val="black"/>
                </a:solidFill>
                <a:latin typeface="SVN-Oscine" panose="020B0506040202020204" pitchFamily="34" charset="0"/>
              </a:rPr>
              <a:t>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Oscine" panose="020B050604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567B6-0C6D-3444-0BC1-70EE8A9172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7366" y="180549"/>
            <a:ext cx="2639797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DAAB1-0A21-C09C-DF34-AEC4AB5F34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926" y="4424008"/>
            <a:ext cx="7687325" cy="2169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850A5-2C73-DF7B-36DD-8BC71E51ED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65545" y="3202787"/>
            <a:ext cx="9034131" cy="1610957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43246B-B124-5863-131B-27584E6D5F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68166"/>
            <a:ext cx="1511221" cy="15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255226A-33A9-2E54-E860-205DCDA24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6DE0D9F-96F6-4FEE-A556-F577F70A3E75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E041E6DA-CA84-F94B-A385-E71012B28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2" y="356798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A7B2AA-69F0-A40C-837B-D9C1B9A3065B}"/>
              </a:ext>
            </a:extLst>
          </p:cNvPr>
          <p:cNvSpPr/>
          <p:nvPr/>
        </p:nvSpPr>
        <p:spPr>
          <a:xfrm>
            <a:off x="0" y="0"/>
            <a:ext cx="12192000" cy="6855113"/>
          </a:xfrm>
          <a:custGeom>
            <a:avLst/>
            <a:gdLst/>
            <a:ahLst/>
            <a:cxnLst/>
            <a:rect l="l" t="t" r="r" b="b"/>
            <a:pathLst>
              <a:path w="17035964" h="9454960">
                <a:moveTo>
                  <a:pt x="0" y="0"/>
                </a:moveTo>
                <a:lnTo>
                  <a:pt x="17035964" y="0"/>
                </a:lnTo>
                <a:lnTo>
                  <a:pt x="17035964" y="9454960"/>
                </a:lnTo>
                <a:lnTo>
                  <a:pt x="0" y="9454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931308-C505-42E8-E27B-5F93A6E0D4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191">
            <a:off x="1977655" y="4965387"/>
            <a:ext cx="279105" cy="106897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CF40740-2462-8A63-EA6A-DC354A406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118">
            <a:off x="3775001" y="3187281"/>
            <a:ext cx="252951" cy="96879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F34CC90-79F3-2E1B-E568-511B55B7D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450">
            <a:off x="7031664" y="4861399"/>
            <a:ext cx="208221" cy="79748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B9387AF3-2FED-AA06-D7CE-1D64E7F36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5079" y="2034954"/>
            <a:ext cx="406400" cy="406400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  <a:extLst>
              <a:ext uri="{FF2B5EF4-FFF2-40B4-BE49-F238E27FC236}">
                <a16:creationId xmlns:a16="http://schemas.microsoft.com/office/drawing/2014/main" id="{9B3E46CE-802C-22DD-2682-7F51C5549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0651" y="2609112"/>
            <a:ext cx="406400" cy="4064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F591726D-9E81-862E-19A7-EF304FD5DF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9386" y="1386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9C4B1-0C4A-1F1C-B7AA-12EC9243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B41E1-DA52-9AA2-FC94-17B31F745C27}"/>
              </a:ext>
            </a:extLst>
          </p:cNvPr>
          <p:cNvGrpSpPr/>
          <p:nvPr/>
        </p:nvGrpSpPr>
        <p:grpSpPr>
          <a:xfrm>
            <a:off x="570272" y="1189702"/>
            <a:ext cx="2989006" cy="2123658"/>
            <a:chOff x="442452" y="1258528"/>
            <a:chExt cx="2989006" cy="212365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BCFD5607-CB07-65D1-DEA4-E98A0A4DE289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583AED-3C6A-7D17-5D8B-7A76B14C9008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54271A-7F8D-D83E-E4FC-9CCC06144F3D}"/>
              </a:ext>
            </a:extLst>
          </p:cNvPr>
          <p:cNvGrpSpPr/>
          <p:nvPr/>
        </p:nvGrpSpPr>
        <p:grpSpPr>
          <a:xfrm>
            <a:off x="570272" y="3702012"/>
            <a:ext cx="2989006" cy="1538582"/>
            <a:chOff x="442452" y="1258528"/>
            <a:chExt cx="2989006" cy="1538582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DD07989-16E7-A9F1-8E90-89C5E5A0F9AC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5734A5-4F4A-42F0-9C16-3737AB4A664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b="1" dirty="0">
                  <a:latin typeface="Cambria" panose="02040503050406030204" pitchFamily="18" charset="0"/>
                </a:rPr>
                <a:t>1 000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4454C9-3D78-4439-D8FD-9975A11D0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A1D9A-DC79-8FA4-F2AB-7D59F1C00F35}"/>
              </a:ext>
            </a:extLst>
          </p:cNvPr>
          <p:cNvGrpSpPr/>
          <p:nvPr/>
        </p:nvGrpSpPr>
        <p:grpSpPr>
          <a:xfrm>
            <a:off x="589936" y="1386347"/>
            <a:ext cx="2989006" cy="2123658"/>
            <a:chOff x="442452" y="1258528"/>
            <a:chExt cx="2989006" cy="21236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D0B0A28-067E-1448-86C2-18333CD2FCD6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6BC96F-178A-8EE2-C290-92783DB6E4B1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Mai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nói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tới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C6D18-8F94-F4F3-43D2-3D4587280A74}"/>
              </a:ext>
            </a:extLst>
          </p:cNvPr>
          <p:cNvGrpSpPr/>
          <p:nvPr/>
        </p:nvGrpSpPr>
        <p:grpSpPr>
          <a:xfrm>
            <a:off x="589936" y="3898657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5889D5A-EF76-D3CF-EFBF-D1777293B597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8EBF3-2A0F-83BD-5D23-0A115A82CC5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</a:p>
            <a:p>
              <a:pPr algn="just"/>
              <a:r>
                <a:rPr lang="en-US" sz="2200" b="1" dirty="0">
                  <a:latin typeface="Cambria" panose="02040503050406030204" pitchFamily="18" charset="0"/>
                </a:rPr>
                <a:t>100 000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CF4CA-60C8-DD6C-761B-C00E9CAE7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96C93C-28F0-831B-B728-CA329B9292C6}"/>
              </a:ext>
            </a:extLst>
          </p:cNvPr>
          <p:cNvGrpSpPr/>
          <p:nvPr/>
        </p:nvGrpSpPr>
        <p:grpSpPr>
          <a:xfrm>
            <a:off x="560439" y="1806676"/>
            <a:ext cx="2989006" cy="1467635"/>
            <a:chOff x="442452" y="1258528"/>
            <a:chExt cx="2989006" cy="146763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00879343-E42F-994C-8FA3-BF8043322680}"/>
                </a:ext>
              </a:extLst>
            </p:cNvPr>
            <p:cNvSpPr/>
            <p:nvPr/>
          </p:nvSpPr>
          <p:spPr>
            <a:xfrm>
              <a:off x="442452" y="1258528"/>
              <a:ext cx="2989006" cy="1467635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C990F3-072A-35B9-503E-0BC1AEF6D15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gồm</a:t>
              </a:r>
              <a:r>
                <a:rPr lang="en-US" sz="2200" dirty="0">
                  <a:latin typeface="Cambria" panose="02040503050406030204" pitchFamily="18" charset="0"/>
                </a:rPr>
                <a:t> bao </a:t>
              </a:r>
              <a:r>
                <a:rPr lang="en-US" sz="2200" dirty="0" err="1">
                  <a:latin typeface="Cambria" panose="02040503050406030204" pitchFamily="18" charset="0"/>
                </a:rPr>
                <a:t>nhiêu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C046EF-997A-343D-E829-BE130302A651}"/>
              </a:ext>
            </a:extLst>
          </p:cNvPr>
          <p:cNvGrpSpPr/>
          <p:nvPr/>
        </p:nvGrpSpPr>
        <p:grpSpPr>
          <a:xfrm>
            <a:off x="560439" y="3876535"/>
            <a:ext cx="3126656" cy="1120713"/>
            <a:chOff x="442452" y="1258528"/>
            <a:chExt cx="3126656" cy="112071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457AFD3-619C-EEFC-D387-8E4070F4C40E}"/>
                </a:ext>
              </a:extLst>
            </p:cNvPr>
            <p:cNvSpPr/>
            <p:nvPr/>
          </p:nvSpPr>
          <p:spPr>
            <a:xfrm>
              <a:off x="442452" y="1258529"/>
              <a:ext cx="3126656" cy="112071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D661CC-AF5F-E913-C8DF-D8B963EC75AE}"/>
                </a:ext>
              </a:extLst>
            </p:cNvPr>
            <p:cNvSpPr txBox="1"/>
            <p:nvPr/>
          </p:nvSpPr>
          <p:spPr>
            <a:xfrm>
              <a:off x="580103" y="1258528"/>
              <a:ext cx="29890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ghép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10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85C5EF-F529-EEAB-237E-DBE77985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BA10BD-293D-392B-9429-5368E087B08C}"/>
              </a:ext>
            </a:extLst>
          </p:cNvPr>
          <p:cNvGrpSpPr/>
          <p:nvPr/>
        </p:nvGrpSpPr>
        <p:grpSpPr>
          <a:xfrm>
            <a:off x="560439" y="1806676"/>
            <a:ext cx="2989006" cy="1467635"/>
            <a:chOff x="442452" y="1258528"/>
            <a:chExt cx="2989006" cy="146763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CC6B863-C56F-1867-6C18-CE9FD3E18DA1}"/>
                </a:ext>
              </a:extLst>
            </p:cNvPr>
            <p:cNvSpPr/>
            <p:nvPr/>
          </p:nvSpPr>
          <p:spPr>
            <a:xfrm>
              <a:off x="442452" y="1258528"/>
              <a:ext cx="2989006" cy="1467635"/>
            </a:xfrm>
            <a:prstGeom prst="wedgeRoundRectCallout">
              <a:avLst/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999B3-07F8-E3D6-C73B-42B47FB90BBF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gồm</a:t>
              </a:r>
              <a:r>
                <a:rPr lang="en-US" sz="2200" dirty="0">
                  <a:latin typeface="Cambria" panose="02040503050406030204" pitchFamily="18" charset="0"/>
                </a:rPr>
                <a:t> bao </a:t>
              </a:r>
              <a:r>
                <a:rPr lang="en-US" sz="2200" dirty="0" err="1">
                  <a:latin typeface="Cambria" panose="02040503050406030204" pitchFamily="18" charset="0"/>
                </a:rPr>
                <a:t>nhiêu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044E01-DBB8-7D60-BD9A-DA1ADD2A4E8C}"/>
              </a:ext>
            </a:extLst>
          </p:cNvPr>
          <p:cNvGrpSpPr/>
          <p:nvPr/>
        </p:nvGrpSpPr>
        <p:grpSpPr>
          <a:xfrm>
            <a:off x="560439" y="3876535"/>
            <a:ext cx="3126656" cy="1120713"/>
            <a:chOff x="442452" y="1258528"/>
            <a:chExt cx="3126656" cy="112071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E43A7EB7-3249-9DE1-F351-5AD5B2586BCE}"/>
                </a:ext>
              </a:extLst>
            </p:cNvPr>
            <p:cNvSpPr/>
            <p:nvPr/>
          </p:nvSpPr>
          <p:spPr>
            <a:xfrm>
              <a:off x="442452" y="1258529"/>
              <a:ext cx="3126656" cy="112071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6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92CF83-269A-BFD5-B5ED-BE8464F5F79F}"/>
                </a:ext>
              </a:extLst>
            </p:cNvPr>
            <p:cNvSpPr txBox="1"/>
            <p:nvPr/>
          </p:nvSpPr>
          <p:spPr>
            <a:xfrm>
              <a:off x="580103" y="1258528"/>
              <a:ext cx="29890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ghép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10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3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462CBA-8D34-6461-E5F3-44208CE77AF6}"/>
              </a:ext>
            </a:extLst>
          </p:cNvPr>
          <p:cNvGrpSpPr/>
          <p:nvPr/>
        </p:nvGrpSpPr>
        <p:grpSpPr>
          <a:xfrm>
            <a:off x="3340111" y="846044"/>
            <a:ext cx="5114844" cy="707887"/>
            <a:chOff x="517177" y="1258528"/>
            <a:chExt cx="2776629" cy="121030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55D684B-2F28-9602-C4C9-B7FB81FAFD21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DDB7AA-9ACD-DD9C-D12F-507C987192EF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44F82C-5A50-CC3F-D131-830A5A25D122}"/>
              </a:ext>
            </a:extLst>
          </p:cNvPr>
          <p:cNvGrpSpPr/>
          <p:nvPr/>
        </p:nvGrpSpPr>
        <p:grpSpPr>
          <a:xfrm>
            <a:off x="3011340" y="3617953"/>
            <a:ext cx="1974271" cy="707887"/>
            <a:chOff x="517177" y="1258528"/>
            <a:chExt cx="1071747" cy="121030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511AD6A-473D-BB83-3729-2EC38F608CAD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2EDF45-0520-BE23-931F-6F192BA02002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2BF4D3-BE8A-8B78-19B8-AEC7257BC6AB}"/>
              </a:ext>
            </a:extLst>
          </p:cNvPr>
          <p:cNvGrpSpPr/>
          <p:nvPr/>
        </p:nvGrpSpPr>
        <p:grpSpPr>
          <a:xfrm>
            <a:off x="7788269" y="3617953"/>
            <a:ext cx="1974271" cy="707887"/>
            <a:chOff x="517177" y="1258528"/>
            <a:chExt cx="1071747" cy="121030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E63F816D-DF63-B09C-CC71-CDF1548A58C9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A2AE9A-FC83-AB32-237B-F23F07EDFC08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57F50-48B6-D224-E0F8-7C75D96F02E1}"/>
              </a:ext>
            </a:extLst>
          </p:cNvPr>
          <p:cNvGrpSpPr/>
          <p:nvPr/>
        </p:nvGrpSpPr>
        <p:grpSpPr>
          <a:xfrm>
            <a:off x="2360272" y="2115042"/>
            <a:ext cx="7030965" cy="818687"/>
            <a:chOff x="517177" y="1258530"/>
            <a:chExt cx="2258632" cy="831198"/>
          </a:xfrm>
          <a:solidFill>
            <a:srgbClr val="00B0F0"/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529F172-20B5-BE77-C278-E06511964B38}"/>
                </a:ext>
              </a:extLst>
            </p:cNvPr>
            <p:cNvSpPr/>
            <p:nvPr/>
          </p:nvSpPr>
          <p:spPr>
            <a:xfrm>
              <a:off x="517177" y="1258531"/>
              <a:ext cx="2258632" cy="831197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8A55DE-7055-95CB-C4A2-C4AB5C6DB4AC}"/>
                </a:ext>
              </a:extLst>
            </p:cNvPr>
            <p:cNvSpPr txBox="1"/>
            <p:nvPr/>
          </p:nvSpPr>
          <p:spPr>
            <a:xfrm>
              <a:off x="700589" y="1258530"/>
              <a:ext cx="1904832" cy="6562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EC690B6-CE33-451F-E1CD-5A87F3C1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4418701"/>
            <a:ext cx="4011516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F68988-10B6-2489-1495-B5517D766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60" y="4451778"/>
            <a:ext cx="352989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0DD5D-5855-3A54-B497-10F47BA9B30A}"/>
              </a:ext>
            </a:extLst>
          </p:cNvPr>
          <p:cNvGrpSpPr/>
          <p:nvPr/>
        </p:nvGrpSpPr>
        <p:grpSpPr>
          <a:xfrm>
            <a:off x="417871" y="3665897"/>
            <a:ext cx="11356256" cy="725297"/>
            <a:chOff x="603686" y="1258531"/>
            <a:chExt cx="2172123" cy="736381"/>
          </a:xfrm>
          <a:solidFill>
            <a:schemeClr val="accent6"/>
          </a:solidFill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956EE9A2-35A8-8FC7-9BDF-C58F6534567E}"/>
                </a:ext>
              </a:extLst>
            </p:cNvPr>
            <p:cNvSpPr/>
            <p:nvPr/>
          </p:nvSpPr>
          <p:spPr>
            <a:xfrm>
              <a:off x="603686" y="1258531"/>
              <a:ext cx="2172123" cy="7363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829E96-2907-251C-D964-B3BAE24FA5A7}"/>
                </a:ext>
              </a:extLst>
            </p:cNvPr>
            <p:cNvSpPr txBox="1"/>
            <p:nvPr/>
          </p:nvSpPr>
          <p:spPr>
            <a:xfrm>
              <a:off x="618295" y="1338704"/>
              <a:ext cx="2148327" cy="6562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liền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999 999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1 000 000. </a:t>
              </a:r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FF2FD90-B328-CC02-4081-1ECA140FC2D0}"/>
              </a:ext>
            </a:extLst>
          </p:cNvPr>
          <p:cNvCxnSpPr/>
          <p:nvPr/>
        </p:nvCxnSpPr>
        <p:spPr>
          <a:xfrm>
            <a:off x="781664" y="2222090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4051D61-00BB-302D-403E-85EF4484A2EC}"/>
              </a:ext>
            </a:extLst>
          </p:cNvPr>
          <p:cNvSpPr txBox="1"/>
          <p:nvPr/>
        </p:nvSpPr>
        <p:spPr>
          <a:xfrm>
            <a:off x="689766" y="253556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E229F-AC3C-AA38-8589-4E0923A6EE54}"/>
              </a:ext>
            </a:extLst>
          </p:cNvPr>
          <p:cNvSpPr txBox="1"/>
          <p:nvPr/>
        </p:nvSpPr>
        <p:spPr>
          <a:xfrm>
            <a:off x="2552979" y="253058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C75CF-08A1-53A3-0BBA-519FBAC072FE}"/>
              </a:ext>
            </a:extLst>
          </p:cNvPr>
          <p:cNvSpPr txBox="1"/>
          <p:nvPr/>
        </p:nvSpPr>
        <p:spPr>
          <a:xfrm>
            <a:off x="4534179" y="252559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BE20B-9EB6-82C4-4C38-AEB780DD4B48}"/>
              </a:ext>
            </a:extLst>
          </p:cNvPr>
          <p:cNvSpPr txBox="1"/>
          <p:nvPr/>
        </p:nvSpPr>
        <p:spPr>
          <a:xfrm>
            <a:off x="6397392" y="252061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88827-BF59-C49D-E026-C7940C0BE6CD}"/>
              </a:ext>
            </a:extLst>
          </p:cNvPr>
          <p:cNvSpPr txBox="1"/>
          <p:nvPr/>
        </p:nvSpPr>
        <p:spPr>
          <a:xfrm>
            <a:off x="8260605" y="251563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C776AD-1379-8215-0D86-8BD98B336E0F}"/>
              </a:ext>
            </a:extLst>
          </p:cNvPr>
          <p:cNvCxnSpPr>
            <a:cxnSpLocks/>
          </p:cNvCxnSpPr>
          <p:nvPr/>
        </p:nvCxnSpPr>
        <p:spPr>
          <a:xfrm>
            <a:off x="1521507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AA9643-4747-4AB0-60FA-CADEE38C5351}"/>
              </a:ext>
            </a:extLst>
          </p:cNvPr>
          <p:cNvCxnSpPr>
            <a:cxnSpLocks/>
          </p:cNvCxnSpPr>
          <p:nvPr/>
        </p:nvCxnSpPr>
        <p:spPr>
          <a:xfrm>
            <a:off x="34157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2FD192-EA85-F965-4392-4F4C6D3B905C}"/>
              </a:ext>
            </a:extLst>
          </p:cNvPr>
          <p:cNvCxnSpPr>
            <a:cxnSpLocks/>
          </p:cNvCxnSpPr>
          <p:nvPr/>
        </p:nvCxnSpPr>
        <p:spPr>
          <a:xfrm>
            <a:off x="53792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FF2A1-7C08-1B32-CD7A-CC4D42F8BA06}"/>
              </a:ext>
            </a:extLst>
          </p:cNvPr>
          <p:cNvCxnSpPr>
            <a:cxnSpLocks/>
          </p:cNvCxnSpPr>
          <p:nvPr/>
        </p:nvCxnSpPr>
        <p:spPr>
          <a:xfrm>
            <a:off x="71525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FB949F-1D55-8855-496E-25FD196C87B3}"/>
              </a:ext>
            </a:extLst>
          </p:cNvPr>
          <p:cNvCxnSpPr>
            <a:cxnSpLocks/>
          </p:cNvCxnSpPr>
          <p:nvPr/>
        </p:nvCxnSpPr>
        <p:spPr>
          <a:xfrm>
            <a:off x="9389442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60BDB-7237-DD08-FA4D-E0A97A891388}"/>
              </a:ext>
            </a:extLst>
          </p:cNvPr>
          <p:cNvGrpSpPr/>
          <p:nvPr/>
        </p:nvGrpSpPr>
        <p:grpSpPr>
          <a:xfrm>
            <a:off x="781664" y="628030"/>
            <a:ext cx="7152337" cy="646331"/>
            <a:chOff x="517177" y="1258528"/>
            <a:chExt cx="2776629" cy="1354622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D68ED7B-2FB4-518F-B152-4F57870B0DDD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CF64FD-917F-0D79-1963-AC3AFF9DDAB1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b) </a:t>
              </a:r>
              <a:r>
                <a:rPr lang="en-US" sz="3600" b="1" dirty="0" err="1"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1 000 000 </a:t>
              </a:r>
              <a:r>
                <a:rPr lang="en-US" sz="3600" b="1" dirty="0" err="1">
                  <a:latin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92A338BF-42E8-58D5-91BF-724BFD6F0FF6}"/>
              </a:ext>
            </a:extLst>
          </p:cNvPr>
          <p:cNvSpPr/>
          <p:nvPr/>
        </p:nvSpPr>
        <p:spPr>
          <a:xfrm>
            <a:off x="8285272" y="1736783"/>
            <a:ext cx="2208339" cy="16488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3696C87-6EC0-BDCF-E6EB-139E5667A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0710D06-9DC3-8E3E-2992-D468D2B803A0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yellow and blue letters&#10;&#10;AI-generated content may be incorrect.">
            <a:extLst>
              <a:ext uri="{FF2B5EF4-FFF2-40B4-BE49-F238E27FC236}">
                <a16:creationId xmlns:a16="http://schemas.microsoft.com/office/drawing/2014/main" id="{50EAAD91-3130-7C22-E082-8F4603389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0" y="0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6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3" y="3971359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05" y="4706604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  <p:pic>
        <p:nvPicPr>
          <p:cNvPr id="14" name="bandicam-2021-08-27-03-32-07-600">
            <a:hlinkClick r:id="" action="ppaction://media"/>
            <a:extLst>
              <a:ext uri="{FF2B5EF4-FFF2-40B4-BE49-F238E27FC236}">
                <a16:creationId xmlns:a16="http://schemas.microsoft.com/office/drawing/2014/main" id="{D7DC50D3-5992-41F4-87BA-0381726452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6" end="30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6358146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1798CB-004C-4F95-A645-6AE899EF1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34" y="176400"/>
            <a:ext cx="8559526" cy="15030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THANH TÂM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61BDCEE-9DA3-6C87-CFB3-C6831837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18DE3A54-1877-7A84-09BE-147BE4BEF430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5" name="Google Shape;2548;p39">
              <a:extLst>
                <a:ext uri="{FF2B5EF4-FFF2-40B4-BE49-F238E27FC236}">
                  <a16:creationId xmlns:a16="http://schemas.microsoft.com/office/drawing/2014/main" id="{639A39DB-5CF8-5EA0-547F-7C612E1E0BCB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57;p39">
              <a:extLst>
                <a:ext uri="{FF2B5EF4-FFF2-40B4-BE49-F238E27FC236}">
                  <a16:creationId xmlns:a16="http://schemas.microsoft.com/office/drawing/2014/main" id="{17AE830B-BCED-7A66-D988-7367BEF979E2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7" name="Google Shape;2558;p39">
                <a:extLst>
                  <a:ext uri="{FF2B5EF4-FFF2-40B4-BE49-F238E27FC236}">
                    <a16:creationId xmlns:a16="http://schemas.microsoft.com/office/drawing/2014/main" id="{D5601314-D6A2-E431-DC88-F7AD00712A79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9" name="Google Shape;2559;p39">
                  <a:extLst>
                    <a:ext uri="{FF2B5EF4-FFF2-40B4-BE49-F238E27FC236}">
                      <a16:creationId xmlns:a16="http://schemas.microsoft.com/office/drawing/2014/main" id="{4B96D6F2-0D13-8004-CC33-C3CC04FA3569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Google Shape;2560;p39">
                  <a:extLst>
                    <a:ext uri="{FF2B5EF4-FFF2-40B4-BE49-F238E27FC236}">
                      <a16:creationId xmlns:a16="http://schemas.microsoft.com/office/drawing/2014/main" id="{C789BD77-D255-96F9-C446-93BCA0B9677F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2561;p39">
                  <a:extLst>
                    <a:ext uri="{FF2B5EF4-FFF2-40B4-BE49-F238E27FC236}">
                      <a16:creationId xmlns:a16="http://schemas.microsoft.com/office/drawing/2014/main" id="{C31ED50E-405D-081E-9582-90F85A6B2907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" name="Google Shape;2562;p39">
                <a:extLst>
                  <a:ext uri="{FF2B5EF4-FFF2-40B4-BE49-F238E27FC236}">
                    <a16:creationId xmlns:a16="http://schemas.microsoft.com/office/drawing/2014/main" id="{00983C05-837A-4FF9-3887-46A4C1C99694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1A91C8-E74C-DB27-CDEC-89E9B29AC5BD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0BFFBC45-F88F-5EBE-179D-F158A5AB7777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C995EC-6D0D-738D-E0D5-A446D04C0FB5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8A92B2-2915-790D-A768-40D455322450}"/>
              </a:ext>
            </a:extLst>
          </p:cNvPr>
          <p:cNvCxnSpPr/>
          <p:nvPr/>
        </p:nvCxnSpPr>
        <p:spPr>
          <a:xfrm>
            <a:off x="972780" y="2733323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15B497A-0FB6-EDAA-4A7C-CA93C472F6E6}"/>
              </a:ext>
            </a:extLst>
          </p:cNvPr>
          <p:cNvSpPr txBox="1"/>
          <p:nvPr/>
        </p:nvSpPr>
        <p:spPr>
          <a:xfrm>
            <a:off x="847632" y="309667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AF5CA-122A-BD72-34A5-7011D2C54AA8}"/>
              </a:ext>
            </a:extLst>
          </p:cNvPr>
          <p:cNvSpPr txBox="1"/>
          <p:nvPr/>
        </p:nvSpPr>
        <p:spPr>
          <a:xfrm>
            <a:off x="2558909" y="309168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200 000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8E2C5-345E-3EE3-9F48-82524EE99A92}"/>
              </a:ext>
            </a:extLst>
          </p:cNvPr>
          <p:cNvSpPr txBox="1"/>
          <p:nvPr/>
        </p:nvSpPr>
        <p:spPr>
          <a:xfrm>
            <a:off x="4540109" y="3086707"/>
            <a:ext cx="186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300 000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95F73-B841-F875-A5E1-832378052868}"/>
              </a:ext>
            </a:extLst>
          </p:cNvPr>
          <p:cNvSpPr txBox="1"/>
          <p:nvPr/>
        </p:nvSpPr>
        <p:spPr>
          <a:xfrm>
            <a:off x="6403322" y="308172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400 000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EE93E-4FD2-5E45-230B-D18F1DA13929}"/>
              </a:ext>
            </a:extLst>
          </p:cNvPr>
          <p:cNvSpPr txBox="1"/>
          <p:nvPr/>
        </p:nvSpPr>
        <p:spPr>
          <a:xfrm>
            <a:off x="8266535" y="307674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500 000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9D5557-A039-FC38-5EAC-B88EE827A740}"/>
              </a:ext>
            </a:extLst>
          </p:cNvPr>
          <p:cNvCxnSpPr>
            <a:cxnSpLocks/>
          </p:cNvCxnSpPr>
          <p:nvPr/>
        </p:nvCxnSpPr>
        <p:spPr>
          <a:xfrm>
            <a:off x="1712623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6A97A9-0590-282F-69E1-360B2386F5BC}"/>
              </a:ext>
            </a:extLst>
          </p:cNvPr>
          <p:cNvCxnSpPr>
            <a:cxnSpLocks/>
          </p:cNvCxnSpPr>
          <p:nvPr/>
        </p:nvCxnSpPr>
        <p:spPr>
          <a:xfrm>
            <a:off x="36068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509C5-A272-85A2-69DA-20B2A3B049FC}"/>
              </a:ext>
            </a:extLst>
          </p:cNvPr>
          <p:cNvCxnSpPr>
            <a:cxnSpLocks/>
          </p:cNvCxnSpPr>
          <p:nvPr/>
        </p:nvCxnSpPr>
        <p:spPr>
          <a:xfrm>
            <a:off x="55703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DFB5F1-A6EB-BC72-0962-8B4090D7FFEE}"/>
              </a:ext>
            </a:extLst>
          </p:cNvPr>
          <p:cNvCxnSpPr>
            <a:cxnSpLocks/>
          </p:cNvCxnSpPr>
          <p:nvPr/>
        </p:nvCxnSpPr>
        <p:spPr>
          <a:xfrm>
            <a:off x="737417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A8E77B-BB8D-DF49-D550-AFD1FD7DDCDB}"/>
              </a:ext>
            </a:extLst>
          </p:cNvPr>
          <p:cNvCxnSpPr>
            <a:cxnSpLocks/>
          </p:cNvCxnSpPr>
          <p:nvPr/>
        </p:nvCxnSpPr>
        <p:spPr>
          <a:xfrm>
            <a:off x="9347804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982350C-DB3C-39F6-A74B-0C7490C48C7D}"/>
              </a:ext>
            </a:extLst>
          </p:cNvPr>
          <p:cNvSpPr txBox="1"/>
          <p:nvPr/>
        </p:nvSpPr>
        <p:spPr>
          <a:xfrm>
            <a:off x="463944" y="1951606"/>
            <a:ext cx="87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2084AA-E999-4554-F71E-678A952546B6}"/>
              </a:ext>
            </a:extLst>
          </p:cNvPr>
          <p:cNvSpPr txBox="1"/>
          <p:nvPr/>
        </p:nvSpPr>
        <p:spPr>
          <a:xfrm>
            <a:off x="10059886" y="308670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600 000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3081E7-6E49-5F5D-F57B-76B268A4AF23}"/>
              </a:ext>
            </a:extLst>
          </p:cNvPr>
          <p:cNvCxnSpPr>
            <a:cxnSpLocks/>
          </p:cNvCxnSpPr>
          <p:nvPr/>
        </p:nvCxnSpPr>
        <p:spPr>
          <a:xfrm>
            <a:off x="11097674" y="2669226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3C9685F-49EC-90D2-0A9D-ACB0694DDAF0}"/>
              </a:ext>
            </a:extLst>
          </p:cNvPr>
          <p:cNvCxnSpPr/>
          <p:nvPr/>
        </p:nvCxnSpPr>
        <p:spPr>
          <a:xfrm>
            <a:off x="1007516" y="4915411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25E4EE4-D223-C67C-3764-8091B6A877E6}"/>
              </a:ext>
            </a:extLst>
          </p:cNvPr>
          <p:cNvSpPr txBox="1"/>
          <p:nvPr/>
        </p:nvSpPr>
        <p:spPr>
          <a:xfrm>
            <a:off x="915618" y="5228884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600 000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0D106B-91D6-DE24-4BDF-FCB2B6F57158}"/>
              </a:ext>
            </a:extLst>
          </p:cNvPr>
          <p:cNvSpPr txBox="1"/>
          <p:nvPr/>
        </p:nvSpPr>
        <p:spPr>
          <a:xfrm>
            <a:off x="2778831" y="5223902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700 000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A12176-3F2D-8308-BD6A-2449196345D8}"/>
              </a:ext>
            </a:extLst>
          </p:cNvPr>
          <p:cNvSpPr txBox="1"/>
          <p:nvPr/>
        </p:nvSpPr>
        <p:spPr>
          <a:xfrm>
            <a:off x="4760031" y="5218920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800 000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094B02-FE66-B4D7-044A-3CC614DCC94D}"/>
              </a:ext>
            </a:extLst>
          </p:cNvPr>
          <p:cNvSpPr txBox="1"/>
          <p:nvPr/>
        </p:nvSpPr>
        <p:spPr>
          <a:xfrm>
            <a:off x="6623244" y="5213938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900 000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71029A-0983-335A-AD4D-A5C36FC6EEC3}"/>
              </a:ext>
            </a:extLst>
          </p:cNvPr>
          <p:cNvSpPr txBox="1"/>
          <p:nvPr/>
        </p:nvSpPr>
        <p:spPr>
          <a:xfrm>
            <a:off x="8486457" y="5208956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D725FF-1096-A94B-3928-A76851BCCF14}"/>
              </a:ext>
            </a:extLst>
          </p:cNvPr>
          <p:cNvCxnSpPr>
            <a:cxnSpLocks/>
          </p:cNvCxnSpPr>
          <p:nvPr/>
        </p:nvCxnSpPr>
        <p:spPr>
          <a:xfrm>
            <a:off x="1747359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8B93ED-8EF0-63C1-49CB-C521C17D5A47}"/>
              </a:ext>
            </a:extLst>
          </p:cNvPr>
          <p:cNvCxnSpPr>
            <a:cxnSpLocks/>
          </p:cNvCxnSpPr>
          <p:nvPr/>
        </p:nvCxnSpPr>
        <p:spPr>
          <a:xfrm>
            <a:off x="36416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2F523F1-5A40-1C77-94A1-AC080C47DA1B}"/>
              </a:ext>
            </a:extLst>
          </p:cNvPr>
          <p:cNvCxnSpPr>
            <a:cxnSpLocks/>
          </p:cNvCxnSpPr>
          <p:nvPr/>
        </p:nvCxnSpPr>
        <p:spPr>
          <a:xfrm>
            <a:off x="56051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D513E0-6C85-C9C5-9057-F289D701244F}"/>
              </a:ext>
            </a:extLst>
          </p:cNvPr>
          <p:cNvCxnSpPr>
            <a:cxnSpLocks/>
          </p:cNvCxnSpPr>
          <p:nvPr/>
        </p:nvCxnSpPr>
        <p:spPr>
          <a:xfrm>
            <a:off x="740890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5AC5BEA-846C-FA6B-8C98-93F6EACFCA34}"/>
              </a:ext>
            </a:extLst>
          </p:cNvPr>
          <p:cNvCxnSpPr>
            <a:cxnSpLocks/>
          </p:cNvCxnSpPr>
          <p:nvPr/>
        </p:nvCxnSpPr>
        <p:spPr>
          <a:xfrm>
            <a:off x="9615294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5714C68-FD91-42E0-72F0-D906B5DA6EBF}"/>
              </a:ext>
            </a:extLst>
          </p:cNvPr>
          <p:cNvSpPr txBox="1"/>
          <p:nvPr/>
        </p:nvSpPr>
        <p:spPr>
          <a:xfrm>
            <a:off x="409958" y="4280762"/>
            <a:ext cx="64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35410D-194B-FD5F-434C-F95DF5BCE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7" y="2883906"/>
            <a:ext cx="1188823" cy="14570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E10B3C7-0198-CF1E-BFA7-F7A979D2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50" y="2952911"/>
            <a:ext cx="1188823" cy="1457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0530958-2122-7866-820A-2344E5A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332" y="2953493"/>
            <a:ext cx="1188823" cy="1457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07AA270-2F69-82B2-0FC4-27416B9C7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73" y="5065196"/>
            <a:ext cx="1188823" cy="145707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18F9F67-3BFF-9207-6217-08B835AD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23" y="5134998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398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1008A-10FC-FC96-9AEA-3F6A56E67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4"/>
          <a:stretch/>
        </p:blipFill>
        <p:spPr>
          <a:xfrm>
            <a:off x="2744174" y="2492253"/>
            <a:ext cx="8696413" cy="234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BC2C2-2961-F5C0-2F7D-96E860EF5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2" y="2300590"/>
            <a:ext cx="957453" cy="1173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FE18B-F76A-BCB4-CAE9-6EDF4885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029125"/>
            <a:ext cx="957453" cy="1173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DA640-401C-A6C2-6EDA-0127B0E2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757660"/>
            <a:ext cx="957453" cy="1173494"/>
          </a:xfrm>
          <a:prstGeom prst="rect">
            <a:avLst/>
          </a:prstGeom>
        </p:spPr>
      </p:pic>
      <p:grpSp>
        <p:nvGrpSpPr>
          <p:cNvPr id="6" name="组合 53">
            <a:extLst>
              <a:ext uri="{FF2B5EF4-FFF2-40B4-BE49-F238E27FC236}">
                <a16:creationId xmlns:a16="http://schemas.microsoft.com/office/drawing/2014/main" id="{D9AB5743-AE98-C2C0-7E03-1BF6C4309946}"/>
              </a:ext>
            </a:extLst>
          </p:cNvPr>
          <p:cNvGrpSpPr/>
          <p:nvPr/>
        </p:nvGrpSpPr>
        <p:grpSpPr>
          <a:xfrm>
            <a:off x="793647" y="574994"/>
            <a:ext cx="852274" cy="949029"/>
            <a:chOff x="3855017" y="2968521"/>
            <a:chExt cx="1570400" cy="1816620"/>
          </a:xfrm>
        </p:grpSpPr>
        <p:sp>
          <p:nvSpPr>
            <p:cNvPr id="7" name="Google Shape;2545;p39">
              <a:extLst>
                <a:ext uri="{FF2B5EF4-FFF2-40B4-BE49-F238E27FC236}">
                  <a16:creationId xmlns:a16="http://schemas.microsoft.com/office/drawing/2014/main" id="{C4228391-17F8-445F-48D7-CFC8857F2E7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8" name="Google Shape;2563;p39">
              <a:extLst>
                <a:ext uri="{FF2B5EF4-FFF2-40B4-BE49-F238E27FC236}">
                  <a16:creationId xmlns:a16="http://schemas.microsoft.com/office/drawing/2014/main" id="{D6C0069E-905F-2B18-035C-396A6D91ABDE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9" name="Google Shape;2564;p39">
                <a:extLst>
                  <a:ext uri="{FF2B5EF4-FFF2-40B4-BE49-F238E27FC236}">
                    <a16:creationId xmlns:a16="http://schemas.microsoft.com/office/drawing/2014/main" id="{3D64C2ED-0B79-3ACD-AC3C-52C709097753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10" name="Google Shape;2565;p39">
                <a:extLst>
                  <a:ext uri="{FF2B5EF4-FFF2-40B4-BE49-F238E27FC236}">
                    <a16:creationId xmlns:a16="http://schemas.microsoft.com/office/drawing/2014/main" id="{C5DA71C8-A9A4-6DD8-8889-A463D1651E1C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11" name="Google Shape;2566;p39">
                  <a:extLst>
                    <a:ext uri="{FF2B5EF4-FFF2-40B4-BE49-F238E27FC236}">
                      <a16:creationId xmlns:a16="http://schemas.microsoft.com/office/drawing/2014/main" id="{17A9F2BE-4200-A1D1-E15A-A6F52F1F9891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2" name="Google Shape;2567;p39">
                  <a:extLst>
                    <a:ext uri="{FF2B5EF4-FFF2-40B4-BE49-F238E27FC236}">
                      <a16:creationId xmlns:a16="http://schemas.microsoft.com/office/drawing/2014/main" id="{C8D68F06-F97B-9F71-049D-DE7DAB49F6A8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3" name="Google Shape;2568;p39">
                    <a:extLst>
                      <a:ext uri="{FF2B5EF4-FFF2-40B4-BE49-F238E27FC236}">
                        <a16:creationId xmlns:a16="http://schemas.microsoft.com/office/drawing/2014/main" id="{4FEDC24A-2777-77A2-E3AB-00D46209DA8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2569;p39">
                    <a:extLst>
                      <a:ext uri="{FF2B5EF4-FFF2-40B4-BE49-F238E27FC236}">
                        <a16:creationId xmlns:a16="http://schemas.microsoft.com/office/drawing/2014/main" id="{6CBAFBC5-8B85-8080-EB27-7F584AAC5FF6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Google Shape;2570;p39">
                    <a:extLst>
                      <a:ext uri="{FF2B5EF4-FFF2-40B4-BE49-F238E27FC236}">
                        <a16:creationId xmlns:a16="http://schemas.microsoft.com/office/drawing/2014/main" id="{F04F8518-2729-10CC-1CB9-A53D562CD628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F13AD4-396C-1DFB-DCBB-9AB034F5E104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5C0450EB-9187-1DBC-F3F8-D79A261D2EDC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C0B6F8-1164-A2A4-4203-AD6036FCECB5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E3E58E0-4A93-6743-3F8C-ABAE72B5318C}"/>
              </a:ext>
            </a:extLst>
          </p:cNvPr>
          <p:cNvSpPr txBox="1"/>
          <p:nvPr/>
        </p:nvSpPr>
        <p:spPr>
          <a:xfrm>
            <a:off x="852983" y="2391703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603 409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BAE3C-8782-68C2-D016-12C66D1589B4}"/>
              </a:ext>
            </a:extLst>
          </p:cNvPr>
          <p:cNvSpPr txBox="1"/>
          <p:nvPr/>
        </p:nvSpPr>
        <p:spPr>
          <a:xfrm>
            <a:off x="491531" y="3147745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9BA2A4-CE2C-1DBA-5ABE-EE7C697B58CA}"/>
              </a:ext>
            </a:extLst>
          </p:cNvPr>
          <p:cNvSpPr txBox="1"/>
          <p:nvPr/>
        </p:nvSpPr>
        <p:spPr>
          <a:xfrm>
            <a:off x="852983" y="3925410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38538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3B6AE94-D3AE-1C3A-6474-DF64A7D84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B9B2B0E8-7C9B-17FD-F2CB-708FEB90DAE1}"/>
              </a:ext>
            </a:extLst>
          </p:cNvPr>
          <p:cNvSpPr/>
          <p:nvPr/>
        </p:nvSpPr>
        <p:spPr>
          <a:xfrm>
            <a:off x="1244835" y="2261351"/>
            <a:ext cx="9387084" cy="4370301"/>
          </a:xfrm>
          <a:custGeom>
            <a:avLst/>
            <a:gdLst/>
            <a:ahLst/>
            <a:cxnLst/>
            <a:rect l="l" t="t" r="r" b="b"/>
            <a:pathLst>
              <a:path w="6951824" h="3073286">
                <a:moveTo>
                  <a:pt x="0" y="0"/>
                </a:moveTo>
                <a:lnTo>
                  <a:pt x="6951824" y="0"/>
                </a:lnTo>
                <a:lnTo>
                  <a:pt x="6951824" y="3073286"/>
                </a:lnTo>
                <a:lnTo>
                  <a:pt x="0" y="307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0CE9AD8A-CA89-8ED1-8666-E87229B3E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09" y="227397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87EAC4-1800-C45E-5DE9-2DA17502FB80}"/>
              </a:ext>
            </a:extLst>
          </p:cNvPr>
          <p:cNvGrpSpPr/>
          <p:nvPr/>
        </p:nvGrpSpPr>
        <p:grpSpPr>
          <a:xfrm>
            <a:off x="1291389" y="212125"/>
            <a:ext cx="9849853" cy="1792948"/>
            <a:chOff x="150128" y="102542"/>
            <a:chExt cx="10370514" cy="2009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176D4E-615C-BDF1-16B0-4201E216A222}"/>
                </a:ext>
              </a:extLst>
            </p:cNvPr>
            <p:cNvGrpSpPr/>
            <p:nvPr/>
          </p:nvGrpSpPr>
          <p:grpSpPr>
            <a:xfrm>
              <a:off x="1107066" y="248000"/>
              <a:ext cx="9413576" cy="1863939"/>
              <a:chOff x="1107065" y="247999"/>
              <a:chExt cx="9630217" cy="1863939"/>
            </a:xfrm>
          </p:grpSpPr>
          <p:pic>
            <p:nvPicPr>
              <p:cNvPr id="10" name="THANH TÂM">
                <a:extLst>
                  <a:ext uri="{FF2B5EF4-FFF2-40B4-BE49-F238E27FC236}">
                    <a16:creationId xmlns:a16="http://schemas.microsoft.com/office/drawing/2014/main" id="{0D493D76-0167-C37B-486E-4C7502B13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7065" y="247999"/>
                <a:ext cx="9630217" cy="186393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FDF492-F66D-BE83-05BA-749245B9A02D}"/>
                  </a:ext>
                </a:extLst>
              </p:cNvPr>
              <p:cNvSpPr/>
              <p:nvPr/>
            </p:nvSpPr>
            <p:spPr>
              <a:xfrm>
                <a:off x="1734242" y="296954"/>
                <a:ext cx="6903894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Trong số 562 381, chữ số 6 có giá trị là: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80151-6D62-ACC7-316F-C2229E6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69CBF-5E63-A2D3-2667-AE11A1C48A62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136865" y="2380953"/>
            <a:ext cx="2810873" cy="1791754"/>
            <a:chOff x="136865" y="2380953"/>
            <a:chExt cx="2810873" cy="1791754"/>
          </a:xfrm>
        </p:grpSpPr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938464" y="2380953"/>
              <a:ext cx="2009274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>
              <a:off x="136865" y="2697345"/>
              <a:ext cx="1403354" cy="1475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/>
                <p:nvPr/>
              </p:nvSpPr>
              <p:spPr>
                <a:xfrm>
                  <a:off x="1064105" y="2603172"/>
                  <a:ext cx="61908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66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𝟎𝟎𝟎</m:t>
                        </m:r>
                      </m:oMath>
                    </m:oMathPara>
                  </a14:m>
                  <a:endPara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105" y="2603172"/>
                  <a:ext cx="619080" cy="707886"/>
                </a:xfrm>
                <a:prstGeom prst="rect">
                  <a:avLst/>
                </a:prstGeom>
                <a:blipFill>
                  <a:blip r:embed="rId8"/>
                  <a:stretch>
                    <a:fillRect r="-1752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7C9BB0-6513-2457-A676-472298D3D8CA}"/>
                </a:ext>
              </a:extLst>
            </p:cNvPr>
            <p:cNvSpPr/>
            <p:nvPr/>
          </p:nvSpPr>
          <p:spPr>
            <a:xfrm>
              <a:off x="548030" y="3111217"/>
              <a:ext cx="6751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Pleasantly Plump" pitchFamily="2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58668F88-10B2-E252-3DF9-6247F36452CD}"/>
              </a:ext>
            </a:extLst>
          </p:cNvPr>
          <p:cNvSpPr/>
          <p:nvPr/>
        </p:nvSpPr>
        <p:spPr>
          <a:xfrm flipH="1">
            <a:off x="3990474" y="2380953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E7B9F-499F-F53C-72BC-A76166642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3188875" y="2697345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/>
              <p:nvPr/>
            </p:nvSpPr>
            <p:spPr>
              <a:xfrm>
                <a:off x="4669008" y="2518112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𝟔𝟎𝟎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008" y="2518112"/>
                <a:ext cx="619080" cy="707886"/>
              </a:xfrm>
              <a:prstGeom prst="rect">
                <a:avLst/>
              </a:prstGeom>
              <a:blipFill>
                <a:blip r:embed="rId11"/>
                <a:stretch>
                  <a:fillRect r="-5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AA389087-6534-C34E-9100-5CC2374E16E9}"/>
              </a:ext>
            </a:extLst>
          </p:cNvPr>
          <p:cNvSpPr/>
          <p:nvPr/>
        </p:nvSpPr>
        <p:spPr>
          <a:xfrm>
            <a:off x="3611261" y="3111217"/>
            <a:ext cx="652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B4CBBF2-3E7E-D364-30B2-E91982FF8A15}"/>
              </a:ext>
            </a:extLst>
          </p:cNvPr>
          <p:cNvSpPr/>
          <p:nvPr/>
        </p:nvSpPr>
        <p:spPr>
          <a:xfrm flipH="1">
            <a:off x="698834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457F9D-42AF-EC35-B586-29D82F7DB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6186744" y="2686162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/>
              <p:nvPr/>
            </p:nvSpPr>
            <p:spPr>
              <a:xfrm>
                <a:off x="7666877" y="2506929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877" y="2506929"/>
                <a:ext cx="619080" cy="707886"/>
              </a:xfrm>
              <a:prstGeom prst="rect">
                <a:avLst/>
              </a:prstGeom>
              <a:blipFill>
                <a:blip r:embed="rId12"/>
                <a:stretch>
                  <a:fillRect r="-76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3DE81C6-2CF9-C8C2-6536-8FB10FEEEB18}"/>
              </a:ext>
            </a:extLst>
          </p:cNvPr>
          <p:cNvSpPr/>
          <p:nvPr/>
        </p:nvSpPr>
        <p:spPr>
          <a:xfrm>
            <a:off x="6619550" y="3100034"/>
            <a:ext cx="631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4027F3C4-35FC-85A9-0169-529E60A83CD4}"/>
              </a:ext>
            </a:extLst>
          </p:cNvPr>
          <p:cNvSpPr/>
          <p:nvPr/>
        </p:nvSpPr>
        <p:spPr>
          <a:xfrm flipH="1">
            <a:off x="1004035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/>
              <p:nvPr/>
            </p:nvSpPr>
            <p:spPr>
              <a:xfrm>
                <a:off x="10718887" y="2506929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887" y="2506929"/>
                <a:ext cx="619080" cy="707886"/>
              </a:xfrm>
              <a:prstGeom prst="rect">
                <a:avLst/>
              </a:prstGeom>
              <a:blipFill>
                <a:blip r:embed="rId13"/>
                <a:stretch>
                  <a:fillRect r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8C9B085C-5B24-8A6B-0C30-55B0DC95A7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20728A-CCE2-875A-701F-D78FC5594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F75911-DF50-628F-2D94-CA07518D38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99" y="5422827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C6952-B076-811E-8B0F-93ECB1A08D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01" y="6158072"/>
            <a:ext cx="1960807" cy="5873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E3A6BB-97AB-604D-121E-CBCC167E82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200170-67DF-F52C-B0DB-8EB5D740E6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B030249-A707-8697-EFDD-28EE9B7955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38" name="THANH TÂM">
            <a:extLst>
              <a:ext uri="{FF2B5EF4-FFF2-40B4-BE49-F238E27FC236}">
                <a16:creationId xmlns:a16="http://schemas.microsoft.com/office/drawing/2014/main" id="{6D53DCF8-E28A-FDBD-3475-EE12170337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A98B4-9B00-FF0C-AC96-8D96257A1F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9110698" y="2696794"/>
            <a:ext cx="1403354" cy="1475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6F4448-F184-9DA3-4557-9ABA6711D393}"/>
              </a:ext>
            </a:extLst>
          </p:cNvPr>
          <p:cNvSpPr/>
          <p:nvPr/>
        </p:nvSpPr>
        <p:spPr>
          <a:xfrm>
            <a:off x="9653125" y="3100034"/>
            <a:ext cx="6687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789617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9195159-C12A-C916-9CEA-2A24322F8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69" y="2433112"/>
            <a:ext cx="7799748" cy="23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37" y="3554768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39" y="4290013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E2DCE9-182F-3CB9-E1B9-66D88AB1232E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D3824C8-1DC8-25F0-082A-D981E4A9CBC7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FBD47-F1F3-F242-8E85-7A67056368C2}"/>
                </a:ext>
              </a:extLst>
            </p:cNvPr>
            <p:cNvSpPr txBox="1"/>
            <p:nvPr/>
          </p:nvSpPr>
          <p:spPr>
            <a:xfrm>
              <a:off x="7798166" y="778029"/>
              <a:ext cx="3538356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466BF6F-98D0-FEA9-ACB5-E67D1984B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866877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B9691315-9243-AEDE-1FD3-DA03F71771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642904" y="-433614"/>
            <a:ext cx="1752296" cy="1650331"/>
          </a:xfrm>
          <a:prstGeom prst="rect">
            <a:avLst/>
          </a:prstGeom>
        </p:spPr>
      </p:pic>
      <p:pic>
        <p:nvPicPr>
          <p:cNvPr id="10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1C3E3C-32A4-1640-111F-E9CD6866CF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2857" y="-86687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1CDF5-C7DC-B484-6AB9-D5489DB67C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 rot="2521763">
            <a:off x="6756294" y="3585544"/>
            <a:ext cx="2585637" cy="2718309"/>
          </a:xfrm>
          <a:prstGeom prst="rect">
            <a:avLst/>
          </a:prstGeom>
        </p:spPr>
      </p:pic>
      <p:pic>
        <p:nvPicPr>
          <p:cNvPr id="205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364A67FB-0E1C-18A2-B04B-59C88D5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30677 0.077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384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9338A4C-02C0-4396-93D8-884C0D7B1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pic>
        <p:nvPicPr>
          <p:cNvPr id="8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8236EE5D-24AD-E8F1-9FF4-6CB82786D8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733" y="-1397920"/>
            <a:ext cx="609600" cy="609600"/>
          </a:xfrm>
          <a:prstGeom prst="rect">
            <a:avLst/>
          </a:prstGeom>
        </p:spPr>
      </p:pic>
      <p:pic>
        <p:nvPicPr>
          <p:cNvPr id="1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D38E9919-3D3F-623E-EE35-13AF6548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950FC4-F44B-7F87-2958-F70DEC65E539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98C5F733-E889-1AC8-B558-4966F2A0BCD0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9E12A4-939D-1EE0-ACB7-2738343459B9}"/>
                </a:ext>
              </a:extLst>
            </p:cNvPr>
            <p:cNvSpPr txBox="1"/>
            <p:nvPr/>
          </p:nvSpPr>
          <p:spPr>
            <a:xfrm>
              <a:off x="7380460" y="751983"/>
              <a:ext cx="3839384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Sai </a:t>
              </a:r>
              <a:r>
                <a:rPr kumimoji="0" lang="vi-VN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mất rồi !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E0D38C-DB8A-C4A5-2B68-2EF0D2117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08" y="4036136"/>
            <a:ext cx="1395087" cy="956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E0812-970B-46D3-268F-85BCE191CD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10" y="4771381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F0F35A-96C9-50D4-24BB-E4A79A944E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02" y="4791166"/>
            <a:ext cx="1395087" cy="956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DC8C89-BC6E-330B-7415-5E6AC9C3D8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04" y="5526411"/>
            <a:ext cx="1960807" cy="587393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17049093-3E40-9BCD-81B9-DF21DFCEF3D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10439704" y="-350787"/>
            <a:ext cx="1752296" cy="16503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B07BDD-95BD-AB8F-24D4-AA23FEB25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20393" y="72726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87EAC4-1800-C45E-5DE9-2DA17502FB80}"/>
              </a:ext>
            </a:extLst>
          </p:cNvPr>
          <p:cNvGrpSpPr/>
          <p:nvPr/>
        </p:nvGrpSpPr>
        <p:grpSpPr>
          <a:xfrm>
            <a:off x="363161" y="212666"/>
            <a:ext cx="11270485" cy="1792948"/>
            <a:chOff x="150128" y="102542"/>
            <a:chExt cx="11866241" cy="2009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176D4E-615C-BDF1-16B0-4201E216A222}"/>
                </a:ext>
              </a:extLst>
            </p:cNvPr>
            <p:cNvGrpSpPr/>
            <p:nvPr/>
          </p:nvGrpSpPr>
          <p:grpSpPr>
            <a:xfrm>
              <a:off x="1107066" y="248000"/>
              <a:ext cx="10909303" cy="1863939"/>
              <a:chOff x="1107065" y="247999"/>
              <a:chExt cx="11160366" cy="186393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493D76-0167-C37B-486E-4C7502B13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7065" y="247999"/>
                <a:ext cx="11160366" cy="186393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FDF492-F66D-BE83-05BA-749245B9A02D}"/>
                  </a:ext>
                </a:extLst>
              </p:cNvPr>
              <p:cNvSpPr/>
              <p:nvPr/>
            </p:nvSpPr>
            <p:spPr>
              <a:xfrm>
                <a:off x="1734242" y="296954"/>
                <a:ext cx="9844303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Viết số: “Năm trăm nghìn không trăm linh hai” là: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80151-6D62-ACC7-316F-C2229E6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69CBF-5E63-A2D3-2667-AE11A1C48A62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136865" y="2380953"/>
            <a:ext cx="2810873" cy="1791754"/>
            <a:chOff x="136865" y="2380953"/>
            <a:chExt cx="2810873" cy="1791754"/>
          </a:xfrm>
        </p:grpSpPr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938464" y="2380953"/>
              <a:ext cx="2009274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>
              <a:off x="136865" y="2697345"/>
              <a:ext cx="1403354" cy="1475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/>
                <p:nvPr/>
              </p:nvSpPr>
              <p:spPr>
                <a:xfrm>
                  <a:off x="893984" y="2550010"/>
                  <a:ext cx="61908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𝟓𝟎𝟐</m:t>
                        </m:r>
                        <m:r>
                          <a:rPr lang="en-US" sz="4000" b="1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oMath>
                    </m:oMathPara>
                  </a14:m>
                  <a:endPara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37A7841-6995-E764-51AC-81E6EE361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84" y="2550010"/>
                  <a:ext cx="619080" cy="707886"/>
                </a:xfrm>
                <a:prstGeom prst="rect">
                  <a:avLst/>
                </a:prstGeom>
                <a:blipFill>
                  <a:blip r:embed="rId8"/>
                  <a:stretch>
                    <a:fillRect r="-2247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7C9BB0-6513-2457-A676-472298D3D8CA}"/>
                </a:ext>
              </a:extLst>
            </p:cNvPr>
            <p:cNvSpPr/>
            <p:nvPr/>
          </p:nvSpPr>
          <p:spPr>
            <a:xfrm>
              <a:off x="548030" y="3111217"/>
              <a:ext cx="6751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Pleasantly Plump" pitchFamily="2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58668F88-10B2-E252-3DF9-6247F36452CD}"/>
              </a:ext>
            </a:extLst>
          </p:cNvPr>
          <p:cNvSpPr/>
          <p:nvPr/>
        </p:nvSpPr>
        <p:spPr>
          <a:xfrm flipH="1">
            <a:off x="3990474" y="2380953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E7B9F-499F-F53C-72BC-A76166642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3188875" y="2697345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/>
              <p:nvPr/>
            </p:nvSpPr>
            <p:spPr>
              <a:xfrm>
                <a:off x="4190543" y="2613805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𝟎𝟎𝟐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9DEF0C4-9B89-F784-902C-CE3B2C0A6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543" y="2613805"/>
                <a:ext cx="619080" cy="707886"/>
              </a:xfrm>
              <a:prstGeom prst="rect">
                <a:avLst/>
              </a:prstGeom>
              <a:blipFill>
                <a:blip r:embed="rId9"/>
                <a:stretch>
                  <a:fillRect r="-12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AA389087-6534-C34E-9100-5CC2374E16E9}"/>
              </a:ext>
            </a:extLst>
          </p:cNvPr>
          <p:cNvSpPr/>
          <p:nvPr/>
        </p:nvSpPr>
        <p:spPr>
          <a:xfrm>
            <a:off x="3611261" y="3111217"/>
            <a:ext cx="652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B4CBBF2-3E7E-D364-30B2-E91982FF8A15}"/>
              </a:ext>
            </a:extLst>
          </p:cNvPr>
          <p:cNvSpPr/>
          <p:nvPr/>
        </p:nvSpPr>
        <p:spPr>
          <a:xfrm flipH="1">
            <a:off x="698834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457F9D-42AF-EC35-B586-29D82F7DB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6186744" y="2686162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/>
              <p:nvPr/>
            </p:nvSpPr>
            <p:spPr>
              <a:xfrm>
                <a:off x="7113984" y="2698315"/>
                <a:ext cx="6190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𝟓𝟐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𝟎𝟎𝟎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432E006-EEE9-371C-2FA2-5A641CD29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84" y="2698315"/>
                <a:ext cx="619080" cy="707886"/>
              </a:xfrm>
              <a:prstGeom prst="rect">
                <a:avLst/>
              </a:prstGeom>
              <a:blipFill>
                <a:blip r:embed="rId10"/>
                <a:stretch>
                  <a:fillRect r="-17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3DE81C6-2CF9-C8C2-6536-8FB10FEEEB18}"/>
              </a:ext>
            </a:extLst>
          </p:cNvPr>
          <p:cNvSpPr/>
          <p:nvPr/>
        </p:nvSpPr>
        <p:spPr>
          <a:xfrm>
            <a:off x="6619550" y="3100034"/>
            <a:ext cx="631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4027F3C4-35FC-85A9-0169-529E60A83CD4}"/>
              </a:ext>
            </a:extLst>
          </p:cNvPr>
          <p:cNvSpPr/>
          <p:nvPr/>
        </p:nvSpPr>
        <p:spPr>
          <a:xfrm flipH="1">
            <a:off x="10040353" y="2369770"/>
            <a:ext cx="2009274" cy="1606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C5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2F9DE-EE34-5DB9-84B3-4170C7009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>
            <a:off x="9238754" y="2686162"/>
            <a:ext cx="1403354" cy="1475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/>
              <p:nvPr/>
            </p:nvSpPr>
            <p:spPr>
              <a:xfrm>
                <a:off x="10015869" y="2655785"/>
                <a:ext cx="14071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en-US" sz="4000" b="1" i="1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𝟎𝟎𝟐</m:t>
                      </m:r>
                    </m:oMath>
                  </m:oMathPara>
                </a14:m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13779BC-9F82-7A1D-4647-6F902407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69" y="2655785"/>
                <a:ext cx="1407158" cy="707886"/>
              </a:xfrm>
              <a:prstGeom prst="rect">
                <a:avLst/>
              </a:prstGeom>
              <a:blipFill>
                <a:blip r:embed="rId13"/>
                <a:stretch>
                  <a:fillRect r="-4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46F4448-F184-9DA3-4557-9ABA6711D393}"/>
              </a:ext>
            </a:extLst>
          </p:cNvPr>
          <p:cNvSpPr/>
          <p:nvPr/>
        </p:nvSpPr>
        <p:spPr>
          <a:xfrm>
            <a:off x="9653125" y="3100034"/>
            <a:ext cx="6687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Pleasantly Plump" pitchFamily="2" charset="0"/>
                <a:ea typeface="+mn-ea"/>
                <a:cs typeface="+mn-cs"/>
              </a:rPr>
              <a:t>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C9B085C-5B24-8A6B-0C30-55B0DC95A7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20728A-CCE2-875A-701F-D78FC5594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F75911-DF50-628F-2D94-CA07518D38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99" y="5422827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C6952-B076-811E-8B0F-93ECB1A08D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01" y="6158072"/>
            <a:ext cx="1960807" cy="5873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BE3A6BB-97AB-604D-121E-CBCC167E82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200170-67DF-F52C-B0DB-8EB5D740E6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B030249-A707-8697-EFDD-28EE9B7955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3DCF8-E28A-FDBD-3475-EE12170337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94" y="321471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96" y="3949960"/>
            <a:ext cx="1960807" cy="587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E2DCE9-182F-3CB9-E1B9-66D88AB1232E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D3824C8-1DC8-25F0-082A-D981E4A9CBC7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FBD47-F1F3-F242-8E85-7A67056368C2}"/>
                </a:ext>
              </a:extLst>
            </p:cNvPr>
            <p:cNvSpPr txBox="1"/>
            <p:nvPr/>
          </p:nvSpPr>
          <p:spPr>
            <a:xfrm>
              <a:off x="7798166" y="778029"/>
              <a:ext cx="3538356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466BF6F-98D0-FEA9-ACB5-E67D1984B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866877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B9691315-9243-AEDE-1FD3-DA03F71771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642904" y="-433614"/>
            <a:ext cx="1752296" cy="1650331"/>
          </a:xfrm>
          <a:prstGeom prst="rect">
            <a:avLst/>
          </a:prstGeom>
        </p:spPr>
      </p:pic>
      <p:pic>
        <p:nvPicPr>
          <p:cNvPr id="10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1C3E3C-32A4-1640-111F-E9CD6866CF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2857" y="-86687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F5E995-25FB-44F5-9744-57ADAB64D2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 rot="2521763">
            <a:off x="3444367" y="4526509"/>
            <a:ext cx="1417389" cy="1490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1CDF5-C7DC-B484-6AB9-D5489DB67C7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26" b="100000" l="0" r="31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71834"/>
          <a:stretch/>
        </p:blipFill>
        <p:spPr>
          <a:xfrm rot="2521763">
            <a:off x="8165151" y="3245491"/>
            <a:ext cx="2585637" cy="2718309"/>
          </a:xfrm>
          <a:prstGeom prst="rect">
            <a:avLst/>
          </a:prstGeom>
        </p:spPr>
      </p:pic>
      <p:pic>
        <p:nvPicPr>
          <p:cNvPr id="205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364A67FB-0E1C-18A2-B04B-59C88D5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36627 0.114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57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9338A4C-02C0-4396-93D8-884C0D7B1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pic>
        <p:nvPicPr>
          <p:cNvPr id="8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8236EE5D-24AD-E8F1-9FF4-6CB82786D8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733" y="-1397920"/>
            <a:ext cx="609600" cy="609600"/>
          </a:xfrm>
          <a:prstGeom prst="rect">
            <a:avLst/>
          </a:prstGeom>
        </p:spPr>
      </p:pic>
      <p:pic>
        <p:nvPicPr>
          <p:cNvPr id="10" name="Picture 2" descr="Hình ảnh Cái Rổ PNG, Vector, PSD, và biểu tượng để tải về miễn phí | pngtree">
            <a:extLst>
              <a:ext uri="{FF2B5EF4-FFF2-40B4-BE49-F238E27FC236}">
                <a16:creationId xmlns:a16="http://schemas.microsoft.com/office/drawing/2014/main" id="{D38E9919-3D3F-623E-EE35-13AF6548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6" y="403287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950FC4-F44B-7F87-2958-F70DEC65E539}"/>
              </a:ext>
            </a:extLst>
          </p:cNvPr>
          <p:cNvGrpSpPr/>
          <p:nvPr/>
        </p:nvGrpSpPr>
        <p:grpSpPr>
          <a:xfrm>
            <a:off x="5715007" y="727261"/>
            <a:ext cx="4336026" cy="1908685"/>
            <a:chOff x="7132139" y="154298"/>
            <a:chExt cx="4336026" cy="2315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98C5F733-E889-1AC8-B558-4966F2A0BCD0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762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HANH TÂM">
              <a:extLst>
                <a:ext uri="{FF2B5EF4-FFF2-40B4-BE49-F238E27FC236}">
                  <a16:creationId xmlns:a16="http://schemas.microsoft.com/office/drawing/2014/main" id="{EC9E12A4-939D-1EE0-ACB7-2738343459B9}"/>
                </a:ext>
              </a:extLst>
            </p:cNvPr>
            <p:cNvSpPr txBox="1"/>
            <p:nvPr/>
          </p:nvSpPr>
          <p:spPr>
            <a:xfrm>
              <a:off x="7380460" y="751983"/>
              <a:ext cx="3839384" cy="112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Sai </a:t>
              </a:r>
              <a:r>
                <a:rPr kumimoji="0" lang="vi-VN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/>
                  <a:ea typeface="+mn-ea"/>
                  <a:cs typeface="+mn-cs"/>
                </a:rPr>
                <a:t>mất rồi !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adena" panose="020005030000000200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E0D38C-DB8A-C4A5-2B68-2EF0D2117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08" y="4036136"/>
            <a:ext cx="1395087" cy="956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E0812-970B-46D3-268F-85BCE191CD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10" y="4771381"/>
            <a:ext cx="1960807" cy="587393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17049093-3E40-9BCD-81B9-DF21DFCEF3D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10439704" y="-350787"/>
            <a:ext cx="1752296" cy="1650331"/>
          </a:xfrm>
          <a:prstGeom prst="rect">
            <a:avLst/>
          </a:prstGeom>
        </p:spPr>
      </p:pic>
      <p:pic>
        <p:nvPicPr>
          <p:cNvPr id="30" name="THANH TÂM">
            <a:extLst>
              <a:ext uri="{FF2B5EF4-FFF2-40B4-BE49-F238E27FC236}">
                <a16:creationId xmlns:a16="http://schemas.microsoft.com/office/drawing/2014/main" id="{A8B07BDD-95BD-AB8F-24D4-AA23FEB25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20393" y="72726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46" y="4557406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8" y="5292651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3" y="3971359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05" y="4706604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4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39" y="5796228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02" y="5401942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04" y="6137187"/>
            <a:ext cx="1960807" cy="587393"/>
          </a:xfrm>
          <a:prstGeom prst="rect">
            <a:avLst/>
          </a:prstGeom>
        </p:spPr>
      </p:pic>
      <p:pic>
        <p:nvPicPr>
          <p:cNvPr id="14" name="bandicam-2021-08-27-03-32-07-600">
            <a:hlinkClick r:id="" action="ppaction://media"/>
            <a:extLst>
              <a:ext uri="{FF2B5EF4-FFF2-40B4-BE49-F238E27FC236}">
                <a16:creationId xmlns:a16="http://schemas.microsoft.com/office/drawing/2014/main" id="{D7DC50D3-5992-41F4-87BA-0381726452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6" end="30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6358146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1798CB-004C-4F95-A645-6AE899EF1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34" y="176400"/>
            <a:ext cx="8559526" cy="15030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BFBC7-1C88-7F5A-C4C1-D28AB33A8B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121" y1="14222" x2="53051" y2="22788"/>
                        <a14:foregroundMark x1="38667" y1="24566" x2="60242" y2="19313"/>
                        <a14:foregroundMark x1="41657" y1="23515" x2="57253" y2="20000"/>
                        <a14:foregroundMark x1="46545" y1="21051" x2="59717" y2="18424"/>
                        <a14:foregroundMark x1="60040" y1="18424" x2="61980" y2="19475"/>
                        <a14:foregroundMark x1="38667" y1="23677" x2="38465" y2="26303"/>
                        <a14:foregroundMark x1="60040" y1="17374" x2="62707" y2="1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994" y="665104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03D9B-845F-B388-E9A1-4059B8C809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538" b="66783" l="49600" r="88561"/>
                    </a14:imgEffect>
                  </a14:imgLayer>
                </a14:imgProps>
              </a:ext>
            </a:extLst>
          </a:blip>
          <a:srcRect l="50833" t="23998" r="11648" b="34971"/>
          <a:stretch/>
        </p:blipFill>
        <p:spPr>
          <a:xfrm>
            <a:off x="5002192" y="1753891"/>
            <a:ext cx="2941922" cy="22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1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561</Words>
  <Application>Microsoft Office PowerPoint</Application>
  <PresentationFormat>Widescreen</PresentationFormat>
  <Paragraphs>115</Paragraphs>
  <Slides>32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DengXian</vt:lpstr>
      <vt:lpstr>#9Slide07 HoneyCream</vt:lpstr>
      <vt:lpstr>Aptos</vt:lpstr>
      <vt:lpstr>Aptos Display</vt:lpstr>
      <vt:lpstr>Arial</vt:lpstr>
      <vt:lpstr>Arial Unicode MS</vt:lpstr>
      <vt:lpstr>Calibri</vt:lpstr>
      <vt:lpstr>Calibri Light</vt:lpstr>
      <vt:lpstr>Cambria</vt:lpstr>
      <vt:lpstr>Cambria Math</vt:lpstr>
      <vt:lpstr>iCiel Cadena</vt:lpstr>
      <vt:lpstr>LNTH-Pleasantly Plump</vt:lpstr>
      <vt:lpstr>Poppins Light</vt:lpstr>
      <vt:lpstr>Rammetto One</vt:lpstr>
      <vt:lpstr>Source Han Sans CN Medium</vt:lpstr>
      <vt:lpstr>SVN-Flamingo Script</vt:lpstr>
      <vt:lpstr>SVN-Oscine</vt:lpstr>
      <vt:lpstr>SVN-Riesling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2023-07-17T01:35:01Z</dcterms:created>
  <dcterms:modified xsi:type="dcterms:W3CDTF">2026-04-29T05:57:36Z</dcterms:modified>
</cp:coreProperties>
</file>