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699" r:id="rId2"/>
    <p:sldMasterId id="2147483707" r:id="rId3"/>
    <p:sldMasterId id="2147483719" r:id="rId4"/>
    <p:sldMasterId id="2147483733" r:id="rId5"/>
  </p:sldMasterIdLst>
  <p:notesMasterIdLst>
    <p:notesMasterId r:id="rId29"/>
  </p:notesMasterIdLst>
  <p:sldIdLst>
    <p:sldId id="873" r:id="rId6"/>
    <p:sldId id="339" r:id="rId7"/>
    <p:sldId id="308" r:id="rId8"/>
    <p:sldId id="310" r:id="rId9"/>
    <p:sldId id="331" r:id="rId10"/>
    <p:sldId id="332" r:id="rId11"/>
    <p:sldId id="278" r:id="rId12"/>
    <p:sldId id="874" r:id="rId13"/>
    <p:sldId id="311" r:id="rId14"/>
    <p:sldId id="334" r:id="rId15"/>
    <p:sldId id="335" r:id="rId16"/>
    <p:sldId id="336" r:id="rId17"/>
    <p:sldId id="338" r:id="rId18"/>
    <p:sldId id="317" r:id="rId19"/>
    <p:sldId id="337" r:id="rId20"/>
    <p:sldId id="321" r:id="rId21"/>
    <p:sldId id="875" r:id="rId22"/>
    <p:sldId id="272" r:id="rId23"/>
    <p:sldId id="273" r:id="rId24"/>
    <p:sldId id="274" r:id="rId25"/>
    <p:sldId id="275" r:id="rId26"/>
    <p:sldId id="276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989" autoAdjust="0"/>
  </p:normalViewPr>
  <p:slideViewPr>
    <p:cSldViewPr snapToGrid="0">
      <p:cViewPr varScale="1">
        <p:scale>
          <a:sx n="60" d="100"/>
          <a:sy n="60" d="100"/>
        </p:scale>
        <p:origin x="1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1A60E-D992-4231-AC6E-BA006E759DB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3AB1D-07D0-4650-83AF-917AFF93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9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47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424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95C40-5EE8-F9D7-7896-850A628E9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BF7195-179B-B158-88C6-ABA26B5DE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5439BB-9B51-697C-71F0-CAE15D85D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trứng để đến câu hỏi</a:t>
            </a:r>
          </a:p>
          <a:p>
            <a:r>
              <a:rPr lang="en-VN" dirty="0"/>
              <a:t>Click khủng long to để đến bài học</a:t>
            </a:r>
          </a:p>
          <a:p>
            <a:r>
              <a:rPr lang="en-VN" dirty="0"/>
              <a:t>Dẫn dắt: Có một cô khủng long mẹ bị lạc mất 3 quả trứng. Chúng ta hãy cùng giúp khủng long mẹ đưa những quả trứng về nơi an toàn trước khi núi lửa phun trào nhé.</a:t>
            </a:r>
          </a:p>
        </p:txBody>
      </p:sp>
    </p:spTree>
    <p:extLst>
      <p:ext uri="{BB962C8B-B14F-4D97-AF65-F5344CB8AC3E}">
        <p14:creationId xmlns:p14="http://schemas.microsoft.com/office/powerpoint/2010/main" val="52340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trứng để đến câu hỏi</a:t>
            </a:r>
          </a:p>
          <a:p>
            <a:r>
              <a:rPr lang="en-VN" dirty="0"/>
              <a:t>Click khủng long to để đến bài học</a:t>
            </a:r>
          </a:p>
          <a:p>
            <a:r>
              <a:rPr lang="en-VN" dirty="0"/>
              <a:t>Dẫn dắt: Có một cô khủng long mẹ bị lạc mất 3 quả trứng. Chúng ta hãy cùng giúp khủng long mẹ đưa những quả trứng về nơi an toàn trước khi núi lửa phun trào nhé.</a:t>
            </a:r>
          </a:p>
        </p:txBody>
      </p:sp>
    </p:spTree>
    <p:extLst>
      <p:ext uri="{BB962C8B-B14F-4D97-AF65-F5344CB8AC3E}">
        <p14:creationId xmlns:p14="http://schemas.microsoft.com/office/powerpoint/2010/main" val="339981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quả trứng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3534E-AE93-4057-9AD7-08D2879F8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67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2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4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907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3744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482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7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8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443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489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005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79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31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61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220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104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495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79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96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033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6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44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084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68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43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DD201-6DB7-F8D1-427E-5808532B497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12BD02-B0BD-8F4C-9F87-1F7F789CBAC3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39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276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55D8F8-591B-C07A-3122-F339AE10A0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1737F-89DC-1656-C024-98BB0D5FE942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37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83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4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svg"/><Relationship Id="rId11" Type="http://schemas.openxmlformats.org/officeDocument/2006/relationships/image" Target="../media/image52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3.wdp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1.wdp"/><Relationship Id="rId12" Type="http://schemas.openxmlformats.org/officeDocument/2006/relationships/image" Target="../media/image57.png"/><Relationship Id="rId17" Type="http://schemas.openxmlformats.org/officeDocument/2006/relationships/image" Target="../media/image58.png"/><Relationship Id="rId2" Type="http://schemas.openxmlformats.org/officeDocument/2006/relationships/audio" Target="../media/media3.mp3"/><Relationship Id="rId16" Type="http://schemas.openxmlformats.org/officeDocument/2006/relationships/slide" Target="slide18.xml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11" Type="http://schemas.openxmlformats.org/officeDocument/2006/relationships/slide" Target="slide20.xml"/><Relationship Id="rId5" Type="http://schemas.openxmlformats.org/officeDocument/2006/relationships/image" Target="../media/image53.png"/><Relationship Id="rId15" Type="http://schemas.openxmlformats.org/officeDocument/2006/relationships/slide" Target="slide22.xml"/><Relationship Id="rId10" Type="http://schemas.openxmlformats.org/officeDocument/2006/relationships/image" Target="../media/image56.gif"/><Relationship Id="rId4" Type="http://schemas.openxmlformats.org/officeDocument/2006/relationships/notesSlide" Target="../notesSlides/notesSlide12.xml"/><Relationship Id="rId9" Type="http://schemas.microsoft.com/office/2007/relationships/hdphoto" Target="../media/hdphoto12.wdp"/><Relationship Id="rId1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gi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4.wdp"/><Relationship Id="rId5" Type="http://schemas.openxmlformats.org/officeDocument/2006/relationships/image" Target="../media/image61.png"/><Relationship Id="rId4" Type="http://schemas.openxmlformats.org/officeDocument/2006/relationships/image" Target="../media/image56.gif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gif"/><Relationship Id="rId7" Type="http://schemas.microsoft.com/office/2007/relationships/hdphoto" Target="../media/hdphoto14.wdp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11" Type="http://schemas.openxmlformats.org/officeDocument/2006/relationships/slide" Target="slide19.xml"/><Relationship Id="rId5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image" Target="../media/image56.gif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gif"/><Relationship Id="rId7" Type="http://schemas.microsoft.com/office/2007/relationships/hdphoto" Target="../media/hdphoto1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image" Target="../media/image56.gif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gif"/><Relationship Id="rId7" Type="http://schemas.microsoft.com/office/2007/relationships/hdphoto" Target="../media/hdphoto14.wdp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11" Type="http://schemas.openxmlformats.org/officeDocument/2006/relationships/slide" Target="slide19.xml"/><Relationship Id="rId5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image" Target="../media/image56.gif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6.sv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7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1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32.sv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microsoft.com/office/2007/relationships/hdphoto" Target="../media/hdphoto6.wdp"/><Relationship Id="rId3" Type="http://schemas.openxmlformats.org/officeDocument/2006/relationships/slide" Target="slide7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slide" Target="slide4.xml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slide" Target="slide6.xml"/><Relationship Id="rId19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9.wdp"/><Relationship Id="rId5" Type="http://schemas.openxmlformats.org/officeDocument/2006/relationships/slide" Target="slide3.xml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openxmlformats.org/officeDocument/2006/relationships/slide" Target="slide3.xml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sv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sv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BC9179F-EBDB-6945-C6C5-D059FCB61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653" y="-487325"/>
            <a:ext cx="17212686" cy="7866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1B619-816D-6440-9CCB-364F9B1E9C3E}"/>
              </a:ext>
            </a:extLst>
          </p:cNvPr>
          <p:cNvSpPr txBox="1"/>
          <p:nvPr/>
        </p:nvSpPr>
        <p:spPr>
          <a:xfrm>
            <a:off x="1924493" y="369676"/>
            <a:ext cx="9526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800" b="1" dirty="0"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800" b="1" dirty="0"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8CFA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am giác Cân 4">
            <a:extLst>
              <a:ext uri="{FF2B5EF4-FFF2-40B4-BE49-F238E27FC236}">
                <a16:creationId xmlns:a16="http://schemas.microsoft.com/office/drawing/2014/main" id="{BC42D076-1B3D-F0AE-F97F-1A0565E658C7}"/>
              </a:ext>
            </a:extLst>
          </p:cNvPr>
          <p:cNvSpPr/>
          <p:nvPr/>
        </p:nvSpPr>
        <p:spPr>
          <a:xfrm>
            <a:off x="1186664" y="401410"/>
            <a:ext cx="755073" cy="683019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F6197E-893A-6361-203D-2AF3F92D3269}"/>
              </a:ext>
            </a:extLst>
          </p:cNvPr>
          <p:cNvSpPr/>
          <p:nvPr/>
        </p:nvSpPr>
        <p:spPr>
          <a:xfrm>
            <a:off x="1520455" y="1573619"/>
            <a:ext cx="2679405" cy="7442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5 071 x 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96A880-05DA-F9A4-D6D1-AC30D9B1A1CC}"/>
              </a:ext>
            </a:extLst>
          </p:cNvPr>
          <p:cNvSpPr/>
          <p:nvPr/>
        </p:nvSpPr>
        <p:spPr>
          <a:xfrm>
            <a:off x="6645348" y="1531089"/>
            <a:ext cx="2679405" cy="7442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17 218 x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3D5DA0-A6AA-263C-A99D-ADDBE77A7609}"/>
              </a:ext>
            </a:extLst>
          </p:cNvPr>
          <p:cNvSpPr/>
          <p:nvPr/>
        </p:nvSpPr>
        <p:spPr>
          <a:xfrm>
            <a:off x="1488557" y="2849526"/>
            <a:ext cx="2679405" cy="7442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56 472 : 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A1399E-5AC6-3B0E-0C6E-7DF1A86B57F5}"/>
              </a:ext>
            </a:extLst>
          </p:cNvPr>
          <p:cNvSpPr/>
          <p:nvPr/>
        </p:nvSpPr>
        <p:spPr>
          <a:xfrm>
            <a:off x="6613450" y="2806996"/>
            <a:ext cx="2679405" cy="7442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91 503 : 7</a:t>
            </a:r>
          </a:p>
        </p:txBody>
      </p:sp>
    </p:spTree>
    <p:extLst>
      <p:ext uri="{BB962C8B-B14F-4D97-AF65-F5344CB8AC3E}">
        <p14:creationId xmlns:p14="http://schemas.microsoft.com/office/powerpoint/2010/main" val="515683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 animBg="1"/>
      <p:bldP spid="3" grpId="0" animBg="1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2E9C431-9F45-502E-968C-A47600E1C8FB}"/>
              </a:ext>
            </a:extLst>
          </p:cNvPr>
          <p:cNvSpPr/>
          <p:nvPr/>
        </p:nvSpPr>
        <p:spPr>
          <a:xfrm>
            <a:off x="152400" y="457200"/>
            <a:ext cx="11887200" cy="6248400"/>
          </a:xfrm>
          <a:custGeom>
            <a:avLst/>
            <a:gdLst>
              <a:gd name="connsiteX0" fmla="*/ 0 w 11887200"/>
              <a:gd name="connsiteY0" fmla="*/ 1041421 h 6248400"/>
              <a:gd name="connsiteX1" fmla="*/ 1041421 w 11887200"/>
              <a:gd name="connsiteY1" fmla="*/ 0 h 6248400"/>
              <a:gd name="connsiteX2" fmla="*/ 1597001 w 11887200"/>
              <a:gd name="connsiteY2" fmla="*/ 0 h 6248400"/>
              <a:gd name="connsiteX3" fmla="*/ 2250625 w 11887200"/>
              <a:gd name="connsiteY3" fmla="*/ 0 h 6248400"/>
              <a:gd name="connsiteX4" fmla="*/ 3100336 w 11887200"/>
              <a:gd name="connsiteY4" fmla="*/ 0 h 6248400"/>
              <a:gd name="connsiteX5" fmla="*/ 3655916 w 11887200"/>
              <a:gd name="connsiteY5" fmla="*/ 0 h 6248400"/>
              <a:gd name="connsiteX6" fmla="*/ 4015410 w 11887200"/>
              <a:gd name="connsiteY6" fmla="*/ 0 h 6248400"/>
              <a:gd name="connsiteX7" fmla="*/ 4865121 w 11887200"/>
              <a:gd name="connsiteY7" fmla="*/ 0 h 6248400"/>
              <a:gd name="connsiteX8" fmla="*/ 5714832 w 11887200"/>
              <a:gd name="connsiteY8" fmla="*/ 0 h 6248400"/>
              <a:gd name="connsiteX9" fmla="*/ 6270412 w 11887200"/>
              <a:gd name="connsiteY9" fmla="*/ 0 h 6248400"/>
              <a:gd name="connsiteX10" fmla="*/ 7120123 w 11887200"/>
              <a:gd name="connsiteY10" fmla="*/ 0 h 6248400"/>
              <a:gd name="connsiteX11" fmla="*/ 7871790 w 11887200"/>
              <a:gd name="connsiteY11" fmla="*/ 0 h 6248400"/>
              <a:gd name="connsiteX12" fmla="*/ 8427371 w 11887200"/>
              <a:gd name="connsiteY12" fmla="*/ 0 h 6248400"/>
              <a:gd name="connsiteX13" fmla="*/ 8884907 w 11887200"/>
              <a:gd name="connsiteY13" fmla="*/ 0 h 6248400"/>
              <a:gd name="connsiteX14" fmla="*/ 9734618 w 11887200"/>
              <a:gd name="connsiteY14" fmla="*/ 0 h 6248400"/>
              <a:gd name="connsiteX15" fmla="*/ 10845779 w 11887200"/>
              <a:gd name="connsiteY15" fmla="*/ 0 h 6248400"/>
              <a:gd name="connsiteX16" fmla="*/ 11887200 w 11887200"/>
              <a:gd name="connsiteY16" fmla="*/ 1041421 h 6248400"/>
              <a:gd name="connsiteX17" fmla="*/ 11887200 w 11887200"/>
              <a:gd name="connsiteY17" fmla="*/ 1610714 h 6248400"/>
              <a:gd name="connsiteX18" fmla="*/ 11887200 w 11887200"/>
              <a:gd name="connsiteY18" fmla="*/ 2304974 h 6248400"/>
              <a:gd name="connsiteX19" fmla="*/ 11887200 w 11887200"/>
              <a:gd name="connsiteY19" fmla="*/ 3082544 h 6248400"/>
              <a:gd name="connsiteX20" fmla="*/ 11887200 w 11887200"/>
              <a:gd name="connsiteY20" fmla="*/ 3651837 h 6248400"/>
              <a:gd name="connsiteX21" fmla="*/ 11887200 w 11887200"/>
              <a:gd name="connsiteY21" fmla="*/ 4304441 h 6248400"/>
              <a:gd name="connsiteX22" fmla="*/ 11887200 w 11887200"/>
              <a:gd name="connsiteY22" fmla="*/ 5206979 h 6248400"/>
              <a:gd name="connsiteX23" fmla="*/ 10845779 w 11887200"/>
              <a:gd name="connsiteY23" fmla="*/ 6248400 h 6248400"/>
              <a:gd name="connsiteX24" fmla="*/ 10486286 w 11887200"/>
              <a:gd name="connsiteY24" fmla="*/ 6248400 h 6248400"/>
              <a:gd name="connsiteX25" fmla="*/ 10126793 w 11887200"/>
              <a:gd name="connsiteY25" fmla="*/ 6248400 h 6248400"/>
              <a:gd name="connsiteX26" fmla="*/ 9669256 w 11887200"/>
              <a:gd name="connsiteY26" fmla="*/ 6248400 h 6248400"/>
              <a:gd name="connsiteX27" fmla="*/ 9015632 w 11887200"/>
              <a:gd name="connsiteY27" fmla="*/ 6248400 h 6248400"/>
              <a:gd name="connsiteX28" fmla="*/ 8362008 w 11887200"/>
              <a:gd name="connsiteY28" fmla="*/ 6248400 h 6248400"/>
              <a:gd name="connsiteX29" fmla="*/ 8002515 w 11887200"/>
              <a:gd name="connsiteY29" fmla="*/ 6248400 h 6248400"/>
              <a:gd name="connsiteX30" fmla="*/ 7643022 w 11887200"/>
              <a:gd name="connsiteY30" fmla="*/ 6248400 h 6248400"/>
              <a:gd name="connsiteX31" fmla="*/ 6989398 w 11887200"/>
              <a:gd name="connsiteY31" fmla="*/ 6248400 h 6248400"/>
              <a:gd name="connsiteX32" fmla="*/ 6531861 w 11887200"/>
              <a:gd name="connsiteY32" fmla="*/ 6248400 h 6248400"/>
              <a:gd name="connsiteX33" fmla="*/ 6074325 w 11887200"/>
              <a:gd name="connsiteY33" fmla="*/ 6248400 h 6248400"/>
              <a:gd name="connsiteX34" fmla="*/ 5420701 w 11887200"/>
              <a:gd name="connsiteY34" fmla="*/ 6248400 h 6248400"/>
              <a:gd name="connsiteX35" fmla="*/ 4963164 w 11887200"/>
              <a:gd name="connsiteY35" fmla="*/ 6248400 h 6248400"/>
              <a:gd name="connsiteX36" fmla="*/ 4113453 w 11887200"/>
              <a:gd name="connsiteY36" fmla="*/ 6248400 h 6248400"/>
              <a:gd name="connsiteX37" fmla="*/ 3361786 w 11887200"/>
              <a:gd name="connsiteY37" fmla="*/ 6248400 h 6248400"/>
              <a:gd name="connsiteX38" fmla="*/ 2610118 w 11887200"/>
              <a:gd name="connsiteY38" fmla="*/ 6248400 h 6248400"/>
              <a:gd name="connsiteX39" fmla="*/ 1956494 w 11887200"/>
              <a:gd name="connsiteY39" fmla="*/ 6248400 h 6248400"/>
              <a:gd name="connsiteX40" fmla="*/ 1597001 w 11887200"/>
              <a:gd name="connsiteY40" fmla="*/ 6248400 h 6248400"/>
              <a:gd name="connsiteX41" fmla="*/ 1041421 w 11887200"/>
              <a:gd name="connsiteY41" fmla="*/ 6248400 h 6248400"/>
              <a:gd name="connsiteX42" fmla="*/ 0 w 11887200"/>
              <a:gd name="connsiteY42" fmla="*/ 5206979 h 6248400"/>
              <a:gd name="connsiteX43" fmla="*/ 0 w 11887200"/>
              <a:gd name="connsiteY43" fmla="*/ 4512719 h 6248400"/>
              <a:gd name="connsiteX44" fmla="*/ 0 w 11887200"/>
              <a:gd name="connsiteY44" fmla="*/ 3776804 h 6248400"/>
              <a:gd name="connsiteX45" fmla="*/ 0 w 11887200"/>
              <a:gd name="connsiteY45" fmla="*/ 3082544 h 6248400"/>
              <a:gd name="connsiteX46" fmla="*/ 0 w 11887200"/>
              <a:gd name="connsiteY46" fmla="*/ 2304974 h 6248400"/>
              <a:gd name="connsiteX47" fmla="*/ 0 w 11887200"/>
              <a:gd name="connsiteY47" fmla="*/ 1652370 h 6248400"/>
              <a:gd name="connsiteX48" fmla="*/ 0 w 11887200"/>
              <a:gd name="connsiteY48" fmla="*/ 1041421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887200" h="6248400" fill="none" extrusionOk="0">
                <a:moveTo>
                  <a:pt x="0" y="1041421"/>
                </a:moveTo>
                <a:cubicBezTo>
                  <a:pt x="-20890" y="448773"/>
                  <a:pt x="472652" y="-41002"/>
                  <a:pt x="1041421" y="0"/>
                </a:cubicBezTo>
                <a:cubicBezTo>
                  <a:pt x="1266963" y="3410"/>
                  <a:pt x="1431721" y="13765"/>
                  <a:pt x="1597001" y="0"/>
                </a:cubicBezTo>
                <a:cubicBezTo>
                  <a:pt x="1762281" y="-13765"/>
                  <a:pt x="2084694" y="10896"/>
                  <a:pt x="2250625" y="0"/>
                </a:cubicBezTo>
                <a:cubicBezTo>
                  <a:pt x="2416556" y="-10896"/>
                  <a:pt x="2772548" y="-17212"/>
                  <a:pt x="3100336" y="0"/>
                </a:cubicBezTo>
                <a:cubicBezTo>
                  <a:pt x="3428124" y="17212"/>
                  <a:pt x="3422008" y="-11058"/>
                  <a:pt x="3655916" y="0"/>
                </a:cubicBezTo>
                <a:cubicBezTo>
                  <a:pt x="3889824" y="11058"/>
                  <a:pt x="3934429" y="-4703"/>
                  <a:pt x="4015410" y="0"/>
                </a:cubicBezTo>
                <a:cubicBezTo>
                  <a:pt x="4096391" y="4703"/>
                  <a:pt x="4541864" y="-29577"/>
                  <a:pt x="4865121" y="0"/>
                </a:cubicBezTo>
                <a:cubicBezTo>
                  <a:pt x="5188378" y="29577"/>
                  <a:pt x="5297967" y="-30850"/>
                  <a:pt x="5714832" y="0"/>
                </a:cubicBezTo>
                <a:cubicBezTo>
                  <a:pt x="6131697" y="30850"/>
                  <a:pt x="6080248" y="-26832"/>
                  <a:pt x="6270412" y="0"/>
                </a:cubicBezTo>
                <a:cubicBezTo>
                  <a:pt x="6460576" y="26832"/>
                  <a:pt x="6878986" y="-27679"/>
                  <a:pt x="7120123" y="0"/>
                </a:cubicBezTo>
                <a:cubicBezTo>
                  <a:pt x="7361260" y="27679"/>
                  <a:pt x="7707088" y="14026"/>
                  <a:pt x="7871790" y="0"/>
                </a:cubicBezTo>
                <a:cubicBezTo>
                  <a:pt x="8036492" y="-14026"/>
                  <a:pt x="8299882" y="-15251"/>
                  <a:pt x="8427371" y="0"/>
                </a:cubicBezTo>
                <a:cubicBezTo>
                  <a:pt x="8554860" y="15251"/>
                  <a:pt x="8671829" y="17253"/>
                  <a:pt x="8884907" y="0"/>
                </a:cubicBezTo>
                <a:cubicBezTo>
                  <a:pt x="9097985" y="-17253"/>
                  <a:pt x="9439505" y="10893"/>
                  <a:pt x="9734618" y="0"/>
                </a:cubicBezTo>
                <a:cubicBezTo>
                  <a:pt x="10029731" y="-10893"/>
                  <a:pt x="10585126" y="-26882"/>
                  <a:pt x="10845779" y="0"/>
                </a:cubicBezTo>
                <a:cubicBezTo>
                  <a:pt x="11384769" y="-60775"/>
                  <a:pt x="11862879" y="325366"/>
                  <a:pt x="11887200" y="1041421"/>
                </a:cubicBezTo>
                <a:cubicBezTo>
                  <a:pt x="11875962" y="1324586"/>
                  <a:pt x="11881680" y="1409268"/>
                  <a:pt x="11887200" y="1610714"/>
                </a:cubicBezTo>
                <a:cubicBezTo>
                  <a:pt x="11892720" y="1812160"/>
                  <a:pt x="11916836" y="2131014"/>
                  <a:pt x="11887200" y="2304974"/>
                </a:cubicBezTo>
                <a:cubicBezTo>
                  <a:pt x="11857564" y="2478934"/>
                  <a:pt x="11885880" y="2861936"/>
                  <a:pt x="11887200" y="3082544"/>
                </a:cubicBezTo>
                <a:cubicBezTo>
                  <a:pt x="11888521" y="3303152"/>
                  <a:pt x="11909040" y="3482558"/>
                  <a:pt x="11887200" y="3651837"/>
                </a:cubicBezTo>
                <a:cubicBezTo>
                  <a:pt x="11865360" y="3821116"/>
                  <a:pt x="11869320" y="4169295"/>
                  <a:pt x="11887200" y="4304441"/>
                </a:cubicBezTo>
                <a:cubicBezTo>
                  <a:pt x="11905080" y="4439587"/>
                  <a:pt x="11930022" y="4848297"/>
                  <a:pt x="11887200" y="5206979"/>
                </a:cubicBezTo>
                <a:cubicBezTo>
                  <a:pt x="11882136" y="5765837"/>
                  <a:pt x="11426699" y="6206849"/>
                  <a:pt x="10845779" y="6248400"/>
                </a:cubicBezTo>
                <a:cubicBezTo>
                  <a:pt x="10725589" y="6265703"/>
                  <a:pt x="10639804" y="6263874"/>
                  <a:pt x="10486286" y="6248400"/>
                </a:cubicBezTo>
                <a:cubicBezTo>
                  <a:pt x="10332768" y="6232926"/>
                  <a:pt x="10290118" y="6252802"/>
                  <a:pt x="10126793" y="6248400"/>
                </a:cubicBezTo>
                <a:cubicBezTo>
                  <a:pt x="9963468" y="6243998"/>
                  <a:pt x="9791758" y="6251488"/>
                  <a:pt x="9669256" y="6248400"/>
                </a:cubicBezTo>
                <a:cubicBezTo>
                  <a:pt x="9546754" y="6245312"/>
                  <a:pt x="9243506" y="6234670"/>
                  <a:pt x="9015632" y="6248400"/>
                </a:cubicBezTo>
                <a:cubicBezTo>
                  <a:pt x="8787758" y="6262130"/>
                  <a:pt x="8626745" y="6256495"/>
                  <a:pt x="8362008" y="6248400"/>
                </a:cubicBezTo>
                <a:cubicBezTo>
                  <a:pt x="8097271" y="6240305"/>
                  <a:pt x="8092214" y="6263300"/>
                  <a:pt x="8002515" y="6248400"/>
                </a:cubicBezTo>
                <a:cubicBezTo>
                  <a:pt x="7912816" y="6233500"/>
                  <a:pt x="7799079" y="6246038"/>
                  <a:pt x="7643022" y="6248400"/>
                </a:cubicBezTo>
                <a:cubicBezTo>
                  <a:pt x="7486965" y="6250762"/>
                  <a:pt x="7136126" y="6253191"/>
                  <a:pt x="6989398" y="6248400"/>
                </a:cubicBezTo>
                <a:cubicBezTo>
                  <a:pt x="6842670" y="6243609"/>
                  <a:pt x="6685242" y="6227082"/>
                  <a:pt x="6531861" y="6248400"/>
                </a:cubicBezTo>
                <a:cubicBezTo>
                  <a:pt x="6378480" y="6269718"/>
                  <a:pt x="6234574" y="6271165"/>
                  <a:pt x="6074325" y="6248400"/>
                </a:cubicBezTo>
                <a:cubicBezTo>
                  <a:pt x="5914076" y="6225635"/>
                  <a:pt x="5729610" y="6220104"/>
                  <a:pt x="5420701" y="6248400"/>
                </a:cubicBezTo>
                <a:cubicBezTo>
                  <a:pt x="5111792" y="6276696"/>
                  <a:pt x="5171567" y="6233228"/>
                  <a:pt x="4963164" y="6248400"/>
                </a:cubicBezTo>
                <a:cubicBezTo>
                  <a:pt x="4754761" y="6263572"/>
                  <a:pt x="4440740" y="6214598"/>
                  <a:pt x="4113453" y="6248400"/>
                </a:cubicBezTo>
                <a:cubicBezTo>
                  <a:pt x="3786166" y="6282202"/>
                  <a:pt x="3652019" y="6283275"/>
                  <a:pt x="3361786" y="6248400"/>
                </a:cubicBezTo>
                <a:cubicBezTo>
                  <a:pt x="3071553" y="6213525"/>
                  <a:pt x="2879102" y="6235651"/>
                  <a:pt x="2610118" y="6248400"/>
                </a:cubicBezTo>
                <a:cubicBezTo>
                  <a:pt x="2341134" y="6261149"/>
                  <a:pt x="2145013" y="6217783"/>
                  <a:pt x="1956494" y="6248400"/>
                </a:cubicBezTo>
                <a:cubicBezTo>
                  <a:pt x="1767975" y="6279017"/>
                  <a:pt x="1717286" y="6257201"/>
                  <a:pt x="1597001" y="6248400"/>
                </a:cubicBezTo>
                <a:cubicBezTo>
                  <a:pt x="1476716" y="6239599"/>
                  <a:pt x="1269271" y="6237598"/>
                  <a:pt x="1041421" y="6248400"/>
                </a:cubicBezTo>
                <a:cubicBezTo>
                  <a:pt x="343253" y="6304999"/>
                  <a:pt x="-6307" y="5901567"/>
                  <a:pt x="0" y="5206979"/>
                </a:cubicBezTo>
                <a:cubicBezTo>
                  <a:pt x="18429" y="5008955"/>
                  <a:pt x="-26588" y="4655420"/>
                  <a:pt x="0" y="4512719"/>
                </a:cubicBezTo>
                <a:cubicBezTo>
                  <a:pt x="26588" y="4370018"/>
                  <a:pt x="-14806" y="4060965"/>
                  <a:pt x="0" y="3776804"/>
                </a:cubicBezTo>
                <a:cubicBezTo>
                  <a:pt x="14806" y="3492644"/>
                  <a:pt x="9208" y="3279301"/>
                  <a:pt x="0" y="3082544"/>
                </a:cubicBezTo>
                <a:cubicBezTo>
                  <a:pt x="-9208" y="2885787"/>
                  <a:pt x="16946" y="2532707"/>
                  <a:pt x="0" y="2304974"/>
                </a:cubicBezTo>
                <a:cubicBezTo>
                  <a:pt x="-16946" y="2077241"/>
                  <a:pt x="9070" y="1803550"/>
                  <a:pt x="0" y="1652370"/>
                </a:cubicBezTo>
                <a:cubicBezTo>
                  <a:pt x="-9070" y="1501190"/>
                  <a:pt x="29199" y="1236067"/>
                  <a:pt x="0" y="1041421"/>
                </a:cubicBezTo>
                <a:close/>
              </a:path>
              <a:path w="11887200" h="6248400" stroke="0" extrusionOk="0">
                <a:moveTo>
                  <a:pt x="0" y="1041421"/>
                </a:moveTo>
                <a:cubicBezTo>
                  <a:pt x="51498" y="431899"/>
                  <a:pt x="371114" y="-61343"/>
                  <a:pt x="1041421" y="0"/>
                </a:cubicBezTo>
                <a:cubicBezTo>
                  <a:pt x="1180170" y="4260"/>
                  <a:pt x="1342229" y="10745"/>
                  <a:pt x="1498958" y="0"/>
                </a:cubicBezTo>
                <a:cubicBezTo>
                  <a:pt x="1655687" y="-10745"/>
                  <a:pt x="1847699" y="-21369"/>
                  <a:pt x="1956494" y="0"/>
                </a:cubicBezTo>
                <a:cubicBezTo>
                  <a:pt x="2065289" y="21369"/>
                  <a:pt x="2361098" y="21055"/>
                  <a:pt x="2512075" y="0"/>
                </a:cubicBezTo>
                <a:cubicBezTo>
                  <a:pt x="2663052" y="-21055"/>
                  <a:pt x="2778719" y="13768"/>
                  <a:pt x="2871568" y="0"/>
                </a:cubicBezTo>
                <a:cubicBezTo>
                  <a:pt x="2964417" y="-13768"/>
                  <a:pt x="3148898" y="6919"/>
                  <a:pt x="3329105" y="0"/>
                </a:cubicBezTo>
                <a:cubicBezTo>
                  <a:pt x="3509312" y="-6919"/>
                  <a:pt x="3708745" y="28165"/>
                  <a:pt x="4080772" y="0"/>
                </a:cubicBezTo>
                <a:cubicBezTo>
                  <a:pt x="4452799" y="-28165"/>
                  <a:pt x="4453836" y="-30889"/>
                  <a:pt x="4734396" y="0"/>
                </a:cubicBezTo>
                <a:cubicBezTo>
                  <a:pt x="5014956" y="30889"/>
                  <a:pt x="5135346" y="31601"/>
                  <a:pt x="5486063" y="0"/>
                </a:cubicBezTo>
                <a:cubicBezTo>
                  <a:pt x="5836780" y="-31601"/>
                  <a:pt x="5778887" y="23594"/>
                  <a:pt x="6041644" y="0"/>
                </a:cubicBezTo>
                <a:cubicBezTo>
                  <a:pt x="6304401" y="-23594"/>
                  <a:pt x="6484282" y="5711"/>
                  <a:pt x="6695267" y="0"/>
                </a:cubicBezTo>
                <a:cubicBezTo>
                  <a:pt x="6906252" y="-5711"/>
                  <a:pt x="7160645" y="3377"/>
                  <a:pt x="7544978" y="0"/>
                </a:cubicBezTo>
                <a:cubicBezTo>
                  <a:pt x="7929311" y="-3377"/>
                  <a:pt x="8093269" y="-33865"/>
                  <a:pt x="8296646" y="0"/>
                </a:cubicBezTo>
                <a:cubicBezTo>
                  <a:pt x="8500023" y="33865"/>
                  <a:pt x="8487008" y="-17138"/>
                  <a:pt x="8656139" y="0"/>
                </a:cubicBezTo>
                <a:cubicBezTo>
                  <a:pt x="8825270" y="17138"/>
                  <a:pt x="9233400" y="16203"/>
                  <a:pt x="9505850" y="0"/>
                </a:cubicBezTo>
                <a:cubicBezTo>
                  <a:pt x="9778300" y="-16203"/>
                  <a:pt x="10389932" y="-37074"/>
                  <a:pt x="10845779" y="0"/>
                </a:cubicBezTo>
                <a:cubicBezTo>
                  <a:pt x="11404115" y="68015"/>
                  <a:pt x="11874226" y="513854"/>
                  <a:pt x="11887200" y="1041421"/>
                </a:cubicBezTo>
                <a:cubicBezTo>
                  <a:pt x="11913649" y="1382733"/>
                  <a:pt x="11857765" y="1475803"/>
                  <a:pt x="11887200" y="1818992"/>
                </a:cubicBezTo>
                <a:cubicBezTo>
                  <a:pt x="11916635" y="2162181"/>
                  <a:pt x="11867050" y="2323103"/>
                  <a:pt x="11887200" y="2554907"/>
                </a:cubicBezTo>
                <a:cubicBezTo>
                  <a:pt x="11907350" y="2786712"/>
                  <a:pt x="11875166" y="2949881"/>
                  <a:pt x="11887200" y="3249167"/>
                </a:cubicBezTo>
                <a:cubicBezTo>
                  <a:pt x="11899234" y="3548453"/>
                  <a:pt x="11874177" y="3807340"/>
                  <a:pt x="11887200" y="3985082"/>
                </a:cubicBezTo>
                <a:cubicBezTo>
                  <a:pt x="11900223" y="4162824"/>
                  <a:pt x="11923068" y="4850378"/>
                  <a:pt x="11887200" y="5206979"/>
                </a:cubicBezTo>
                <a:cubicBezTo>
                  <a:pt x="11901856" y="5814259"/>
                  <a:pt x="11447032" y="6258483"/>
                  <a:pt x="10845779" y="6248400"/>
                </a:cubicBezTo>
                <a:cubicBezTo>
                  <a:pt x="10569628" y="6216575"/>
                  <a:pt x="10361007" y="6221695"/>
                  <a:pt x="10094112" y="6248400"/>
                </a:cubicBezTo>
                <a:cubicBezTo>
                  <a:pt x="9827217" y="6275105"/>
                  <a:pt x="9528881" y="6243600"/>
                  <a:pt x="9342444" y="6248400"/>
                </a:cubicBezTo>
                <a:cubicBezTo>
                  <a:pt x="9156007" y="6253200"/>
                  <a:pt x="8863838" y="6275071"/>
                  <a:pt x="8688820" y="6248400"/>
                </a:cubicBezTo>
                <a:cubicBezTo>
                  <a:pt x="8513802" y="6221729"/>
                  <a:pt x="8505976" y="6256064"/>
                  <a:pt x="8329327" y="6248400"/>
                </a:cubicBezTo>
                <a:cubicBezTo>
                  <a:pt x="8152678" y="6240736"/>
                  <a:pt x="7822926" y="6226856"/>
                  <a:pt x="7577660" y="6248400"/>
                </a:cubicBezTo>
                <a:cubicBezTo>
                  <a:pt x="7332394" y="6269944"/>
                  <a:pt x="7242657" y="6227310"/>
                  <a:pt x="7120123" y="6248400"/>
                </a:cubicBezTo>
                <a:cubicBezTo>
                  <a:pt x="6997589" y="6269490"/>
                  <a:pt x="6660303" y="6253411"/>
                  <a:pt x="6466499" y="6248400"/>
                </a:cubicBezTo>
                <a:cubicBezTo>
                  <a:pt x="6272695" y="6243389"/>
                  <a:pt x="6102836" y="6259641"/>
                  <a:pt x="6008962" y="6248400"/>
                </a:cubicBezTo>
                <a:cubicBezTo>
                  <a:pt x="5915088" y="6237159"/>
                  <a:pt x="5431306" y="6250779"/>
                  <a:pt x="5159251" y="6248400"/>
                </a:cubicBezTo>
                <a:cubicBezTo>
                  <a:pt x="4887196" y="6246021"/>
                  <a:pt x="4763106" y="6231450"/>
                  <a:pt x="4603671" y="6248400"/>
                </a:cubicBezTo>
                <a:cubicBezTo>
                  <a:pt x="4444236" y="6265350"/>
                  <a:pt x="3965217" y="6216200"/>
                  <a:pt x="3753960" y="6248400"/>
                </a:cubicBezTo>
                <a:cubicBezTo>
                  <a:pt x="3542703" y="6280600"/>
                  <a:pt x="3359890" y="6218878"/>
                  <a:pt x="3100336" y="6248400"/>
                </a:cubicBezTo>
                <a:cubicBezTo>
                  <a:pt x="2840782" y="6277922"/>
                  <a:pt x="2859758" y="6264556"/>
                  <a:pt x="2642799" y="6248400"/>
                </a:cubicBezTo>
                <a:cubicBezTo>
                  <a:pt x="2425840" y="6232244"/>
                  <a:pt x="2375997" y="6235505"/>
                  <a:pt x="2283306" y="6248400"/>
                </a:cubicBezTo>
                <a:cubicBezTo>
                  <a:pt x="2190615" y="6261295"/>
                  <a:pt x="2092829" y="6237282"/>
                  <a:pt x="1923813" y="6248400"/>
                </a:cubicBezTo>
                <a:cubicBezTo>
                  <a:pt x="1754797" y="6259518"/>
                  <a:pt x="1370361" y="6230254"/>
                  <a:pt x="1041421" y="6248400"/>
                </a:cubicBezTo>
                <a:cubicBezTo>
                  <a:pt x="490997" y="6275911"/>
                  <a:pt x="28146" y="5818028"/>
                  <a:pt x="0" y="5206979"/>
                </a:cubicBezTo>
                <a:cubicBezTo>
                  <a:pt x="10994" y="4926439"/>
                  <a:pt x="19697" y="4897747"/>
                  <a:pt x="0" y="4596030"/>
                </a:cubicBezTo>
                <a:cubicBezTo>
                  <a:pt x="-19697" y="4294313"/>
                  <a:pt x="-14398" y="4191811"/>
                  <a:pt x="0" y="3985082"/>
                </a:cubicBezTo>
                <a:cubicBezTo>
                  <a:pt x="14398" y="3778353"/>
                  <a:pt x="-2967" y="3651595"/>
                  <a:pt x="0" y="3374133"/>
                </a:cubicBezTo>
                <a:cubicBezTo>
                  <a:pt x="2967" y="3096671"/>
                  <a:pt x="30290" y="2939068"/>
                  <a:pt x="0" y="2679874"/>
                </a:cubicBezTo>
                <a:cubicBezTo>
                  <a:pt x="-30290" y="2420680"/>
                  <a:pt x="10528" y="2218308"/>
                  <a:pt x="0" y="2068925"/>
                </a:cubicBezTo>
                <a:cubicBezTo>
                  <a:pt x="-10528" y="1919542"/>
                  <a:pt x="4903" y="1521983"/>
                  <a:pt x="0" y="104142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6D16"/>
            </a:solidFill>
            <a:extLst>
              <a:ext uri="{C807C97D-BFC1-408E-A445-0C87EB9F89A2}">
                <ask:lineSketchStyleProps xmlns:ask="http://schemas.microsoft.com/office/drawing/2018/sketchyshapes" xmlns="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5074D-DFF3-DD25-B5B8-1C3B38226844}"/>
              </a:ext>
            </a:extLst>
          </p:cNvPr>
          <p:cNvSpPr txBox="1"/>
          <p:nvPr/>
        </p:nvSpPr>
        <p:spPr>
          <a:xfrm>
            <a:off x="2860158" y="3147144"/>
            <a:ext cx="2300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45 639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1F84F8-C9E5-5A7A-38BB-EA76015DC5BD}"/>
              </a:ext>
            </a:extLst>
          </p:cNvPr>
          <p:cNvGrpSpPr/>
          <p:nvPr/>
        </p:nvGrpSpPr>
        <p:grpSpPr>
          <a:xfrm>
            <a:off x="2349794" y="1332296"/>
            <a:ext cx="3327810" cy="1863229"/>
            <a:chOff x="1312249" y="590073"/>
            <a:chExt cx="3327810" cy="18632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31202F-67F3-89CA-AEC4-61B68681E479}"/>
                </a:ext>
              </a:extLst>
            </p:cNvPr>
            <p:cNvSpPr txBox="1"/>
            <p:nvPr/>
          </p:nvSpPr>
          <p:spPr>
            <a:xfrm>
              <a:off x="1312249" y="1214263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x</a:t>
              </a:r>
              <a:endParaRPr lang="vi-VN" sz="44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3CCC8D-53E3-7154-37AB-3A4038C2A840}"/>
                </a:ext>
              </a:extLst>
            </p:cNvPr>
            <p:cNvSpPr txBox="1"/>
            <p:nvPr/>
          </p:nvSpPr>
          <p:spPr>
            <a:xfrm>
              <a:off x="2609422" y="1461322"/>
              <a:ext cx="20306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9</a:t>
              </a:r>
              <a:endParaRPr lang="vi-VN" sz="5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31C307-EC18-7EA6-AE98-A5A3669A1AB7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5 071</a:t>
              </a:r>
              <a:endParaRPr lang="vi-VN" sz="5400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454B0C-77F9-D42E-8AFA-D8A05DEF9650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72A24DC-B7E5-858C-5EF9-5A93BC222367}"/>
              </a:ext>
            </a:extLst>
          </p:cNvPr>
          <p:cNvSpPr txBox="1"/>
          <p:nvPr/>
        </p:nvSpPr>
        <p:spPr>
          <a:xfrm>
            <a:off x="7638603" y="3178883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68 872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CB010F-67F0-0359-C9D6-76542B57392A}"/>
              </a:ext>
            </a:extLst>
          </p:cNvPr>
          <p:cNvGrpSpPr/>
          <p:nvPr/>
        </p:nvGrpSpPr>
        <p:grpSpPr>
          <a:xfrm>
            <a:off x="6946348" y="1379798"/>
            <a:ext cx="3294237" cy="1863229"/>
            <a:chOff x="4654161" y="552515"/>
            <a:chExt cx="3294237" cy="18632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02BB41-3C77-CBAD-1D42-2BE43D7701E8}"/>
                </a:ext>
              </a:extLst>
            </p:cNvPr>
            <p:cNvSpPr txBox="1"/>
            <p:nvPr/>
          </p:nvSpPr>
          <p:spPr>
            <a:xfrm>
              <a:off x="4654161" y="1178920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x</a:t>
              </a:r>
              <a:endParaRPr lang="vi-VN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360F39-3E9D-7C11-A25B-AFFC1313EDEE}"/>
                </a:ext>
              </a:extLst>
            </p:cNvPr>
            <p:cNvSpPr txBox="1"/>
            <p:nvPr/>
          </p:nvSpPr>
          <p:spPr>
            <a:xfrm>
              <a:off x="6213860" y="1407125"/>
              <a:ext cx="1734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4</a:t>
              </a:r>
              <a:endParaRPr lang="vi-VN" sz="5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C526BD-6CA7-BA47-0F3C-917364CC5CFD}"/>
                </a:ext>
              </a:extLst>
            </p:cNvPr>
            <p:cNvSpPr txBox="1"/>
            <p:nvPr/>
          </p:nvSpPr>
          <p:spPr>
            <a:xfrm>
              <a:off x="5308067" y="552515"/>
              <a:ext cx="2098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17 218</a:t>
              </a:r>
              <a:endParaRPr lang="vi-VN" sz="54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B42DD6-D99D-F7AA-63F1-1F87BD7F5554}"/>
                </a:ext>
              </a:extLst>
            </p:cNvPr>
            <p:cNvCxnSpPr>
              <a:cxnSpLocks/>
            </p:cNvCxnSpPr>
            <p:nvPr/>
          </p:nvCxnSpPr>
          <p:spPr>
            <a:xfrm>
              <a:off x="5353331" y="2415744"/>
              <a:ext cx="19517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880DF3-4829-4641-BB9B-00D5A6AB2759}"/>
              </a:ext>
            </a:extLst>
          </p:cNvPr>
          <p:cNvGrpSpPr/>
          <p:nvPr/>
        </p:nvGrpSpPr>
        <p:grpSpPr>
          <a:xfrm>
            <a:off x="2575949" y="4315440"/>
            <a:ext cx="7497896" cy="2139315"/>
            <a:chOff x="3563984" y="3724273"/>
            <a:chExt cx="7439633" cy="206692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634C3FA-52C1-64C4-E320-794DBFBAB06B}"/>
                </a:ext>
              </a:extLst>
            </p:cNvPr>
            <p:cNvSpPr/>
            <p:nvPr/>
          </p:nvSpPr>
          <p:spPr>
            <a:xfrm>
              <a:off x="3563984" y="3724273"/>
              <a:ext cx="7407697" cy="2066927"/>
            </a:xfrm>
            <a:custGeom>
              <a:avLst/>
              <a:gdLst>
                <a:gd name="connsiteX0" fmla="*/ 0 w 7407697"/>
                <a:gd name="connsiteY0" fmla="*/ 344495 h 2066927"/>
                <a:gd name="connsiteX1" fmla="*/ 344495 w 7407697"/>
                <a:gd name="connsiteY1" fmla="*/ 0 h 2066927"/>
                <a:gd name="connsiteX2" fmla="*/ 7063202 w 7407697"/>
                <a:gd name="connsiteY2" fmla="*/ 0 h 2066927"/>
                <a:gd name="connsiteX3" fmla="*/ 7407697 w 7407697"/>
                <a:gd name="connsiteY3" fmla="*/ 344495 h 2066927"/>
                <a:gd name="connsiteX4" fmla="*/ 7407697 w 7407697"/>
                <a:gd name="connsiteY4" fmla="*/ 1722432 h 2066927"/>
                <a:gd name="connsiteX5" fmla="*/ 7063202 w 7407697"/>
                <a:gd name="connsiteY5" fmla="*/ 2066927 h 2066927"/>
                <a:gd name="connsiteX6" fmla="*/ 344495 w 7407697"/>
                <a:gd name="connsiteY6" fmla="*/ 2066927 h 2066927"/>
                <a:gd name="connsiteX7" fmla="*/ 0 w 7407697"/>
                <a:gd name="connsiteY7" fmla="*/ 1722432 h 2066927"/>
                <a:gd name="connsiteX8" fmla="*/ 0 w 7407697"/>
                <a:gd name="connsiteY8" fmla="*/ 344495 h 206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7697" h="2066927" fill="none" extrusionOk="0">
                  <a:moveTo>
                    <a:pt x="0" y="344495"/>
                  </a:moveTo>
                  <a:cubicBezTo>
                    <a:pt x="10650" y="141293"/>
                    <a:pt x="151324" y="-721"/>
                    <a:pt x="344495" y="0"/>
                  </a:cubicBezTo>
                  <a:cubicBezTo>
                    <a:pt x="3490345" y="18744"/>
                    <a:pt x="5108616" y="-35776"/>
                    <a:pt x="7063202" y="0"/>
                  </a:cubicBezTo>
                  <a:cubicBezTo>
                    <a:pt x="7281724" y="-5470"/>
                    <a:pt x="7406001" y="121883"/>
                    <a:pt x="7407697" y="344495"/>
                  </a:cubicBezTo>
                  <a:cubicBezTo>
                    <a:pt x="7341820" y="500091"/>
                    <a:pt x="7369363" y="1146631"/>
                    <a:pt x="7407697" y="1722432"/>
                  </a:cubicBezTo>
                  <a:cubicBezTo>
                    <a:pt x="7411358" y="1875303"/>
                    <a:pt x="7241197" y="2036398"/>
                    <a:pt x="7063202" y="2066927"/>
                  </a:cubicBezTo>
                  <a:cubicBezTo>
                    <a:pt x="3729861" y="2015899"/>
                    <a:pt x="1482596" y="2029848"/>
                    <a:pt x="344495" y="2066927"/>
                  </a:cubicBezTo>
                  <a:cubicBezTo>
                    <a:pt x="144474" y="2073971"/>
                    <a:pt x="12101" y="1919238"/>
                    <a:pt x="0" y="1722432"/>
                  </a:cubicBezTo>
                  <a:cubicBezTo>
                    <a:pt x="1247" y="1285825"/>
                    <a:pt x="-74296" y="560440"/>
                    <a:pt x="0" y="344495"/>
                  </a:cubicBezTo>
                  <a:close/>
                </a:path>
                <a:path w="7407697" h="2066927" stroke="0" extrusionOk="0">
                  <a:moveTo>
                    <a:pt x="0" y="344495"/>
                  </a:moveTo>
                  <a:cubicBezTo>
                    <a:pt x="-23346" y="145668"/>
                    <a:pt x="154311" y="-36093"/>
                    <a:pt x="344495" y="0"/>
                  </a:cubicBezTo>
                  <a:cubicBezTo>
                    <a:pt x="2104795" y="-88310"/>
                    <a:pt x="5710679" y="-77351"/>
                    <a:pt x="7063202" y="0"/>
                  </a:cubicBezTo>
                  <a:cubicBezTo>
                    <a:pt x="7267089" y="3607"/>
                    <a:pt x="7378299" y="170976"/>
                    <a:pt x="7407697" y="344495"/>
                  </a:cubicBezTo>
                  <a:cubicBezTo>
                    <a:pt x="7498647" y="711716"/>
                    <a:pt x="7347007" y="1472878"/>
                    <a:pt x="7407697" y="1722432"/>
                  </a:cubicBezTo>
                  <a:cubicBezTo>
                    <a:pt x="7382149" y="1885036"/>
                    <a:pt x="7253872" y="2073408"/>
                    <a:pt x="7063202" y="2066927"/>
                  </a:cubicBezTo>
                  <a:cubicBezTo>
                    <a:pt x="5994501" y="2188326"/>
                    <a:pt x="2322711" y="2202472"/>
                    <a:pt x="344495" y="2066927"/>
                  </a:cubicBezTo>
                  <a:cubicBezTo>
                    <a:pt x="157151" y="2066217"/>
                    <a:pt x="1237" y="1928511"/>
                    <a:pt x="0" y="1722432"/>
                  </a:cubicBezTo>
                  <a:cubicBezTo>
                    <a:pt x="-118223" y="1562890"/>
                    <a:pt x="-104611" y="837631"/>
                    <a:pt x="0" y="344495"/>
                  </a:cubicBezTo>
                  <a:close/>
                </a:path>
              </a:pathLst>
            </a:custGeom>
            <a:solidFill>
              <a:srgbClr val="FDE9F1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379407152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/>
            </a:p>
          </p:txBody>
        </p:sp>
        <p:pic>
          <p:nvPicPr>
            <p:cNvPr id="48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id="{02A10151-99E0-FD7D-A1ED-6A4D40A65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180050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tick-xanh - Cách Bỏ Thuốc Lá Trong 5 Ngày - Cai Thuốc Lá Hiệu Quả">
              <a:extLst>
                <a:ext uri="{FF2B5EF4-FFF2-40B4-BE49-F238E27FC236}">
                  <a16:creationId xmlns:a16="http://schemas.microsoft.com/office/drawing/2014/main" id="{C524C748-BC35-F3EA-904D-A3D6821F8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258" y="4947882"/>
              <a:ext cx="662771" cy="66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C1C8155-88DE-504E-5595-AC033EFC8400}"/>
                </a:ext>
              </a:extLst>
            </p:cNvPr>
            <p:cNvSpPr txBox="1"/>
            <p:nvPr/>
          </p:nvSpPr>
          <p:spPr>
            <a:xfrm>
              <a:off x="4489830" y="4205538"/>
              <a:ext cx="4613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+mj-lt"/>
                </a:rPr>
                <a:t>Đặt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tính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thẳng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cột</a:t>
              </a:r>
              <a:r>
                <a:rPr lang="en-US" sz="3600" b="1" dirty="0">
                  <a:latin typeface="+mj-lt"/>
                </a:rPr>
                <a:t>.</a:t>
              </a:r>
              <a:endParaRPr lang="vi-VN" sz="3600" b="1" dirty="0">
                <a:latin typeface="+mj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588219-58BF-91DF-5349-0FE4BECC570B}"/>
                </a:ext>
              </a:extLst>
            </p:cNvPr>
            <p:cNvSpPr txBox="1"/>
            <p:nvPr/>
          </p:nvSpPr>
          <p:spPr>
            <a:xfrm>
              <a:off x="4485243" y="4947882"/>
              <a:ext cx="6518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+mj-lt"/>
                </a:rPr>
                <a:t>Khi </a:t>
              </a:r>
              <a:r>
                <a:rPr lang="en-US" sz="3600" b="1" dirty="0" err="1">
                  <a:latin typeface="+mj-lt"/>
                </a:rPr>
                <a:t>tính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luôn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lưu</a:t>
              </a:r>
              <a:r>
                <a:rPr lang="en-US" sz="3600" b="1" dirty="0">
                  <a:latin typeface="+mj-lt"/>
                </a:rPr>
                <a:t> ý </a:t>
              </a:r>
              <a:r>
                <a:rPr lang="en-US" sz="3600" b="1" dirty="0" err="1">
                  <a:latin typeface="+mj-lt"/>
                </a:rPr>
                <a:t>việc</a:t>
              </a:r>
              <a:r>
                <a:rPr lang="en-US" sz="3600" b="1" dirty="0">
                  <a:latin typeface="+mj-lt"/>
                </a:rPr>
                <a:t> “</a:t>
              </a:r>
              <a:r>
                <a:rPr lang="en-US" sz="3600" b="1" dirty="0" err="1">
                  <a:latin typeface="+mj-lt"/>
                </a:rPr>
                <a:t>có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en-US" sz="3600" b="1" dirty="0" err="1">
                  <a:latin typeface="+mj-lt"/>
                </a:rPr>
                <a:t>nhớ</a:t>
              </a:r>
              <a:r>
                <a:rPr lang="en-US" sz="3600" b="1" dirty="0">
                  <a:latin typeface="+mj-lt"/>
                </a:rPr>
                <a:t>”.</a:t>
              </a:r>
              <a:endParaRPr lang="vi-VN" sz="3600" b="1" dirty="0">
                <a:latin typeface="+mj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202AF9-A30D-2276-35FA-DFAF22342313}"/>
              </a:ext>
            </a:extLst>
          </p:cNvPr>
          <p:cNvGrpSpPr/>
          <p:nvPr/>
        </p:nvGrpSpPr>
        <p:grpSpPr>
          <a:xfrm>
            <a:off x="1577412" y="3902148"/>
            <a:ext cx="1952788" cy="667030"/>
            <a:chOff x="3886200" y="3659508"/>
            <a:chExt cx="1866666" cy="908688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705B58D-084E-E60B-0A0B-7CF35AF2E95A}"/>
                </a:ext>
              </a:extLst>
            </p:cNvPr>
            <p:cNvSpPr/>
            <p:nvPr/>
          </p:nvSpPr>
          <p:spPr>
            <a:xfrm>
              <a:off x="3886200" y="3659508"/>
              <a:ext cx="1866666" cy="9086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1866666"/>
                        <a:gd name="connsiteY0" fmla="*/ 125543 h 753241"/>
                        <a:gd name="connsiteX1" fmla="*/ 125543 w 1866666"/>
                        <a:gd name="connsiteY1" fmla="*/ 0 h 753241"/>
                        <a:gd name="connsiteX2" fmla="*/ 1741123 w 1866666"/>
                        <a:gd name="connsiteY2" fmla="*/ 0 h 753241"/>
                        <a:gd name="connsiteX3" fmla="*/ 1866666 w 1866666"/>
                        <a:gd name="connsiteY3" fmla="*/ 125543 h 753241"/>
                        <a:gd name="connsiteX4" fmla="*/ 1866666 w 1866666"/>
                        <a:gd name="connsiteY4" fmla="*/ 627698 h 753241"/>
                        <a:gd name="connsiteX5" fmla="*/ 1741123 w 1866666"/>
                        <a:gd name="connsiteY5" fmla="*/ 753241 h 753241"/>
                        <a:gd name="connsiteX6" fmla="*/ 125543 w 1866666"/>
                        <a:gd name="connsiteY6" fmla="*/ 753241 h 753241"/>
                        <a:gd name="connsiteX7" fmla="*/ 0 w 1866666"/>
                        <a:gd name="connsiteY7" fmla="*/ 627698 h 753241"/>
                        <a:gd name="connsiteX8" fmla="*/ 0 w 1866666"/>
                        <a:gd name="connsiteY8" fmla="*/ 125543 h 7532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866666" h="753241" fill="none" extrusionOk="0">
                          <a:moveTo>
                            <a:pt x="0" y="125543"/>
                          </a:moveTo>
                          <a:cubicBezTo>
                            <a:pt x="50" y="57570"/>
                            <a:pt x="62545" y="10635"/>
                            <a:pt x="125543" y="0"/>
                          </a:cubicBezTo>
                          <a:cubicBezTo>
                            <a:pt x="623265" y="45932"/>
                            <a:pt x="1478378" y="-31491"/>
                            <a:pt x="1741123" y="0"/>
                          </a:cubicBezTo>
                          <a:cubicBezTo>
                            <a:pt x="1809369" y="-7495"/>
                            <a:pt x="1865822" y="55953"/>
                            <a:pt x="1866666" y="125543"/>
                          </a:cubicBezTo>
                          <a:cubicBezTo>
                            <a:pt x="1858594" y="333651"/>
                            <a:pt x="1833450" y="526072"/>
                            <a:pt x="1866666" y="627698"/>
                          </a:cubicBezTo>
                          <a:cubicBezTo>
                            <a:pt x="1869216" y="684089"/>
                            <a:pt x="1805675" y="747879"/>
                            <a:pt x="1741123" y="753241"/>
                          </a:cubicBezTo>
                          <a:cubicBezTo>
                            <a:pt x="1439517" y="639341"/>
                            <a:pt x="871898" y="884238"/>
                            <a:pt x="125543" y="753241"/>
                          </a:cubicBezTo>
                          <a:cubicBezTo>
                            <a:pt x="69415" y="751748"/>
                            <a:pt x="-1177" y="697266"/>
                            <a:pt x="0" y="627698"/>
                          </a:cubicBezTo>
                          <a:cubicBezTo>
                            <a:pt x="477" y="419757"/>
                            <a:pt x="23277" y="282252"/>
                            <a:pt x="0" y="125543"/>
                          </a:cubicBezTo>
                          <a:close/>
                        </a:path>
                        <a:path w="1866666" h="753241" stroke="0" extrusionOk="0">
                          <a:moveTo>
                            <a:pt x="0" y="125543"/>
                          </a:moveTo>
                          <a:cubicBezTo>
                            <a:pt x="2702" y="56945"/>
                            <a:pt x="56813" y="1261"/>
                            <a:pt x="125543" y="0"/>
                          </a:cubicBezTo>
                          <a:cubicBezTo>
                            <a:pt x="476001" y="-130401"/>
                            <a:pt x="1063187" y="-46889"/>
                            <a:pt x="1741123" y="0"/>
                          </a:cubicBezTo>
                          <a:cubicBezTo>
                            <a:pt x="1799879" y="-8063"/>
                            <a:pt x="1869961" y="49565"/>
                            <a:pt x="1866666" y="125543"/>
                          </a:cubicBezTo>
                          <a:cubicBezTo>
                            <a:pt x="1847221" y="350631"/>
                            <a:pt x="1836526" y="532892"/>
                            <a:pt x="1866666" y="627698"/>
                          </a:cubicBezTo>
                          <a:cubicBezTo>
                            <a:pt x="1861101" y="699049"/>
                            <a:pt x="1807353" y="752733"/>
                            <a:pt x="1741123" y="753241"/>
                          </a:cubicBezTo>
                          <a:cubicBezTo>
                            <a:pt x="1043657" y="818169"/>
                            <a:pt x="763745" y="704173"/>
                            <a:pt x="125543" y="753241"/>
                          </a:cubicBezTo>
                          <a:cubicBezTo>
                            <a:pt x="49271" y="751840"/>
                            <a:pt x="-4178" y="695140"/>
                            <a:pt x="0" y="627698"/>
                          </a:cubicBezTo>
                          <a:cubicBezTo>
                            <a:pt x="41491" y="379027"/>
                            <a:pt x="36659" y="375478"/>
                            <a:pt x="0" y="1255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5EC0AE8-EBE1-798E-0017-92614E2798C8}"/>
                </a:ext>
              </a:extLst>
            </p:cNvPr>
            <p:cNvSpPr txBox="1"/>
            <p:nvPr/>
          </p:nvSpPr>
          <p:spPr>
            <a:xfrm>
              <a:off x="3961901" y="3725938"/>
              <a:ext cx="1694935" cy="740417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7E23FDA-F2A3-782C-4F13-389CEFFE5F60}"/>
              </a:ext>
            </a:extLst>
          </p:cNvPr>
          <p:cNvSpPr/>
          <p:nvPr/>
        </p:nvSpPr>
        <p:spPr>
          <a:xfrm>
            <a:off x="1860697" y="510363"/>
            <a:ext cx="2679405" cy="7442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5 071 x 9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024A80B-73B4-891E-002F-67C3B937E1E4}"/>
              </a:ext>
            </a:extLst>
          </p:cNvPr>
          <p:cNvSpPr/>
          <p:nvPr/>
        </p:nvSpPr>
        <p:spPr>
          <a:xfrm>
            <a:off x="6985590" y="467833"/>
            <a:ext cx="2679405" cy="7442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17 218 x 4</a:t>
            </a:r>
          </a:p>
        </p:txBody>
      </p:sp>
    </p:spTree>
    <p:extLst>
      <p:ext uri="{BB962C8B-B14F-4D97-AF65-F5344CB8AC3E}">
        <p14:creationId xmlns:p14="http://schemas.microsoft.com/office/powerpoint/2010/main" val="1604877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2E9C431-9F45-502E-968C-A47600E1C8FB}"/>
              </a:ext>
            </a:extLst>
          </p:cNvPr>
          <p:cNvSpPr/>
          <p:nvPr/>
        </p:nvSpPr>
        <p:spPr>
          <a:xfrm>
            <a:off x="152400" y="457200"/>
            <a:ext cx="11887200" cy="6248400"/>
          </a:xfrm>
          <a:custGeom>
            <a:avLst/>
            <a:gdLst>
              <a:gd name="connsiteX0" fmla="*/ 0 w 11887200"/>
              <a:gd name="connsiteY0" fmla="*/ 1041421 h 6248400"/>
              <a:gd name="connsiteX1" fmla="*/ 1041421 w 11887200"/>
              <a:gd name="connsiteY1" fmla="*/ 0 h 6248400"/>
              <a:gd name="connsiteX2" fmla="*/ 1597001 w 11887200"/>
              <a:gd name="connsiteY2" fmla="*/ 0 h 6248400"/>
              <a:gd name="connsiteX3" fmla="*/ 2250625 w 11887200"/>
              <a:gd name="connsiteY3" fmla="*/ 0 h 6248400"/>
              <a:gd name="connsiteX4" fmla="*/ 3100336 w 11887200"/>
              <a:gd name="connsiteY4" fmla="*/ 0 h 6248400"/>
              <a:gd name="connsiteX5" fmla="*/ 3655916 w 11887200"/>
              <a:gd name="connsiteY5" fmla="*/ 0 h 6248400"/>
              <a:gd name="connsiteX6" fmla="*/ 4015410 w 11887200"/>
              <a:gd name="connsiteY6" fmla="*/ 0 h 6248400"/>
              <a:gd name="connsiteX7" fmla="*/ 4865121 w 11887200"/>
              <a:gd name="connsiteY7" fmla="*/ 0 h 6248400"/>
              <a:gd name="connsiteX8" fmla="*/ 5714832 w 11887200"/>
              <a:gd name="connsiteY8" fmla="*/ 0 h 6248400"/>
              <a:gd name="connsiteX9" fmla="*/ 6270412 w 11887200"/>
              <a:gd name="connsiteY9" fmla="*/ 0 h 6248400"/>
              <a:gd name="connsiteX10" fmla="*/ 7120123 w 11887200"/>
              <a:gd name="connsiteY10" fmla="*/ 0 h 6248400"/>
              <a:gd name="connsiteX11" fmla="*/ 7871790 w 11887200"/>
              <a:gd name="connsiteY11" fmla="*/ 0 h 6248400"/>
              <a:gd name="connsiteX12" fmla="*/ 8427371 w 11887200"/>
              <a:gd name="connsiteY12" fmla="*/ 0 h 6248400"/>
              <a:gd name="connsiteX13" fmla="*/ 8884907 w 11887200"/>
              <a:gd name="connsiteY13" fmla="*/ 0 h 6248400"/>
              <a:gd name="connsiteX14" fmla="*/ 9734618 w 11887200"/>
              <a:gd name="connsiteY14" fmla="*/ 0 h 6248400"/>
              <a:gd name="connsiteX15" fmla="*/ 10845779 w 11887200"/>
              <a:gd name="connsiteY15" fmla="*/ 0 h 6248400"/>
              <a:gd name="connsiteX16" fmla="*/ 11887200 w 11887200"/>
              <a:gd name="connsiteY16" fmla="*/ 1041421 h 6248400"/>
              <a:gd name="connsiteX17" fmla="*/ 11887200 w 11887200"/>
              <a:gd name="connsiteY17" fmla="*/ 1610714 h 6248400"/>
              <a:gd name="connsiteX18" fmla="*/ 11887200 w 11887200"/>
              <a:gd name="connsiteY18" fmla="*/ 2304974 h 6248400"/>
              <a:gd name="connsiteX19" fmla="*/ 11887200 w 11887200"/>
              <a:gd name="connsiteY19" fmla="*/ 3082544 h 6248400"/>
              <a:gd name="connsiteX20" fmla="*/ 11887200 w 11887200"/>
              <a:gd name="connsiteY20" fmla="*/ 3651837 h 6248400"/>
              <a:gd name="connsiteX21" fmla="*/ 11887200 w 11887200"/>
              <a:gd name="connsiteY21" fmla="*/ 4304441 h 6248400"/>
              <a:gd name="connsiteX22" fmla="*/ 11887200 w 11887200"/>
              <a:gd name="connsiteY22" fmla="*/ 5206979 h 6248400"/>
              <a:gd name="connsiteX23" fmla="*/ 10845779 w 11887200"/>
              <a:gd name="connsiteY23" fmla="*/ 6248400 h 6248400"/>
              <a:gd name="connsiteX24" fmla="*/ 10486286 w 11887200"/>
              <a:gd name="connsiteY24" fmla="*/ 6248400 h 6248400"/>
              <a:gd name="connsiteX25" fmla="*/ 10126793 w 11887200"/>
              <a:gd name="connsiteY25" fmla="*/ 6248400 h 6248400"/>
              <a:gd name="connsiteX26" fmla="*/ 9669256 w 11887200"/>
              <a:gd name="connsiteY26" fmla="*/ 6248400 h 6248400"/>
              <a:gd name="connsiteX27" fmla="*/ 9015632 w 11887200"/>
              <a:gd name="connsiteY27" fmla="*/ 6248400 h 6248400"/>
              <a:gd name="connsiteX28" fmla="*/ 8362008 w 11887200"/>
              <a:gd name="connsiteY28" fmla="*/ 6248400 h 6248400"/>
              <a:gd name="connsiteX29" fmla="*/ 8002515 w 11887200"/>
              <a:gd name="connsiteY29" fmla="*/ 6248400 h 6248400"/>
              <a:gd name="connsiteX30" fmla="*/ 7643022 w 11887200"/>
              <a:gd name="connsiteY30" fmla="*/ 6248400 h 6248400"/>
              <a:gd name="connsiteX31" fmla="*/ 6989398 w 11887200"/>
              <a:gd name="connsiteY31" fmla="*/ 6248400 h 6248400"/>
              <a:gd name="connsiteX32" fmla="*/ 6531861 w 11887200"/>
              <a:gd name="connsiteY32" fmla="*/ 6248400 h 6248400"/>
              <a:gd name="connsiteX33" fmla="*/ 6074325 w 11887200"/>
              <a:gd name="connsiteY33" fmla="*/ 6248400 h 6248400"/>
              <a:gd name="connsiteX34" fmla="*/ 5420701 w 11887200"/>
              <a:gd name="connsiteY34" fmla="*/ 6248400 h 6248400"/>
              <a:gd name="connsiteX35" fmla="*/ 4963164 w 11887200"/>
              <a:gd name="connsiteY35" fmla="*/ 6248400 h 6248400"/>
              <a:gd name="connsiteX36" fmla="*/ 4113453 w 11887200"/>
              <a:gd name="connsiteY36" fmla="*/ 6248400 h 6248400"/>
              <a:gd name="connsiteX37" fmla="*/ 3361786 w 11887200"/>
              <a:gd name="connsiteY37" fmla="*/ 6248400 h 6248400"/>
              <a:gd name="connsiteX38" fmla="*/ 2610118 w 11887200"/>
              <a:gd name="connsiteY38" fmla="*/ 6248400 h 6248400"/>
              <a:gd name="connsiteX39" fmla="*/ 1956494 w 11887200"/>
              <a:gd name="connsiteY39" fmla="*/ 6248400 h 6248400"/>
              <a:gd name="connsiteX40" fmla="*/ 1597001 w 11887200"/>
              <a:gd name="connsiteY40" fmla="*/ 6248400 h 6248400"/>
              <a:gd name="connsiteX41" fmla="*/ 1041421 w 11887200"/>
              <a:gd name="connsiteY41" fmla="*/ 6248400 h 6248400"/>
              <a:gd name="connsiteX42" fmla="*/ 0 w 11887200"/>
              <a:gd name="connsiteY42" fmla="*/ 5206979 h 6248400"/>
              <a:gd name="connsiteX43" fmla="*/ 0 w 11887200"/>
              <a:gd name="connsiteY43" fmla="*/ 4512719 h 6248400"/>
              <a:gd name="connsiteX44" fmla="*/ 0 w 11887200"/>
              <a:gd name="connsiteY44" fmla="*/ 3776804 h 6248400"/>
              <a:gd name="connsiteX45" fmla="*/ 0 w 11887200"/>
              <a:gd name="connsiteY45" fmla="*/ 3082544 h 6248400"/>
              <a:gd name="connsiteX46" fmla="*/ 0 w 11887200"/>
              <a:gd name="connsiteY46" fmla="*/ 2304974 h 6248400"/>
              <a:gd name="connsiteX47" fmla="*/ 0 w 11887200"/>
              <a:gd name="connsiteY47" fmla="*/ 1652370 h 6248400"/>
              <a:gd name="connsiteX48" fmla="*/ 0 w 11887200"/>
              <a:gd name="connsiteY48" fmla="*/ 1041421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887200" h="6248400" fill="none" extrusionOk="0">
                <a:moveTo>
                  <a:pt x="0" y="1041421"/>
                </a:moveTo>
                <a:cubicBezTo>
                  <a:pt x="-20890" y="448773"/>
                  <a:pt x="472652" y="-41002"/>
                  <a:pt x="1041421" y="0"/>
                </a:cubicBezTo>
                <a:cubicBezTo>
                  <a:pt x="1266963" y="3410"/>
                  <a:pt x="1431721" y="13765"/>
                  <a:pt x="1597001" y="0"/>
                </a:cubicBezTo>
                <a:cubicBezTo>
                  <a:pt x="1762281" y="-13765"/>
                  <a:pt x="2084694" y="10896"/>
                  <a:pt x="2250625" y="0"/>
                </a:cubicBezTo>
                <a:cubicBezTo>
                  <a:pt x="2416556" y="-10896"/>
                  <a:pt x="2772548" y="-17212"/>
                  <a:pt x="3100336" y="0"/>
                </a:cubicBezTo>
                <a:cubicBezTo>
                  <a:pt x="3428124" y="17212"/>
                  <a:pt x="3422008" y="-11058"/>
                  <a:pt x="3655916" y="0"/>
                </a:cubicBezTo>
                <a:cubicBezTo>
                  <a:pt x="3889824" y="11058"/>
                  <a:pt x="3934429" y="-4703"/>
                  <a:pt x="4015410" y="0"/>
                </a:cubicBezTo>
                <a:cubicBezTo>
                  <a:pt x="4096391" y="4703"/>
                  <a:pt x="4541864" y="-29577"/>
                  <a:pt x="4865121" y="0"/>
                </a:cubicBezTo>
                <a:cubicBezTo>
                  <a:pt x="5188378" y="29577"/>
                  <a:pt x="5297967" y="-30850"/>
                  <a:pt x="5714832" y="0"/>
                </a:cubicBezTo>
                <a:cubicBezTo>
                  <a:pt x="6131697" y="30850"/>
                  <a:pt x="6080248" y="-26832"/>
                  <a:pt x="6270412" y="0"/>
                </a:cubicBezTo>
                <a:cubicBezTo>
                  <a:pt x="6460576" y="26832"/>
                  <a:pt x="6878986" y="-27679"/>
                  <a:pt x="7120123" y="0"/>
                </a:cubicBezTo>
                <a:cubicBezTo>
                  <a:pt x="7361260" y="27679"/>
                  <a:pt x="7707088" y="14026"/>
                  <a:pt x="7871790" y="0"/>
                </a:cubicBezTo>
                <a:cubicBezTo>
                  <a:pt x="8036492" y="-14026"/>
                  <a:pt x="8299882" y="-15251"/>
                  <a:pt x="8427371" y="0"/>
                </a:cubicBezTo>
                <a:cubicBezTo>
                  <a:pt x="8554860" y="15251"/>
                  <a:pt x="8671829" y="17253"/>
                  <a:pt x="8884907" y="0"/>
                </a:cubicBezTo>
                <a:cubicBezTo>
                  <a:pt x="9097985" y="-17253"/>
                  <a:pt x="9439505" y="10893"/>
                  <a:pt x="9734618" y="0"/>
                </a:cubicBezTo>
                <a:cubicBezTo>
                  <a:pt x="10029731" y="-10893"/>
                  <a:pt x="10585126" y="-26882"/>
                  <a:pt x="10845779" y="0"/>
                </a:cubicBezTo>
                <a:cubicBezTo>
                  <a:pt x="11384769" y="-60775"/>
                  <a:pt x="11862879" y="325366"/>
                  <a:pt x="11887200" y="1041421"/>
                </a:cubicBezTo>
                <a:cubicBezTo>
                  <a:pt x="11875962" y="1324586"/>
                  <a:pt x="11881680" y="1409268"/>
                  <a:pt x="11887200" y="1610714"/>
                </a:cubicBezTo>
                <a:cubicBezTo>
                  <a:pt x="11892720" y="1812160"/>
                  <a:pt x="11916836" y="2131014"/>
                  <a:pt x="11887200" y="2304974"/>
                </a:cubicBezTo>
                <a:cubicBezTo>
                  <a:pt x="11857564" y="2478934"/>
                  <a:pt x="11885880" y="2861936"/>
                  <a:pt x="11887200" y="3082544"/>
                </a:cubicBezTo>
                <a:cubicBezTo>
                  <a:pt x="11888521" y="3303152"/>
                  <a:pt x="11909040" y="3482558"/>
                  <a:pt x="11887200" y="3651837"/>
                </a:cubicBezTo>
                <a:cubicBezTo>
                  <a:pt x="11865360" y="3821116"/>
                  <a:pt x="11869320" y="4169295"/>
                  <a:pt x="11887200" y="4304441"/>
                </a:cubicBezTo>
                <a:cubicBezTo>
                  <a:pt x="11905080" y="4439587"/>
                  <a:pt x="11930022" y="4848297"/>
                  <a:pt x="11887200" y="5206979"/>
                </a:cubicBezTo>
                <a:cubicBezTo>
                  <a:pt x="11882136" y="5765837"/>
                  <a:pt x="11426699" y="6206849"/>
                  <a:pt x="10845779" y="6248400"/>
                </a:cubicBezTo>
                <a:cubicBezTo>
                  <a:pt x="10725589" y="6265703"/>
                  <a:pt x="10639804" y="6263874"/>
                  <a:pt x="10486286" y="6248400"/>
                </a:cubicBezTo>
                <a:cubicBezTo>
                  <a:pt x="10332768" y="6232926"/>
                  <a:pt x="10290118" y="6252802"/>
                  <a:pt x="10126793" y="6248400"/>
                </a:cubicBezTo>
                <a:cubicBezTo>
                  <a:pt x="9963468" y="6243998"/>
                  <a:pt x="9791758" y="6251488"/>
                  <a:pt x="9669256" y="6248400"/>
                </a:cubicBezTo>
                <a:cubicBezTo>
                  <a:pt x="9546754" y="6245312"/>
                  <a:pt x="9243506" y="6234670"/>
                  <a:pt x="9015632" y="6248400"/>
                </a:cubicBezTo>
                <a:cubicBezTo>
                  <a:pt x="8787758" y="6262130"/>
                  <a:pt x="8626745" y="6256495"/>
                  <a:pt x="8362008" y="6248400"/>
                </a:cubicBezTo>
                <a:cubicBezTo>
                  <a:pt x="8097271" y="6240305"/>
                  <a:pt x="8092214" y="6263300"/>
                  <a:pt x="8002515" y="6248400"/>
                </a:cubicBezTo>
                <a:cubicBezTo>
                  <a:pt x="7912816" y="6233500"/>
                  <a:pt x="7799079" y="6246038"/>
                  <a:pt x="7643022" y="6248400"/>
                </a:cubicBezTo>
                <a:cubicBezTo>
                  <a:pt x="7486965" y="6250762"/>
                  <a:pt x="7136126" y="6253191"/>
                  <a:pt x="6989398" y="6248400"/>
                </a:cubicBezTo>
                <a:cubicBezTo>
                  <a:pt x="6842670" y="6243609"/>
                  <a:pt x="6685242" y="6227082"/>
                  <a:pt x="6531861" y="6248400"/>
                </a:cubicBezTo>
                <a:cubicBezTo>
                  <a:pt x="6378480" y="6269718"/>
                  <a:pt x="6234574" y="6271165"/>
                  <a:pt x="6074325" y="6248400"/>
                </a:cubicBezTo>
                <a:cubicBezTo>
                  <a:pt x="5914076" y="6225635"/>
                  <a:pt x="5729610" y="6220104"/>
                  <a:pt x="5420701" y="6248400"/>
                </a:cubicBezTo>
                <a:cubicBezTo>
                  <a:pt x="5111792" y="6276696"/>
                  <a:pt x="5171567" y="6233228"/>
                  <a:pt x="4963164" y="6248400"/>
                </a:cubicBezTo>
                <a:cubicBezTo>
                  <a:pt x="4754761" y="6263572"/>
                  <a:pt x="4440740" y="6214598"/>
                  <a:pt x="4113453" y="6248400"/>
                </a:cubicBezTo>
                <a:cubicBezTo>
                  <a:pt x="3786166" y="6282202"/>
                  <a:pt x="3652019" y="6283275"/>
                  <a:pt x="3361786" y="6248400"/>
                </a:cubicBezTo>
                <a:cubicBezTo>
                  <a:pt x="3071553" y="6213525"/>
                  <a:pt x="2879102" y="6235651"/>
                  <a:pt x="2610118" y="6248400"/>
                </a:cubicBezTo>
                <a:cubicBezTo>
                  <a:pt x="2341134" y="6261149"/>
                  <a:pt x="2145013" y="6217783"/>
                  <a:pt x="1956494" y="6248400"/>
                </a:cubicBezTo>
                <a:cubicBezTo>
                  <a:pt x="1767975" y="6279017"/>
                  <a:pt x="1717286" y="6257201"/>
                  <a:pt x="1597001" y="6248400"/>
                </a:cubicBezTo>
                <a:cubicBezTo>
                  <a:pt x="1476716" y="6239599"/>
                  <a:pt x="1269271" y="6237598"/>
                  <a:pt x="1041421" y="6248400"/>
                </a:cubicBezTo>
                <a:cubicBezTo>
                  <a:pt x="343253" y="6304999"/>
                  <a:pt x="-6307" y="5901567"/>
                  <a:pt x="0" y="5206979"/>
                </a:cubicBezTo>
                <a:cubicBezTo>
                  <a:pt x="18429" y="5008955"/>
                  <a:pt x="-26588" y="4655420"/>
                  <a:pt x="0" y="4512719"/>
                </a:cubicBezTo>
                <a:cubicBezTo>
                  <a:pt x="26588" y="4370018"/>
                  <a:pt x="-14806" y="4060965"/>
                  <a:pt x="0" y="3776804"/>
                </a:cubicBezTo>
                <a:cubicBezTo>
                  <a:pt x="14806" y="3492644"/>
                  <a:pt x="9208" y="3279301"/>
                  <a:pt x="0" y="3082544"/>
                </a:cubicBezTo>
                <a:cubicBezTo>
                  <a:pt x="-9208" y="2885787"/>
                  <a:pt x="16946" y="2532707"/>
                  <a:pt x="0" y="2304974"/>
                </a:cubicBezTo>
                <a:cubicBezTo>
                  <a:pt x="-16946" y="2077241"/>
                  <a:pt x="9070" y="1803550"/>
                  <a:pt x="0" y="1652370"/>
                </a:cubicBezTo>
                <a:cubicBezTo>
                  <a:pt x="-9070" y="1501190"/>
                  <a:pt x="29199" y="1236067"/>
                  <a:pt x="0" y="1041421"/>
                </a:cubicBezTo>
                <a:close/>
              </a:path>
              <a:path w="11887200" h="6248400" stroke="0" extrusionOk="0">
                <a:moveTo>
                  <a:pt x="0" y="1041421"/>
                </a:moveTo>
                <a:cubicBezTo>
                  <a:pt x="51498" y="431899"/>
                  <a:pt x="371114" y="-61343"/>
                  <a:pt x="1041421" y="0"/>
                </a:cubicBezTo>
                <a:cubicBezTo>
                  <a:pt x="1180170" y="4260"/>
                  <a:pt x="1342229" y="10745"/>
                  <a:pt x="1498958" y="0"/>
                </a:cubicBezTo>
                <a:cubicBezTo>
                  <a:pt x="1655687" y="-10745"/>
                  <a:pt x="1847699" y="-21369"/>
                  <a:pt x="1956494" y="0"/>
                </a:cubicBezTo>
                <a:cubicBezTo>
                  <a:pt x="2065289" y="21369"/>
                  <a:pt x="2361098" y="21055"/>
                  <a:pt x="2512075" y="0"/>
                </a:cubicBezTo>
                <a:cubicBezTo>
                  <a:pt x="2663052" y="-21055"/>
                  <a:pt x="2778719" y="13768"/>
                  <a:pt x="2871568" y="0"/>
                </a:cubicBezTo>
                <a:cubicBezTo>
                  <a:pt x="2964417" y="-13768"/>
                  <a:pt x="3148898" y="6919"/>
                  <a:pt x="3329105" y="0"/>
                </a:cubicBezTo>
                <a:cubicBezTo>
                  <a:pt x="3509312" y="-6919"/>
                  <a:pt x="3708745" y="28165"/>
                  <a:pt x="4080772" y="0"/>
                </a:cubicBezTo>
                <a:cubicBezTo>
                  <a:pt x="4452799" y="-28165"/>
                  <a:pt x="4453836" y="-30889"/>
                  <a:pt x="4734396" y="0"/>
                </a:cubicBezTo>
                <a:cubicBezTo>
                  <a:pt x="5014956" y="30889"/>
                  <a:pt x="5135346" y="31601"/>
                  <a:pt x="5486063" y="0"/>
                </a:cubicBezTo>
                <a:cubicBezTo>
                  <a:pt x="5836780" y="-31601"/>
                  <a:pt x="5778887" y="23594"/>
                  <a:pt x="6041644" y="0"/>
                </a:cubicBezTo>
                <a:cubicBezTo>
                  <a:pt x="6304401" y="-23594"/>
                  <a:pt x="6484282" y="5711"/>
                  <a:pt x="6695267" y="0"/>
                </a:cubicBezTo>
                <a:cubicBezTo>
                  <a:pt x="6906252" y="-5711"/>
                  <a:pt x="7160645" y="3377"/>
                  <a:pt x="7544978" y="0"/>
                </a:cubicBezTo>
                <a:cubicBezTo>
                  <a:pt x="7929311" y="-3377"/>
                  <a:pt x="8093269" y="-33865"/>
                  <a:pt x="8296646" y="0"/>
                </a:cubicBezTo>
                <a:cubicBezTo>
                  <a:pt x="8500023" y="33865"/>
                  <a:pt x="8487008" y="-17138"/>
                  <a:pt x="8656139" y="0"/>
                </a:cubicBezTo>
                <a:cubicBezTo>
                  <a:pt x="8825270" y="17138"/>
                  <a:pt x="9233400" y="16203"/>
                  <a:pt x="9505850" y="0"/>
                </a:cubicBezTo>
                <a:cubicBezTo>
                  <a:pt x="9778300" y="-16203"/>
                  <a:pt x="10389932" y="-37074"/>
                  <a:pt x="10845779" y="0"/>
                </a:cubicBezTo>
                <a:cubicBezTo>
                  <a:pt x="11404115" y="68015"/>
                  <a:pt x="11874226" y="513854"/>
                  <a:pt x="11887200" y="1041421"/>
                </a:cubicBezTo>
                <a:cubicBezTo>
                  <a:pt x="11913649" y="1382733"/>
                  <a:pt x="11857765" y="1475803"/>
                  <a:pt x="11887200" y="1818992"/>
                </a:cubicBezTo>
                <a:cubicBezTo>
                  <a:pt x="11916635" y="2162181"/>
                  <a:pt x="11867050" y="2323103"/>
                  <a:pt x="11887200" y="2554907"/>
                </a:cubicBezTo>
                <a:cubicBezTo>
                  <a:pt x="11907350" y="2786712"/>
                  <a:pt x="11875166" y="2949881"/>
                  <a:pt x="11887200" y="3249167"/>
                </a:cubicBezTo>
                <a:cubicBezTo>
                  <a:pt x="11899234" y="3548453"/>
                  <a:pt x="11874177" y="3807340"/>
                  <a:pt x="11887200" y="3985082"/>
                </a:cubicBezTo>
                <a:cubicBezTo>
                  <a:pt x="11900223" y="4162824"/>
                  <a:pt x="11923068" y="4850378"/>
                  <a:pt x="11887200" y="5206979"/>
                </a:cubicBezTo>
                <a:cubicBezTo>
                  <a:pt x="11901856" y="5814259"/>
                  <a:pt x="11447032" y="6258483"/>
                  <a:pt x="10845779" y="6248400"/>
                </a:cubicBezTo>
                <a:cubicBezTo>
                  <a:pt x="10569628" y="6216575"/>
                  <a:pt x="10361007" y="6221695"/>
                  <a:pt x="10094112" y="6248400"/>
                </a:cubicBezTo>
                <a:cubicBezTo>
                  <a:pt x="9827217" y="6275105"/>
                  <a:pt x="9528881" y="6243600"/>
                  <a:pt x="9342444" y="6248400"/>
                </a:cubicBezTo>
                <a:cubicBezTo>
                  <a:pt x="9156007" y="6253200"/>
                  <a:pt x="8863838" y="6275071"/>
                  <a:pt x="8688820" y="6248400"/>
                </a:cubicBezTo>
                <a:cubicBezTo>
                  <a:pt x="8513802" y="6221729"/>
                  <a:pt x="8505976" y="6256064"/>
                  <a:pt x="8329327" y="6248400"/>
                </a:cubicBezTo>
                <a:cubicBezTo>
                  <a:pt x="8152678" y="6240736"/>
                  <a:pt x="7822926" y="6226856"/>
                  <a:pt x="7577660" y="6248400"/>
                </a:cubicBezTo>
                <a:cubicBezTo>
                  <a:pt x="7332394" y="6269944"/>
                  <a:pt x="7242657" y="6227310"/>
                  <a:pt x="7120123" y="6248400"/>
                </a:cubicBezTo>
                <a:cubicBezTo>
                  <a:pt x="6997589" y="6269490"/>
                  <a:pt x="6660303" y="6253411"/>
                  <a:pt x="6466499" y="6248400"/>
                </a:cubicBezTo>
                <a:cubicBezTo>
                  <a:pt x="6272695" y="6243389"/>
                  <a:pt x="6102836" y="6259641"/>
                  <a:pt x="6008962" y="6248400"/>
                </a:cubicBezTo>
                <a:cubicBezTo>
                  <a:pt x="5915088" y="6237159"/>
                  <a:pt x="5431306" y="6250779"/>
                  <a:pt x="5159251" y="6248400"/>
                </a:cubicBezTo>
                <a:cubicBezTo>
                  <a:pt x="4887196" y="6246021"/>
                  <a:pt x="4763106" y="6231450"/>
                  <a:pt x="4603671" y="6248400"/>
                </a:cubicBezTo>
                <a:cubicBezTo>
                  <a:pt x="4444236" y="6265350"/>
                  <a:pt x="3965217" y="6216200"/>
                  <a:pt x="3753960" y="6248400"/>
                </a:cubicBezTo>
                <a:cubicBezTo>
                  <a:pt x="3542703" y="6280600"/>
                  <a:pt x="3359890" y="6218878"/>
                  <a:pt x="3100336" y="6248400"/>
                </a:cubicBezTo>
                <a:cubicBezTo>
                  <a:pt x="2840782" y="6277922"/>
                  <a:pt x="2859758" y="6264556"/>
                  <a:pt x="2642799" y="6248400"/>
                </a:cubicBezTo>
                <a:cubicBezTo>
                  <a:pt x="2425840" y="6232244"/>
                  <a:pt x="2375997" y="6235505"/>
                  <a:pt x="2283306" y="6248400"/>
                </a:cubicBezTo>
                <a:cubicBezTo>
                  <a:pt x="2190615" y="6261295"/>
                  <a:pt x="2092829" y="6237282"/>
                  <a:pt x="1923813" y="6248400"/>
                </a:cubicBezTo>
                <a:cubicBezTo>
                  <a:pt x="1754797" y="6259518"/>
                  <a:pt x="1370361" y="6230254"/>
                  <a:pt x="1041421" y="6248400"/>
                </a:cubicBezTo>
                <a:cubicBezTo>
                  <a:pt x="490997" y="6275911"/>
                  <a:pt x="28146" y="5818028"/>
                  <a:pt x="0" y="5206979"/>
                </a:cubicBezTo>
                <a:cubicBezTo>
                  <a:pt x="10994" y="4926439"/>
                  <a:pt x="19697" y="4897747"/>
                  <a:pt x="0" y="4596030"/>
                </a:cubicBezTo>
                <a:cubicBezTo>
                  <a:pt x="-19697" y="4294313"/>
                  <a:pt x="-14398" y="4191811"/>
                  <a:pt x="0" y="3985082"/>
                </a:cubicBezTo>
                <a:cubicBezTo>
                  <a:pt x="14398" y="3778353"/>
                  <a:pt x="-2967" y="3651595"/>
                  <a:pt x="0" y="3374133"/>
                </a:cubicBezTo>
                <a:cubicBezTo>
                  <a:pt x="2967" y="3096671"/>
                  <a:pt x="30290" y="2939068"/>
                  <a:pt x="0" y="2679874"/>
                </a:cubicBezTo>
                <a:cubicBezTo>
                  <a:pt x="-30290" y="2420680"/>
                  <a:pt x="10528" y="2218308"/>
                  <a:pt x="0" y="2068925"/>
                </a:cubicBezTo>
                <a:cubicBezTo>
                  <a:pt x="-10528" y="1919542"/>
                  <a:pt x="4903" y="1521983"/>
                  <a:pt x="0" y="104142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6D16"/>
            </a:solidFill>
            <a:extLst>
              <a:ext uri="{C807C97D-BFC1-408E-A445-0C87EB9F89A2}">
                <ask:lineSketchStyleProps xmlns:ask="http://schemas.microsoft.com/office/drawing/2018/sketchyshapes" xmlns="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7CCD60-446E-C4FC-D153-BEFC7E325B21}"/>
              </a:ext>
            </a:extLst>
          </p:cNvPr>
          <p:cNvSpPr txBox="1"/>
          <p:nvPr/>
        </p:nvSpPr>
        <p:spPr>
          <a:xfrm>
            <a:off x="776177" y="1822859"/>
            <a:ext cx="3142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56 472  8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BBF40E-EB79-029D-AFC1-E2207A23367E}"/>
              </a:ext>
            </a:extLst>
          </p:cNvPr>
          <p:cNvGrpSpPr/>
          <p:nvPr/>
        </p:nvGrpSpPr>
        <p:grpSpPr>
          <a:xfrm>
            <a:off x="2513912" y="1997671"/>
            <a:ext cx="1377604" cy="1234627"/>
            <a:chOff x="3624077" y="2178424"/>
            <a:chExt cx="894135" cy="123462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310139B-0D9D-9514-0F17-8B563336802C}"/>
                </a:ext>
              </a:extLst>
            </p:cNvPr>
            <p:cNvCxnSpPr>
              <a:cxnSpLocks/>
            </p:cNvCxnSpPr>
            <p:nvPr/>
          </p:nvCxnSpPr>
          <p:spPr>
            <a:xfrm>
              <a:off x="3624077" y="2178424"/>
              <a:ext cx="0" cy="123462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7DEBE5-4A79-F30B-2FAF-AF140001EAFB}"/>
                </a:ext>
              </a:extLst>
            </p:cNvPr>
            <p:cNvCxnSpPr/>
            <p:nvPr/>
          </p:nvCxnSpPr>
          <p:spPr>
            <a:xfrm>
              <a:off x="3624077" y="2711498"/>
              <a:ext cx="894135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D08570E-16F1-83F6-BEA9-39FFDF8740C1}"/>
              </a:ext>
            </a:extLst>
          </p:cNvPr>
          <p:cNvSpPr txBox="1"/>
          <p:nvPr/>
        </p:nvSpPr>
        <p:spPr>
          <a:xfrm>
            <a:off x="2580553" y="2587837"/>
            <a:ext cx="41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FBCF51-19FC-83EF-0041-F31EBBE9B642}"/>
              </a:ext>
            </a:extLst>
          </p:cNvPr>
          <p:cNvSpPr txBox="1"/>
          <p:nvPr/>
        </p:nvSpPr>
        <p:spPr>
          <a:xfrm>
            <a:off x="1097530" y="2453569"/>
            <a:ext cx="393751" cy="718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8B47F1-44DA-6FF2-D4BF-8D1B4DE59423}"/>
              </a:ext>
            </a:extLst>
          </p:cNvPr>
          <p:cNvSpPr txBox="1"/>
          <p:nvPr/>
        </p:nvSpPr>
        <p:spPr>
          <a:xfrm>
            <a:off x="1478003" y="2453569"/>
            <a:ext cx="38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404E99-24D5-49C0-CF48-0AFE22EFDAA8}"/>
              </a:ext>
            </a:extLst>
          </p:cNvPr>
          <p:cNvSpPr txBox="1"/>
          <p:nvPr/>
        </p:nvSpPr>
        <p:spPr>
          <a:xfrm>
            <a:off x="2896064" y="2579830"/>
            <a:ext cx="38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340E14-B99A-641B-91E1-2B09C220B4DE}"/>
              </a:ext>
            </a:extLst>
          </p:cNvPr>
          <p:cNvSpPr txBox="1"/>
          <p:nvPr/>
        </p:nvSpPr>
        <p:spPr>
          <a:xfrm>
            <a:off x="1478145" y="3062096"/>
            <a:ext cx="384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4380E5-DE89-74C7-2386-394A3756E4F2}"/>
              </a:ext>
            </a:extLst>
          </p:cNvPr>
          <p:cNvSpPr txBox="1"/>
          <p:nvPr/>
        </p:nvSpPr>
        <p:spPr>
          <a:xfrm>
            <a:off x="1762923" y="3072729"/>
            <a:ext cx="384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75B138-29E8-5A28-54B1-C87F6E8A92C4}"/>
              </a:ext>
            </a:extLst>
          </p:cNvPr>
          <p:cNvSpPr txBox="1"/>
          <p:nvPr/>
        </p:nvSpPr>
        <p:spPr>
          <a:xfrm>
            <a:off x="3206186" y="2582455"/>
            <a:ext cx="314321" cy="711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DAF527-15A4-51C4-8433-D793826728CC}"/>
              </a:ext>
            </a:extLst>
          </p:cNvPr>
          <p:cNvSpPr txBox="1"/>
          <p:nvPr/>
        </p:nvSpPr>
        <p:spPr>
          <a:xfrm>
            <a:off x="1762986" y="3585346"/>
            <a:ext cx="393751" cy="718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11362B-AD87-506A-7A2D-1CB18680FC2B}"/>
              </a:ext>
            </a:extLst>
          </p:cNvPr>
          <p:cNvSpPr txBox="1"/>
          <p:nvPr/>
        </p:nvSpPr>
        <p:spPr>
          <a:xfrm>
            <a:off x="2056667" y="3604492"/>
            <a:ext cx="36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5C5A56-1A3C-A1FD-D3B4-E2A00C9EB838}"/>
              </a:ext>
            </a:extLst>
          </p:cNvPr>
          <p:cNvSpPr txBox="1"/>
          <p:nvPr/>
        </p:nvSpPr>
        <p:spPr>
          <a:xfrm>
            <a:off x="3519530" y="2581294"/>
            <a:ext cx="314321" cy="711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08EFCB-7324-6EEE-0E2B-6C16DBB4EE3B}"/>
              </a:ext>
            </a:extLst>
          </p:cNvPr>
          <p:cNvSpPr txBox="1"/>
          <p:nvPr/>
        </p:nvSpPr>
        <p:spPr>
          <a:xfrm>
            <a:off x="2126366" y="4181122"/>
            <a:ext cx="36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2BED14-2103-9506-08F0-9916614FBCFB}"/>
              </a:ext>
            </a:extLst>
          </p:cNvPr>
          <p:cNvSpPr/>
          <p:nvPr/>
        </p:nvSpPr>
        <p:spPr>
          <a:xfrm>
            <a:off x="1626780" y="797442"/>
            <a:ext cx="2679405" cy="7442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56 472 : 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DB41FB1-8777-E448-AD30-60AAD491A89C}"/>
              </a:ext>
            </a:extLst>
          </p:cNvPr>
          <p:cNvSpPr/>
          <p:nvPr/>
        </p:nvSpPr>
        <p:spPr>
          <a:xfrm>
            <a:off x="6751673" y="754912"/>
            <a:ext cx="2679405" cy="7442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91 503 : 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3AB5F8-6CBF-C4E7-F832-A076D9CD18E9}"/>
              </a:ext>
            </a:extLst>
          </p:cNvPr>
          <p:cNvSpPr txBox="1"/>
          <p:nvPr/>
        </p:nvSpPr>
        <p:spPr>
          <a:xfrm>
            <a:off x="6783573" y="1939817"/>
            <a:ext cx="3142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91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503  7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A2E329A-A989-3C04-6B93-B1AC758CFF11}"/>
              </a:ext>
            </a:extLst>
          </p:cNvPr>
          <p:cNvGrpSpPr/>
          <p:nvPr/>
        </p:nvGrpSpPr>
        <p:grpSpPr>
          <a:xfrm>
            <a:off x="8521308" y="2114629"/>
            <a:ext cx="1685948" cy="1234627"/>
            <a:chOff x="3624077" y="2178424"/>
            <a:chExt cx="1094266" cy="123462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01782-4C32-2D47-BBA4-4BF73CA646FD}"/>
                </a:ext>
              </a:extLst>
            </p:cNvPr>
            <p:cNvCxnSpPr>
              <a:cxnSpLocks/>
            </p:cNvCxnSpPr>
            <p:nvPr/>
          </p:nvCxnSpPr>
          <p:spPr>
            <a:xfrm>
              <a:off x="3624077" y="2178424"/>
              <a:ext cx="0" cy="123462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81D19DA-CFC0-6164-E6BD-71EAE679D42D}"/>
                </a:ext>
              </a:extLst>
            </p:cNvPr>
            <p:cNvCxnSpPr>
              <a:cxnSpLocks/>
            </p:cNvCxnSpPr>
            <p:nvPr/>
          </p:nvCxnSpPr>
          <p:spPr>
            <a:xfrm>
              <a:off x="3624077" y="2711498"/>
              <a:ext cx="1094266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39118D6-BE04-FFF1-565B-D3F1B21170F8}"/>
              </a:ext>
            </a:extLst>
          </p:cNvPr>
          <p:cNvSpPr txBox="1"/>
          <p:nvPr/>
        </p:nvSpPr>
        <p:spPr>
          <a:xfrm>
            <a:off x="8587949" y="2683530"/>
            <a:ext cx="41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D73DDD-A245-78E4-568A-319E579DC86A}"/>
              </a:ext>
            </a:extLst>
          </p:cNvPr>
          <p:cNvSpPr txBox="1"/>
          <p:nvPr/>
        </p:nvSpPr>
        <p:spPr>
          <a:xfrm>
            <a:off x="6849745" y="2570527"/>
            <a:ext cx="393751" cy="718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847AB0-6AE7-FEF7-3BFE-94E160EF1877}"/>
              </a:ext>
            </a:extLst>
          </p:cNvPr>
          <p:cNvSpPr txBox="1"/>
          <p:nvPr/>
        </p:nvSpPr>
        <p:spPr>
          <a:xfrm>
            <a:off x="7134525" y="2591792"/>
            <a:ext cx="38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381F42-EE6C-6DCA-5980-62003E9356D8}"/>
              </a:ext>
            </a:extLst>
          </p:cNvPr>
          <p:cNvSpPr txBox="1"/>
          <p:nvPr/>
        </p:nvSpPr>
        <p:spPr>
          <a:xfrm>
            <a:off x="8903460" y="2696788"/>
            <a:ext cx="38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61CA84B-B06A-22B7-FA5D-FC49C0D8637B}"/>
              </a:ext>
            </a:extLst>
          </p:cNvPr>
          <p:cNvSpPr txBox="1"/>
          <p:nvPr/>
        </p:nvSpPr>
        <p:spPr>
          <a:xfrm>
            <a:off x="7187830" y="3115258"/>
            <a:ext cx="384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1404CD7-42B5-F6FD-E654-392186ACC94D}"/>
              </a:ext>
            </a:extLst>
          </p:cNvPr>
          <p:cNvSpPr txBox="1"/>
          <p:nvPr/>
        </p:nvSpPr>
        <p:spPr>
          <a:xfrm>
            <a:off x="7536403" y="3115259"/>
            <a:ext cx="384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A3B2B5-D249-F2D5-24CF-30ED64B1C4FE}"/>
              </a:ext>
            </a:extLst>
          </p:cNvPr>
          <p:cNvSpPr txBox="1"/>
          <p:nvPr/>
        </p:nvSpPr>
        <p:spPr>
          <a:xfrm>
            <a:off x="9213582" y="2699413"/>
            <a:ext cx="314321" cy="711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990435E-77C5-61A9-099F-CF82FE74CEC4}"/>
              </a:ext>
            </a:extLst>
          </p:cNvPr>
          <p:cNvSpPr txBox="1"/>
          <p:nvPr/>
        </p:nvSpPr>
        <p:spPr>
          <a:xfrm>
            <a:off x="7547099" y="3681038"/>
            <a:ext cx="393751" cy="718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1BDBF2-55A2-E710-388F-54EA525626AD}"/>
              </a:ext>
            </a:extLst>
          </p:cNvPr>
          <p:cNvSpPr txBox="1"/>
          <p:nvPr/>
        </p:nvSpPr>
        <p:spPr>
          <a:xfrm>
            <a:off x="7851413" y="3700185"/>
            <a:ext cx="36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048BF2-AEDF-4119-B0E3-0E32D741F5BA}"/>
              </a:ext>
            </a:extLst>
          </p:cNvPr>
          <p:cNvSpPr txBox="1"/>
          <p:nvPr/>
        </p:nvSpPr>
        <p:spPr>
          <a:xfrm>
            <a:off x="9526926" y="2698252"/>
            <a:ext cx="314321" cy="711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018C61-9E08-0019-D556-3C43B21BE83C}"/>
              </a:ext>
            </a:extLst>
          </p:cNvPr>
          <p:cNvSpPr txBox="1"/>
          <p:nvPr/>
        </p:nvSpPr>
        <p:spPr>
          <a:xfrm>
            <a:off x="7867948" y="4244917"/>
            <a:ext cx="36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8737C6-0BEF-D070-66F4-C7EE2C2A0D98}"/>
              </a:ext>
            </a:extLst>
          </p:cNvPr>
          <p:cNvSpPr txBox="1"/>
          <p:nvPr/>
        </p:nvSpPr>
        <p:spPr>
          <a:xfrm>
            <a:off x="8144395" y="4244917"/>
            <a:ext cx="36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438C04-1829-88D8-F725-E8A7A7DC4E9D}"/>
              </a:ext>
            </a:extLst>
          </p:cNvPr>
          <p:cNvSpPr txBox="1"/>
          <p:nvPr/>
        </p:nvSpPr>
        <p:spPr>
          <a:xfrm>
            <a:off x="9760843" y="2708885"/>
            <a:ext cx="314321" cy="711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5E9FF3-A8B0-20C6-67B6-B58388661AE1}"/>
              </a:ext>
            </a:extLst>
          </p:cNvPr>
          <p:cNvSpPr txBox="1"/>
          <p:nvPr/>
        </p:nvSpPr>
        <p:spPr>
          <a:xfrm>
            <a:off x="8144394" y="4723383"/>
            <a:ext cx="27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06439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B72D0-C4E5-8A71-894B-A331F7ED7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F4C95074-8FC9-5027-B9A2-4F56ED927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6EF41B-5389-372A-4D21-02F87C5D7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125" b="51111"/>
          <a:stretch/>
        </p:blipFill>
        <p:spPr>
          <a:xfrm>
            <a:off x="1219200" y="4419600"/>
            <a:ext cx="10896600" cy="23622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36F0109-79EB-CED5-F247-5A3CF29664E5}"/>
              </a:ext>
            </a:extLst>
          </p:cNvPr>
          <p:cNvGrpSpPr/>
          <p:nvPr/>
        </p:nvGrpSpPr>
        <p:grpSpPr>
          <a:xfrm>
            <a:off x="435935" y="154965"/>
            <a:ext cx="11313042" cy="6224570"/>
            <a:chOff x="2552700" y="228601"/>
            <a:chExt cx="8843934" cy="40312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02514-7C5E-032E-2E5C-254D5F1D7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28601"/>
              <a:ext cx="8843934" cy="40312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68DCFF-3B40-2D64-2F05-246A4A461E6A}"/>
                </a:ext>
              </a:extLst>
            </p:cNvPr>
            <p:cNvSpPr txBox="1"/>
            <p:nvPr/>
          </p:nvSpPr>
          <p:spPr>
            <a:xfrm>
              <a:off x="3464105" y="472544"/>
              <a:ext cx="7591738" cy="896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 4 xe ô tô, mỗi xe chở 4 500 kg gạo đến giúp đỡ đồng bào vùng bị lũ lụt. Dự kiến tất cả số gạo đó chia đều cho 5 xã. Hỏi mỗi xã sẽ nhận được bao nhiêu ki-lô-gam gạo?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303C987-C5B3-A835-8DAF-D3ACA66C336C}"/>
                </a:ext>
              </a:extLst>
            </p:cNvPr>
            <p:cNvGrpSpPr/>
            <p:nvPr/>
          </p:nvGrpSpPr>
          <p:grpSpPr>
            <a:xfrm>
              <a:off x="2855977" y="360654"/>
              <a:ext cx="660912" cy="616581"/>
              <a:chOff x="1828801" y="459987"/>
              <a:chExt cx="660912" cy="616581"/>
            </a:xfrm>
          </p:grpSpPr>
          <p:sp>
            <p:nvSpPr>
              <p:cNvPr id="19" name="Tam giác Cân 4">
                <a:extLst>
                  <a:ext uri="{FF2B5EF4-FFF2-40B4-BE49-F238E27FC236}">
                    <a16:creationId xmlns:a16="http://schemas.microsoft.com/office/drawing/2014/main" id="{8137443A-3C40-399D-5C2E-149E3EFA847D}"/>
                  </a:ext>
                </a:extLst>
              </p:cNvPr>
              <p:cNvSpPr/>
              <p:nvPr/>
            </p:nvSpPr>
            <p:spPr>
              <a:xfrm>
                <a:off x="1828801" y="459987"/>
                <a:ext cx="660912" cy="58178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Hộp Văn bản 5">
                <a:extLst>
                  <a:ext uri="{FF2B5EF4-FFF2-40B4-BE49-F238E27FC236}">
                    <a16:creationId xmlns:a16="http://schemas.microsoft.com/office/drawing/2014/main" id="{2B265D2D-B536-83C4-E31D-33CB152CCBE3}"/>
                  </a:ext>
                </a:extLst>
              </p:cNvPr>
              <p:cNvSpPr txBox="1"/>
              <p:nvPr/>
            </p:nvSpPr>
            <p:spPr>
              <a:xfrm>
                <a:off x="1981199" y="657977"/>
                <a:ext cx="360461" cy="418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5FA98D-48E6-B312-D23F-FC7C66ECB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967" y="2039780"/>
            <a:ext cx="9740531" cy="3650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40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EAAAC8-453B-02AE-EE4A-521D58AF1D50}"/>
              </a:ext>
            </a:extLst>
          </p:cNvPr>
          <p:cNvSpPr txBox="1"/>
          <p:nvPr/>
        </p:nvSpPr>
        <p:spPr>
          <a:xfrm>
            <a:off x="905167" y="2076427"/>
            <a:ext cx="370013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Có: 4 xe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xe: 4 500 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đều cho 5 xã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xã: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DF0E9-F2D8-CAF5-235B-B38C053F47E6}"/>
              </a:ext>
            </a:extLst>
          </p:cNvPr>
          <p:cNvSpPr txBox="1"/>
          <p:nvPr/>
        </p:nvSpPr>
        <p:spPr>
          <a:xfrm>
            <a:off x="4738765" y="1808374"/>
            <a:ext cx="6879264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 số kg gạo mà 4 xe ô tô chở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4 500 x 4 = 18 000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kg gạo mà mỗi xã nhận được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18 000 : 5 = 3 600 (kg)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3 600 kg gạo.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2E9C431-9F45-502E-968C-A47600E1C8FB}"/>
              </a:ext>
            </a:extLst>
          </p:cNvPr>
          <p:cNvSpPr/>
          <p:nvPr/>
        </p:nvSpPr>
        <p:spPr>
          <a:xfrm>
            <a:off x="152400" y="1216648"/>
            <a:ext cx="11887200" cy="5488952"/>
          </a:xfrm>
          <a:custGeom>
            <a:avLst/>
            <a:gdLst>
              <a:gd name="connsiteX0" fmla="*/ 0 w 11887200"/>
              <a:gd name="connsiteY0" fmla="*/ 914844 h 5488952"/>
              <a:gd name="connsiteX1" fmla="*/ 914844 w 11887200"/>
              <a:gd name="connsiteY1" fmla="*/ 0 h 5488952"/>
              <a:gd name="connsiteX2" fmla="*/ 1484770 w 11887200"/>
              <a:gd name="connsiteY2" fmla="*/ 0 h 5488952"/>
              <a:gd name="connsiteX3" fmla="*/ 2155270 w 11887200"/>
              <a:gd name="connsiteY3" fmla="*/ 0 h 5488952"/>
              <a:gd name="connsiteX4" fmla="*/ 3026922 w 11887200"/>
              <a:gd name="connsiteY4" fmla="*/ 0 h 5488952"/>
              <a:gd name="connsiteX5" fmla="*/ 3596847 w 11887200"/>
              <a:gd name="connsiteY5" fmla="*/ 0 h 5488952"/>
              <a:gd name="connsiteX6" fmla="*/ 3965623 w 11887200"/>
              <a:gd name="connsiteY6" fmla="*/ 0 h 5488952"/>
              <a:gd name="connsiteX7" fmla="*/ 4837274 w 11887200"/>
              <a:gd name="connsiteY7" fmla="*/ 0 h 5488952"/>
              <a:gd name="connsiteX8" fmla="*/ 5708925 w 11887200"/>
              <a:gd name="connsiteY8" fmla="*/ 0 h 5488952"/>
              <a:gd name="connsiteX9" fmla="*/ 6278850 w 11887200"/>
              <a:gd name="connsiteY9" fmla="*/ 0 h 5488952"/>
              <a:gd name="connsiteX10" fmla="*/ 7150501 w 11887200"/>
              <a:gd name="connsiteY10" fmla="*/ 0 h 5488952"/>
              <a:gd name="connsiteX11" fmla="*/ 7921577 w 11887200"/>
              <a:gd name="connsiteY11" fmla="*/ 0 h 5488952"/>
              <a:gd name="connsiteX12" fmla="*/ 8491503 w 11887200"/>
              <a:gd name="connsiteY12" fmla="*/ 0 h 5488952"/>
              <a:gd name="connsiteX13" fmla="*/ 8960854 w 11887200"/>
              <a:gd name="connsiteY13" fmla="*/ 0 h 5488952"/>
              <a:gd name="connsiteX14" fmla="*/ 9832505 w 11887200"/>
              <a:gd name="connsiteY14" fmla="*/ 0 h 5488952"/>
              <a:gd name="connsiteX15" fmla="*/ 10972356 w 11887200"/>
              <a:gd name="connsiteY15" fmla="*/ 0 h 5488952"/>
              <a:gd name="connsiteX16" fmla="*/ 11887200 w 11887200"/>
              <a:gd name="connsiteY16" fmla="*/ 914844 h 5488952"/>
              <a:gd name="connsiteX17" fmla="*/ 11887200 w 11887200"/>
              <a:gd name="connsiteY17" fmla="*/ 1414943 h 5488952"/>
              <a:gd name="connsiteX18" fmla="*/ 11887200 w 11887200"/>
              <a:gd name="connsiteY18" fmla="*/ 2024821 h 5488952"/>
              <a:gd name="connsiteX19" fmla="*/ 11887200 w 11887200"/>
              <a:gd name="connsiteY19" fmla="*/ 2707883 h 5488952"/>
              <a:gd name="connsiteX20" fmla="*/ 11887200 w 11887200"/>
              <a:gd name="connsiteY20" fmla="*/ 3207983 h 5488952"/>
              <a:gd name="connsiteX21" fmla="*/ 11887200 w 11887200"/>
              <a:gd name="connsiteY21" fmla="*/ 3781267 h 5488952"/>
              <a:gd name="connsiteX22" fmla="*/ 11887200 w 11887200"/>
              <a:gd name="connsiteY22" fmla="*/ 4574108 h 5488952"/>
              <a:gd name="connsiteX23" fmla="*/ 10972356 w 11887200"/>
              <a:gd name="connsiteY23" fmla="*/ 5488952 h 5488952"/>
              <a:gd name="connsiteX24" fmla="*/ 10603581 w 11887200"/>
              <a:gd name="connsiteY24" fmla="*/ 5488952 h 5488952"/>
              <a:gd name="connsiteX25" fmla="*/ 10234805 w 11887200"/>
              <a:gd name="connsiteY25" fmla="*/ 5488952 h 5488952"/>
              <a:gd name="connsiteX26" fmla="*/ 9765455 w 11887200"/>
              <a:gd name="connsiteY26" fmla="*/ 5488952 h 5488952"/>
              <a:gd name="connsiteX27" fmla="*/ 9094954 w 11887200"/>
              <a:gd name="connsiteY27" fmla="*/ 5488952 h 5488952"/>
              <a:gd name="connsiteX28" fmla="*/ 8424453 w 11887200"/>
              <a:gd name="connsiteY28" fmla="*/ 5488952 h 5488952"/>
              <a:gd name="connsiteX29" fmla="*/ 8055678 w 11887200"/>
              <a:gd name="connsiteY29" fmla="*/ 5488952 h 5488952"/>
              <a:gd name="connsiteX30" fmla="*/ 7686902 w 11887200"/>
              <a:gd name="connsiteY30" fmla="*/ 5488952 h 5488952"/>
              <a:gd name="connsiteX31" fmla="*/ 7016401 w 11887200"/>
              <a:gd name="connsiteY31" fmla="*/ 5488952 h 5488952"/>
              <a:gd name="connsiteX32" fmla="*/ 6547051 w 11887200"/>
              <a:gd name="connsiteY32" fmla="*/ 5488952 h 5488952"/>
              <a:gd name="connsiteX33" fmla="*/ 6077700 w 11887200"/>
              <a:gd name="connsiteY33" fmla="*/ 5488952 h 5488952"/>
              <a:gd name="connsiteX34" fmla="*/ 5407199 w 11887200"/>
              <a:gd name="connsiteY34" fmla="*/ 5488952 h 5488952"/>
              <a:gd name="connsiteX35" fmla="*/ 4937849 w 11887200"/>
              <a:gd name="connsiteY35" fmla="*/ 5488952 h 5488952"/>
              <a:gd name="connsiteX36" fmla="*/ 4066198 w 11887200"/>
              <a:gd name="connsiteY36" fmla="*/ 5488952 h 5488952"/>
              <a:gd name="connsiteX37" fmla="*/ 3295122 w 11887200"/>
              <a:gd name="connsiteY37" fmla="*/ 5488952 h 5488952"/>
              <a:gd name="connsiteX38" fmla="*/ 2524046 w 11887200"/>
              <a:gd name="connsiteY38" fmla="*/ 5488952 h 5488952"/>
              <a:gd name="connsiteX39" fmla="*/ 1853545 w 11887200"/>
              <a:gd name="connsiteY39" fmla="*/ 5488952 h 5488952"/>
              <a:gd name="connsiteX40" fmla="*/ 1484770 w 11887200"/>
              <a:gd name="connsiteY40" fmla="*/ 5488952 h 5488952"/>
              <a:gd name="connsiteX41" fmla="*/ 914844 w 11887200"/>
              <a:gd name="connsiteY41" fmla="*/ 5488952 h 5488952"/>
              <a:gd name="connsiteX42" fmla="*/ 0 w 11887200"/>
              <a:gd name="connsiteY42" fmla="*/ 4574108 h 5488952"/>
              <a:gd name="connsiteX43" fmla="*/ 0 w 11887200"/>
              <a:gd name="connsiteY43" fmla="*/ 3964231 h 5488952"/>
              <a:gd name="connsiteX44" fmla="*/ 0 w 11887200"/>
              <a:gd name="connsiteY44" fmla="*/ 3317761 h 5488952"/>
              <a:gd name="connsiteX45" fmla="*/ 0 w 11887200"/>
              <a:gd name="connsiteY45" fmla="*/ 2707883 h 5488952"/>
              <a:gd name="connsiteX46" fmla="*/ 0 w 11887200"/>
              <a:gd name="connsiteY46" fmla="*/ 2024821 h 5488952"/>
              <a:gd name="connsiteX47" fmla="*/ 0 w 11887200"/>
              <a:gd name="connsiteY47" fmla="*/ 1451536 h 5488952"/>
              <a:gd name="connsiteX48" fmla="*/ 0 w 11887200"/>
              <a:gd name="connsiteY48" fmla="*/ 914844 h 548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887200" h="5488952" fill="none" extrusionOk="0">
                <a:moveTo>
                  <a:pt x="0" y="914844"/>
                </a:moveTo>
                <a:cubicBezTo>
                  <a:pt x="-90739" y="333632"/>
                  <a:pt x="424020" y="-92558"/>
                  <a:pt x="914844" y="0"/>
                </a:cubicBezTo>
                <a:cubicBezTo>
                  <a:pt x="1041712" y="-27789"/>
                  <a:pt x="1288631" y="7425"/>
                  <a:pt x="1484770" y="0"/>
                </a:cubicBezTo>
                <a:cubicBezTo>
                  <a:pt x="1680909" y="-7425"/>
                  <a:pt x="2016171" y="13836"/>
                  <a:pt x="2155270" y="0"/>
                </a:cubicBezTo>
                <a:cubicBezTo>
                  <a:pt x="2294369" y="-13836"/>
                  <a:pt x="2750977" y="19302"/>
                  <a:pt x="3026922" y="0"/>
                </a:cubicBezTo>
                <a:cubicBezTo>
                  <a:pt x="3302867" y="-19302"/>
                  <a:pt x="3374543" y="-21250"/>
                  <a:pt x="3596847" y="0"/>
                </a:cubicBezTo>
                <a:cubicBezTo>
                  <a:pt x="3819151" y="21250"/>
                  <a:pt x="3830587" y="-9126"/>
                  <a:pt x="3965623" y="0"/>
                </a:cubicBezTo>
                <a:cubicBezTo>
                  <a:pt x="4100659" y="9126"/>
                  <a:pt x="4498595" y="-10711"/>
                  <a:pt x="4837274" y="0"/>
                </a:cubicBezTo>
                <a:cubicBezTo>
                  <a:pt x="5175953" y="10711"/>
                  <a:pt x="5456733" y="6762"/>
                  <a:pt x="5708925" y="0"/>
                </a:cubicBezTo>
                <a:cubicBezTo>
                  <a:pt x="5961117" y="-6762"/>
                  <a:pt x="6075587" y="16939"/>
                  <a:pt x="6278850" y="0"/>
                </a:cubicBezTo>
                <a:cubicBezTo>
                  <a:pt x="6482114" y="-16939"/>
                  <a:pt x="6860531" y="26184"/>
                  <a:pt x="7150501" y="0"/>
                </a:cubicBezTo>
                <a:cubicBezTo>
                  <a:pt x="7440471" y="-26184"/>
                  <a:pt x="7607624" y="-33071"/>
                  <a:pt x="7921577" y="0"/>
                </a:cubicBezTo>
                <a:cubicBezTo>
                  <a:pt x="8235530" y="33071"/>
                  <a:pt x="8228595" y="11062"/>
                  <a:pt x="8491503" y="0"/>
                </a:cubicBezTo>
                <a:cubicBezTo>
                  <a:pt x="8754411" y="-11062"/>
                  <a:pt x="8777872" y="18337"/>
                  <a:pt x="8960854" y="0"/>
                </a:cubicBezTo>
                <a:cubicBezTo>
                  <a:pt x="9143836" y="-18337"/>
                  <a:pt x="9608361" y="-14503"/>
                  <a:pt x="9832505" y="0"/>
                </a:cubicBezTo>
                <a:cubicBezTo>
                  <a:pt x="10056649" y="14503"/>
                  <a:pt x="10655978" y="45819"/>
                  <a:pt x="10972356" y="0"/>
                </a:cubicBezTo>
                <a:cubicBezTo>
                  <a:pt x="11419321" y="-97938"/>
                  <a:pt x="11878356" y="358354"/>
                  <a:pt x="11887200" y="914844"/>
                </a:cubicBezTo>
                <a:cubicBezTo>
                  <a:pt x="11876838" y="1153460"/>
                  <a:pt x="11896676" y="1262044"/>
                  <a:pt x="11887200" y="1414943"/>
                </a:cubicBezTo>
                <a:cubicBezTo>
                  <a:pt x="11877724" y="1567842"/>
                  <a:pt x="11877029" y="1771065"/>
                  <a:pt x="11887200" y="2024821"/>
                </a:cubicBezTo>
                <a:cubicBezTo>
                  <a:pt x="11897371" y="2278577"/>
                  <a:pt x="11855764" y="2556548"/>
                  <a:pt x="11887200" y="2707883"/>
                </a:cubicBezTo>
                <a:cubicBezTo>
                  <a:pt x="11918636" y="2859218"/>
                  <a:pt x="11894709" y="3065098"/>
                  <a:pt x="11887200" y="3207983"/>
                </a:cubicBezTo>
                <a:cubicBezTo>
                  <a:pt x="11879691" y="3350868"/>
                  <a:pt x="11881332" y="3644516"/>
                  <a:pt x="11887200" y="3781267"/>
                </a:cubicBezTo>
                <a:cubicBezTo>
                  <a:pt x="11893068" y="3918018"/>
                  <a:pt x="11857543" y="4394253"/>
                  <a:pt x="11887200" y="4574108"/>
                </a:cubicBezTo>
                <a:cubicBezTo>
                  <a:pt x="11870298" y="5024951"/>
                  <a:pt x="11482212" y="5455750"/>
                  <a:pt x="10972356" y="5488952"/>
                </a:cubicBezTo>
                <a:cubicBezTo>
                  <a:pt x="10889735" y="5476072"/>
                  <a:pt x="10782110" y="5503392"/>
                  <a:pt x="10603581" y="5488952"/>
                </a:cubicBezTo>
                <a:cubicBezTo>
                  <a:pt x="10425052" y="5474512"/>
                  <a:pt x="10319119" y="5471812"/>
                  <a:pt x="10234805" y="5488952"/>
                </a:cubicBezTo>
                <a:cubicBezTo>
                  <a:pt x="10150491" y="5506092"/>
                  <a:pt x="9881070" y="5467111"/>
                  <a:pt x="9765455" y="5488952"/>
                </a:cubicBezTo>
                <a:cubicBezTo>
                  <a:pt x="9649840" y="5510794"/>
                  <a:pt x="9263553" y="5518478"/>
                  <a:pt x="9094954" y="5488952"/>
                </a:cubicBezTo>
                <a:cubicBezTo>
                  <a:pt x="8926355" y="5459426"/>
                  <a:pt x="8578412" y="5502086"/>
                  <a:pt x="8424453" y="5488952"/>
                </a:cubicBezTo>
                <a:cubicBezTo>
                  <a:pt x="8270494" y="5475818"/>
                  <a:pt x="8166809" y="5474299"/>
                  <a:pt x="8055678" y="5488952"/>
                </a:cubicBezTo>
                <a:cubicBezTo>
                  <a:pt x="7944548" y="5503605"/>
                  <a:pt x="7847102" y="5500283"/>
                  <a:pt x="7686902" y="5488952"/>
                </a:cubicBezTo>
                <a:cubicBezTo>
                  <a:pt x="7526702" y="5477621"/>
                  <a:pt x="7303615" y="5470447"/>
                  <a:pt x="7016401" y="5488952"/>
                </a:cubicBezTo>
                <a:cubicBezTo>
                  <a:pt x="6729187" y="5507457"/>
                  <a:pt x="6745423" y="5506687"/>
                  <a:pt x="6547051" y="5488952"/>
                </a:cubicBezTo>
                <a:cubicBezTo>
                  <a:pt x="6348679" y="5471218"/>
                  <a:pt x="6260480" y="5480262"/>
                  <a:pt x="6077700" y="5488952"/>
                </a:cubicBezTo>
                <a:cubicBezTo>
                  <a:pt x="5894920" y="5497642"/>
                  <a:pt x="5710461" y="5474634"/>
                  <a:pt x="5407199" y="5488952"/>
                </a:cubicBezTo>
                <a:cubicBezTo>
                  <a:pt x="5103937" y="5503270"/>
                  <a:pt x="5051542" y="5501790"/>
                  <a:pt x="4937849" y="5488952"/>
                </a:cubicBezTo>
                <a:cubicBezTo>
                  <a:pt x="4824156" y="5476115"/>
                  <a:pt x="4332164" y="5474087"/>
                  <a:pt x="4066198" y="5488952"/>
                </a:cubicBezTo>
                <a:cubicBezTo>
                  <a:pt x="3800232" y="5503817"/>
                  <a:pt x="3633838" y="5476096"/>
                  <a:pt x="3295122" y="5488952"/>
                </a:cubicBezTo>
                <a:cubicBezTo>
                  <a:pt x="2956406" y="5501808"/>
                  <a:pt x="2696668" y="5495908"/>
                  <a:pt x="2524046" y="5488952"/>
                </a:cubicBezTo>
                <a:cubicBezTo>
                  <a:pt x="2351424" y="5481996"/>
                  <a:pt x="2136245" y="5464983"/>
                  <a:pt x="1853545" y="5488952"/>
                </a:cubicBezTo>
                <a:cubicBezTo>
                  <a:pt x="1570845" y="5512921"/>
                  <a:pt x="1616681" y="5500620"/>
                  <a:pt x="1484770" y="5488952"/>
                </a:cubicBezTo>
                <a:cubicBezTo>
                  <a:pt x="1352859" y="5477284"/>
                  <a:pt x="1124636" y="5472011"/>
                  <a:pt x="914844" y="5488952"/>
                </a:cubicBezTo>
                <a:cubicBezTo>
                  <a:pt x="304895" y="5537125"/>
                  <a:pt x="-4696" y="5168293"/>
                  <a:pt x="0" y="4574108"/>
                </a:cubicBezTo>
                <a:cubicBezTo>
                  <a:pt x="-29374" y="4320127"/>
                  <a:pt x="4425" y="4132736"/>
                  <a:pt x="0" y="3964231"/>
                </a:cubicBezTo>
                <a:cubicBezTo>
                  <a:pt x="-4425" y="3795726"/>
                  <a:pt x="18621" y="3569064"/>
                  <a:pt x="0" y="3317761"/>
                </a:cubicBezTo>
                <a:cubicBezTo>
                  <a:pt x="-18621" y="3066458"/>
                  <a:pt x="-17256" y="3008928"/>
                  <a:pt x="0" y="2707883"/>
                </a:cubicBezTo>
                <a:cubicBezTo>
                  <a:pt x="17256" y="2406838"/>
                  <a:pt x="-1217" y="2310436"/>
                  <a:pt x="0" y="2024821"/>
                </a:cubicBezTo>
                <a:cubicBezTo>
                  <a:pt x="1217" y="1739206"/>
                  <a:pt x="7431" y="1589318"/>
                  <a:pt x="0" y="1451536"/>
                </a:cubicBezTo>
                <a:cubicBezTo>
                  <a:pt x="-7431" y="1313755"/>
                  <a:pt x="14595" y="1036525"/>
                  <a:pt x="0" y="914844"/>
                </a:cubicBezTo>
                <a:close/>
              </a:path>
              <a:path w="11887200" h="5488952" stroke="0" extrusionOk="0">
                <a:moveTo>
                  <a:pt x="0" y="914844"/>
                </a:moveTo>
                <a:cubicBezTo>
                  <a:pt x="87791" y="351014"/>
                  <a:pt x="308258" y="-65331"/>
                  <a:pt x="914844" y="0"/>
                </a:cubicBezTo>
                <a:cubicBezTo>
                  <a:pt x="1141121" y="-15807"/>
                  <a:pt x="1187941" y="-5750"/>
                  <a:pt x="1384195" y="0"/>
                </a:cubicBezTo>
                <a:cubicBezTo>
                  <a:pt x="1580449" y="5750"/>
                  <a:pt x="1628821" y="-790"/>
                  <a:pt x="1853545" y="0"/>
                </a:cubicBezTo>
                <a:cubicBezTo>
                  <a:pt x="2078269" y="790"/>
                  <a:pt x="2231717" y="4942"/>
                  <a:pt x="2423471" y="0"/>
                </a:cubicBezTo>
                <a:cubicBezTo>
                  <a:pt x="2615225" y="-4942"/>
                  <a:pt x="2700053" y="12267"/>
                  <a:pt x="2792246" y="0"/>
                </a:cubicBezTo>
                <a:cubicBezTo>
                  <a:pt x="2884440" y="-12267"/>
                  <a:pt x="3160884" y="18380"/>
                  <a:pt x="3261597" y="0"/>
                </a:cubicBezTo>
                <a:cubicBezTo>
                  <a:pt x="3362310" y="-18380"/>
                  <a:pt x="3675520" y="22607"/>
                  <a:pt x="4032673" y="0"/>
                </a:cubicBezTo>
                <a:cubicBezTo>
                  <a:pt x="4389826" y="-22607"/>
                  <a:pt x="4404827" y="-23908"/>
                  <a:pt x="4703174" y="0"/>
                </a:cubicBezTo>
                <a:cubicBezTo>
                  <a:pt x="5001521" y="23908"/>
                  <a:pt x="5219646" y="-21875"/>
                  <a:pt x="5474249" y="0"/>
                </a:cubicBezTo>
                <a:cubicBezTo>
                  <a:pt x="5728853" y="21875"/>
                  <a:pt x="5833639" y="-25528"/>
                  <a:pt x="6044175" y="0"/>
                </a:cubicBezTo>
                <a:cubicBezTo>
                  <a:pt x="6254711" y="25528"/>
                  <a:pt x="6471275" y="7495"/>
                  <a:pt x="6714676" y="0"/>
                </a:cubicBezTo>
                <a:cubicBezTo>
                  <a:pt x="6958077" y="-7495"/>
                  <a:pt x="7209377" y="41820"/>
                  <a:pt x="7586327" y="0"/>
                </a:cubicBezTo>
                <a:cubicBezTo>
                  <a:pt x="7963277" y="-41820"/>
                  <a:pt x="7972056" y="17988"/>
                  <a:pt x="8357403" y="0"/>
                </a:cubicBezTo>
                <a:cubicBezTo>
                  <a:pt x="8742750" y="-17988"/>
                  <a:pt x="8549406" y="3166"/>
                  <a:pt x="8726178" y="0"/>
                </a:cubicBezTo>
                <a:cubicBezTo>
                  <a:pt x="8902950" y="-3166"/>
                  <a:pt x="9234208" y="37666"/>
                  <a:pt x="9597829" y="0"/>
                </a:cubicBezTo>
                <a:cubicBezTo>
                  <a:pt x="9961450" y="-37666"/>
                  <a:pt x="10631072" y="-46016"/>
                  <a:pt x="10972356" y="0"/>
                </a:cubicBezTo>
                <a:cubicBezTo>
                  <a:pt x="11473130" y="18109"/>
                  <a:pt x="11873925" y="458289"/>
                  <a:pt x="11887200" y="914844"/>
                </a:cubicBezTo>
                <a:cubicBezTo>
                  <a:pt x="11881571" y="1073373"/>
                  <a:pt x="11885690" y="1317071"/>
                  <a:pt x="11887200" y="1597907"/>
                </a:cubicBezTo>
                <a:cubicBezTo>
                  <a:pt x="11888710" y="1878743"/>
                  <a:pt x="11873206" y="2109814"/>
                  <a:pt x="11887200" y="2244377"/>
                </a:cubicBezTo>
                <a:cubicBezTo>
                  <a:pt x="11901195" y="2378940"/>
                  <a:pt x="11913162" y="2635275"/>
                  <a:pt x="11887200" y="2854254"/>
                </a:cubicBezTo>
                <a:cubicBezTo>
                  <a:pt x="11861238" y="3073233"/>
                  <a:pt x="11906737" y="3186905"/>
                  <a:pt x="11887200" y="3500724"/>
                </a:cubicBezTo>
                <a:cubicBezTo>
                  <a:pt x="11867664" y="3814543"/>
                  <a:pt x="11891741" y="4150628"/>
                  <a:pt x="11887200" y="4574108"/>
                </a:cubicBezTo>
                <a:cubicBezTo>
                  <a:pt x="11937702" y="5190041"/>
                  <a:pt x="11588500" y="5531803"/>
                  <a:pt x="10972356" y="5488952"/>
                </a:cubicBezTo>
                <a:cubicBezTo>
                  <a:pt x="10815357" y="5462474"/>
                  <a:pt x="10519270" y="5458852"/>
                  <a:pt x="10201280" y="5488952"/>
                </a:cubicBezTo>
                <a:cubicBezTo>
                  <a:pt x="9883290" y="5519052"/>
                  <a:pt x="9609495" y="5451133"/>
                  <a:pt x="9430204" y="5488952"/>
                </a:cubicBezTo>
                <a:cubicBezTo>
                  <a:pt x="9250913" y="5526771"/>
                  <a:pt x="9053293" y="5480107"/>
                  <a:pt x="8759703" y="5488952"/>
                </a:cubicBezTo>
                <a:cubicBezTo>
                  <a:pt x="8466113" y="5497797"/>
                  <a:pt x="8481740" y="5478757"/>
                  <a:pt x="8390928" y="5488952"/>
                </a:cubicBezTo>
                <a:cubicBezTo>
                  <a:pt x="8300116" y="5499147"/>
                  <a:pt x="7971984" y="5516468"/>
                  <a:pt x="7619852" y="5488952"/>
                </a:cubicBezTo>
                <a:cubicBezTo>
                  <a:pt x="7267720" y="5461436"/>
                  <a:pt x="7366084" y="5510096"/>
                  <a:pt x="7150501" y="5488952"/>
                </a:cubicBezTo>
                <a:cubicBezTo>
                  <a:pt x="6934918" y="5467808"/>
                  <a:pt x="6757494" y="5477232"/>
                  <a:pt x="6480001" y="5488952"/>
                </a:cubicBezTo>
                <a:cubicBezTo>
                  <a:pt x="6202508" y="5500672"/>
                  <a:pt x="6129390" y="5481135"/>
                  <a:pt x="6010650" y="5488952"/>
                </a:cubicBezTo>
                <a:cubicBezTo>
                  <a:pt x="5891910" y="5496769"/>
                  <a:pt x="5329706" y="5454345"/>
                  <a:pt x="5138999" y="5488952"/>
                </a:cubicBezTo>
                <a:cubicBezTo>
                  <a:pt x="4948292" y="5523559"/>
                  <a:pt x="4709815" y="5478937"/>
                  <a:pt x="4569073" y="5488952"/>
                </a:cubicBezTo>
                <a:cubicBezTo>
                  <a:pt x="4428331" y="5498967"/>
                  <a:pt x="4051340" y="5469803"/>
                  <a:pt x="3697422" y="5488952"/>
                </a:cubicBezTo>
                <a:cubicBezTo>
                  <a:pt x="3343504" y="5508101"/>
                  <a:pt x="3339890" y="5466157"/>
                  <a:pt x="3026922" y="5488952"/>
                </a:cubicBezTo>
                <a:cubicBezTo>
                  <a:pt x="2713954" y="5511747"/>
                  <a:pt x="2696789" y="5505855"/>
                  <a:pt x="2557571" y="5488952"/>
                </a:cubicBezTo>
                <a:cubicBezTo>
                  <a:pt x="2418353" y="5472049"/>
                  <a:pt x="2370858" y="5495487"/>
                  <a:pt x="2188796" y="5488952"/>
                </a:cubicBezTo>
                <a:cubicBezTo>
                  <a:pt x="2006735" y="5482417"/>
                  <a:pt x="1959128" y="5497936"/>
                  <a:pt x="1820020" y="5488952"/>
                </a:cubicBezTo>
                <a:cubicBezTo>
                  <a:pt x="1680912" y="5479968"/>
                  <a:pt x="1115415" y="5532834"/>
                  <a:pt x="914844" y="5488952"/>
                </a:cubicBezTo>
                <a:cubicBezTo>
                  <a:pt x="490483" y="5578914"/>
                  <a:pt x="29361" y="5116799"/>
                  <a:pt x="0" y="4574108"/>
                </a:cubicBezTo>
                <a:cubicBezTo>
                  <a:pt x="13203" y="4331217"/>
                  <a:pt x="14056" y="4269023"/>
                  <a:pt x="0" y="4037416"/>
                </a:cubicBezTo>
                <a:cubicBezTo>
                  <a:pt x="-14056" y="3805809"/>
                  <a:pt x="-556" y="3627873"/>
                  <a:pt x="0" y="3500724"/>
                </a:cubicBezTo>
                <a:cubicBezTo>
                  <a:pt x="556" y="3373575"/>
                  <a:pt x="-14973" y="3195533"/>
                  <a:pt x="0" y="2964032"/>
                </a:cubicBezTo>
                <a:cubicBezTo>
                  <a:pt x="14973" y="2732531"/>
                  <a:pt x="3156" y="2564260"/>
                  <a:pt x="0" y="2354155"/>
                </a:cubicBezTo>
                <a:cubicBezTo>
                  <a:pt x="-3156" y="2144050"/>
                  <a:pt x="5973" y="2050544"/>
                  <a:pt x="0" y="1817462"/>
                </a:cubicBezTo>
                <a:cubicBezTo>
                  <a:pt x="-5973" y="1584380"/>
                  <a:pt x="-32162" y="1216485"/>
                  <a:pt x="0" y="91484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6D16"/>
            </a:solidFill>
            <a:extLst>
              <a:ext uri="{C807C97D-BFC1-408E-A445-0C87EB9F89A2}">
                <ask:lineSketchStyleProps xmlns:ask="http://schemas.microsoft.com/office/drawing/2018/sketchyshapes" xmlns="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6F0109-79EB-CED5-F247-5A3CF29664E5}"/>
              </a:ext>
            </a:extLst>
          </p:cNvPr>
          <p:cNvGrpSpPr/>
          <p:nvPr/>
        </p:nvGrpSpPr>
        <p:grpSpPr>
          <a:xfrm>
            <a:off x="2552700" y="152400"/>
            <a:ext cx="7581900" cy="987058"/>
            <a:chOff x="2552700" y="228601"/>
            <a:chExt cx="7581900" cy="9870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02514-7C5E-032E-2E5C-254D5F1D7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28601"/>
              <a:ext cx="7581900" cy="9870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68DCFF-3B40-2D64-2F05-246A4A461E6A}"/>
                </a:ext>
              </a:extLst>
            </p:cNvPr>
            <p:cNvSpPr txBox="1"/>
            <p:nvPr/>
          </p:nvSpPr>
          <p:spPr>
            <a:xfrm>
              <a:off x="3376724" y="435246"/>
              <a:ext cx="654256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thức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303C987-C5B3-A835-8DAF-D3ACA66C336C}"/>
                </a:ext>
              </a:extLst>
            </p:cNvPr>
            <p:cNvGrpSpPr/>
            <p:nvPr/>
          </p:nvGrpSpPr>
          <p:grpSpPr>
            <a:xfrm>
              <a:off x="2855976" y="360654"/>
              <a:ext cx="755073" cy="782346"/>
              <a:chOff x="1828800" y="459987"/>
              <a:chExt cx="755073" cy="782346"/>
            </a:xfrm>
          </p:grpSpPr>
          <p:sp>
            <p:nvSpPr>
              <p:cNvPr id="19" name="Tam giác Cân 4">
                <a:extLst>
                  <a:ext uri="{FF2B5EF4-FFF2-40B4-BE49-F238E27FC236}">
                    <a16:creationId xmlns:a16="http://schemas.microsoft.com/office/drawing/2014/main" id="{8137443A-3C40-399D-5C2E-149E3EFA847D}"/>
                  </a:ext>
                </a:extLst>
              </p:cNvPr>
              <p:cNvSpPr/>
              <p:nvPr/>
            </p:nvSpPr>
            <p:spPr>
              <a:xfrm>
                <a:off x="1828800" y="459987"/>
                <a:ext cx="755073" cy="6830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Hộp Văn bản 5">
                <a:extLst>
                  <a:ext uri="{FF2B5EF4-FFF2-40B4-BE49-F238E27FC236}">
                    <a16:creationId xmlns:a16="http://schemas.microsoft.com/office/drawing/2014/main" id="{2B265D2D-B536-83C4-E31D-33CB152CCBE3}"/>
                  </a:ext>
                </a:extLst>
              </p:cNvPr>
              <p:cNvSpPr txBox="1"/>
              <p:nvPr/>
            </p:nvSpPr>
            <p:spPr>
              <a:xfrm>
                <a:off x="1981200" y="596002"/>
                <a:ext cx="3604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</a:p>
            </p:txBody>
          </p:sp>
        </p:grp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3494B5-729C-93F1-A4F1-A1A223DE4EBE}"/>
              </a:ext>
            </a:extLst>
          </p:cNvPr>
          <p:cNvSpPr/>
          <p:nvPr/>
        </p:nvSpPr>
        <p:spPr>
          <a:xfrm>
            <a:off x="882502" y="1531088"/>
            <a:ext cx="3990287" cy="7442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6 000 x 5 : 3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4B7FA4-C9CF-9348-3740-F64B777E9828}"/>
              </a:ext>
            </a:extLst>
          </p:cNvPr>
          <p:cNvSpPr/>
          <p:nvPr/>
        </p:nvSpPr>
        <p:spPr>
          <a:xfrm>
            <a:off x="6677245" y="1520456"/>
            <a:ext cx="5017449" cy="7442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13 206 x (36 : 9)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489BA-582F-404A-EC76-3F069646EC44}"/>
              </a:ext>
            </a:extLst>
          </p:cNvPr>
          <p:cNvSpPr txBox="1"/>
          <p:nvPr/>
        </p:nvSpPr>
        <p:spPr>
          <a:xfrm>
            <a:off x="1541721" y="2254102"/>
            <a:ext cx="3294974" cy="1905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30 000 : 3</a:t>
            </a: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10 000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1BF028-6319-A35B-643B-1C1DA9AD1C7A}"/>
              </a:ext>
            </a:extLst>
          </p:cNvPr>
          <p:cNvSpPr txBox="1"/>
          <p:nvPr/>
        </p:nvSpPr>
        <p:spPr>
          <a:xfrm>
            <a:off x="6921796" y="2243470"/>
            <a:ext cx="3294974" cy="1905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13 206 x 4                      = 52 824</a:t>
            </a:r>
          </a:p>
        </p:txBody>
      </p:sp>
    </p:spTree>
    <p:extLst>
      <p:ext uri="{BB962C8B-B14F-4D97-AF65-F5344CB8AC3E}">
        <p14:creationId xmlns:p14="http://schemas.microsoft.com/office/powerpoint/2010/main" val="2408894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93F5E3A-107F-2AD3-9F15-F6BDF3C977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4" y="1433353"/>
            <a:ext cx="6577611" cy="52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5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496081"/>
            <a:ext cx="2378762" cy="70788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11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4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5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" action="ppaction://noaction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" action="ppaction://noaction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3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7C65F8-362B-86B3-C2D3-0408E2E00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40 000 – 3 000 + 15 000 = ........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25 000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15 000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30 000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B41C394-D2FF-ADA9-E412-1EB09AD76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16D1A394-F915-C2C7-94CB-1905BC650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43" y="529390"/>
            <a:ext cx="6172200" cy="6172200"/>
          </a:xfrm>
          <a:prstGeom prst="rect">
            <a:avLst/>
          </a:prstGeom>
        </p:spPr>
      </p:pic>
      <p:pic>
        <p:nvPicPr>
          <p:cNvPr id="5" name="tải xuống (13)">
            <a:hlinkClick r:id="" action="ppaction://media"/>
            <a:extLst>
              <a:ext uri="{FF2B5EF4-FFF2-40B4-BE49-F238E27FC236}">
                <a16:creationId xmlns:a16="http://schemas.microsoft.com/office/drawing/2014/main" id="{E1E55CA0-0901-6AD6-3286-84A63C16C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8022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64106" y="209406"/>
            <a:ext cx="8051730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nhẩm</a:t>
            </a:r>
          </a:p>
          <a:p>
            <a:pPr lvl="0" algn="ctr">
              <a:defRPr/>
            </a:pPr>
            <a:r>
              <a:rPr lang="pt-BR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60 000 + 30 000 – 5 000 = ........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95 000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80 000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85 000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90 000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705240" y="5286544"/>
            <a:ext cx="1107200" cy="15714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5 ×  .......  = 11 530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2 305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2 306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2 307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2 308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12 321 x 3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3 019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3 817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67 019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36 963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63532910-5C95-E848-ACE1-8F5F85D91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95000" l="4075" r="57379">
                        <a14:foregroundMark x1="4185" y1="83056" x2="4515" y2="88704"/>
                        <a14:foregroundMark x1="5507" y1="89167" x2="5507" y2="89167"/>
                        <a14:foregroundMark x1="5507" y1="89167" x2="5507" y2="89167"/>
                        <a14:foregroundMark x1="6718" y1="88981" x2="6718" y2="88981"/>
                        <a14:foregroundMark x1="6718" y1="88981" x2="6718" y2="88981"/>
                        <a14:foregroundMark x1="7819" y1="88796" x2="7819" y2="88796"/>
                        <a14:foregroundMark x1="7819" y1="88796" x2="7819" y2="88796"/>
                        <a14:foregroundMark x1="23128" y1="83704" x2="23128" y2="83704"/>
                        <a14:foregroundMark x1="22907" y1="83704" x2="22907" y2="83704"/>
                        <a14:foregroundMark x1="20485" y1="90000" x2="20485" y2="90000"/>
                        <a14:foregroundMark x1="20374" y1="90000" x2="20374" y2="90000"/>
                        <a14:foregroundMark x1="29626" y1="88519" x2="29626" y2="88519"/>
                        <a14:foregroundMark x1="24670" y1="81759" x2="24670" y2="81759"/>
                        <a14:foregroundMark x1="31167" y1="88333" x2="31167" y2="88333"/>
                        <a14:foregroundMark x1="37115" y1="82963" x2="37115" y2="82963"/>
                        <a14:foregroundMark x1="36233" y1="82963" x2="36233" y2="82963"/>
                        <a14:foregroundMark x1="39207" y1="82963" x2="39207" y2="82963"/>
                        <a14:foregroundMark x1="48018" y1="83981" x2="48018" y2="83981"/>
                        <a14:foregroundMark x1="48128" y1="84352" x2="48128" y2="84352"/>
                        <a14:foregroundMark x1="50000" y1="81389" x2="50771" y2="85185"/>
                        <a14:foregroundMark x1="52974" y1="84167" x2="52974" y2="84167"/>
                        <a14:foregroundMark x1="52974" y1="84167" x2="52974" y2="84167"/>
                        <a14:foregroundMark x1="54736" y1="83981" x2="54736" y2="83981"/>
                        <a14:foregroundMark x1="54736" y1="83981" x2="54736" y2="83981"/>
                        <a14:foregroundMark x1="44383" y1="83241" x2="44383" y2="83241"/>
                        <a14:foregroundMark x1="44383" y1="83241" x2="44383" y2="83241"/>
                        <a14:foregroundMark x1="43502" y1="82963" x2="43502" y2="82963"/>
                        <a14:foregroundMark x1="46366" y1="87315" x2="46366" y2="87315"/>
                        <a14:foregroundMark x1="50661" y1="87963" x2="50661" y2="87963"/>
                        <a14:foregroundMark x1="50771" y1="87963" x2="50771" y2="87963"/>
                        <a14:foregroundMark x1="53634" y1="88611" x2="53634" y2="88611"/>
                        <a14:foregroundMark x1="53965" y1="88519" x2="53965" y2="88519"/>
                        <a14:foregroundMark x1="41960" y1="87870" x2="41960" y2="87870"/>
                        <a14:backgroundMark x1="41189" y1="87778" x2="41740" y2="88981"/>
                        <a14:backgroundMark x1="53965" y1="89074" x2="53965" y2="89074"/>
                        <a14:backgroundMark x1="54075" y1="89074" x2="54405" y2="88981"/>
                        <a14:backgroundMark x1="57489" y1="81296" x2="57269" y2="82407"/>
                      </a14:backgroundRemoval>
                    </a14:imgEffect>
                  </a14:imgLayer>
                </a14:imgProps>
              </a:ext>
            </a:extLst>
          </a:blip>
          <a:srcRect t="50000" r="44336"/>
          <a:stretch/>
        </p:blipFill>
        <p:spPr>
          <a:xfrm>
            <a:off x="800905" y="3396330"/>
            <a:ext cx="3257529" cy="34803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B4D33-909F-0944-9535-BBA65C76F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9"/>
            <a:ext cx="2270740" cy="129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992FEC-5E0B-9245-BDE9-464FF85AD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1389" l="318" r="97879">
                        <a14:foregroundMark x1="68929" y1="12407" x2="88123" y2="26944"/>
                        <a14:foregroundMark x1="66596" y1="5556" x2="66596" y2="5556"/>
                        <a14:foregroundMark x1="66596" y1="5556" x2="66596" y2="5556"/>
                        <a14:foregroundMark x1="60445" y1="1019" x2="60445" y2="1019"/>
                        <a14:foregroundMark x1="94168" y1="27407" x2="94168" y2="27407"/>
                        <a14:foregroundMark x1="94168" y1="27407" x2="94168" y2="27407"/>
                        <a14:foregroundMark x1="98303" y1="28704" x2="98303" y2="28704"/>
                        <a14:foregroundMark x1="98303" y1="28704" x2="98303" y2="28704"/>
                        <a14:foregroundMark x1="6045" y1="55648" x2="6045" y2="55648"/>
                        <a14:foregroundMark x1="6045" y1="55833" x2="6045" y2="55833"/>
                        <a14:foregroundMark x1="530" y1="55833" x2="530" y2="55833"/>
                        <a14:foregroundMark x1="530" y1="55833" x2="530" y2="55833"/>
                        <a14:foregroundMark x1="76776" y1="55370" x2="76776" y2="55370"/>
                        <a14:foregroundMark x1="76776" y1="55370" x2="76776" y2="55370"/>
                        <a14:foregroundMark x1="80806" y1="54630" x2="80806" y2="54630"/>
                        <a14:foregroundMark x1="80806" y1="54630" x2="80806" y2="54630"/>
                        <a14:foregroundMark x1="39555" y1="91204" x2="39555" y2="91204"/>
                        <a14:foregroundMark x1="39555" y1="91204" x2="39555" y2="91204"/>
                        <a14:foregroundMark x1="41888" y1="90370" x2="41888" y2="90370"/>
                        <a14:foregroundMark x1="41888" y1="90370" x2="41888" y2="90370"/>
                        <a14:foregroundMark x1="35207" y1="91389" x2="35207" y2="91389"/>
                        <a14:foregroundMark x1="35207" y1="91389" x2="35207" y2="91389"/>
                        <a14:foregroundMark x1="94486" y1="35556" x2="94486" y2="35556"/>
                        <a14:foregroundMark x1="53977" y1="2685" x2="53977" y2="2685"/>
                        <a14:foregroundMark x1="65217" y1="2407" x2="65217" y2="2407"/>
                        <a14:foregroundMark x1="72959" y1="1019" x2="72959" y2="1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94741" y="2906601"/>
            <a:ext cx="855212" cy="9794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63C39D70-36D9-9249-8D7B-A2FD777BF4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6863679" y="3904289"/>
            <a:ext cx="553263" cy="74749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6358EC01-A11A-AF49-A281-D4AABB6F4F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5147418" y="3718234"/>
            <a:ext cx="846093" cy="979457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2BF4A28D-4A2B-A842-9372-DCA59902221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3781471" y="3696889"/>
            <a:ext cx="654904" cy="884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8B0A8-B85F-2F43-A8DA-9B7F3D3B03A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  <a14:backgroundMark x1="37100" y1="23718" x2="37100" y2="23718"/>
                        <a14:backgroundMark x1="37100" y1="23718" x2="37100" y2="23718"/>
                        <a14:backgroundMark x1="29800" y1="22179" x2="57700" y2="26026"/>
                        <a14:backgroundMark x1="57700" y1="26026" x2="63500" y2="25513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8"/>
            <a:ext cx="2270740" cy="129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3 L 0.08212 -0.06265 C 0.09965 -0.07777 0.12049 -0.07561 0.13906 -0.06142 C 0.1599 -0.04444 0.17326 -0.01913 0.17934 0.01358 L 0.20885 0.16482 " pathEditMode="relative" rAng="1440000" ptsTypes="A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0.05156 -0.02377 C 0.06284 -0.02932 0.07482 -0.02408 0.08559 -0.01235 C 0.09722 0.00092 0.10486 0.01759 0.10729 0.03827 L 0.11909 0.13271 " pathEditMode="relative" rAng="1920000" ptsTypes="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988 C -2.77778E-7 -0.01482 0.00017 -0.02007 0.00052 -0.025 C 0.00069 -0.02624 0.00069 -0.02809 0.00122 -0.02902 C 0.00208 -0.03087 0.00347 -0.03149 0.00434 -0.03303 C 0.00521 -0.03488 0.0059 -0.03673 0.0066 -0.03858 C 0.00712 -0.04013 0.00747 -0.04167 0.00816 -0.0426 C 0.01267 -0.0497 0.01198 -0.04754 0.01667 -0.0497 C 0.02431 -0.05309 0.01094 -0.04846 0.02361 -0.05217 L 0.0283 -0.0497 L 0.03056 -0.04815 C 0.03125 -0.04723 0.03212 -0.0463 0.03281 -0.04537 C 0.03351 -0.04476 0.03785 -0.04013 0.03906 -0.03858 C 0.03976 -0.03735 0.04063 -0.03612 0.04132 -0.03457 C 0.04288 -0.03118 0.0441 -0.02562 0.04514 -0.02223 C 0.04566 -0.01791 0.04566 -0.01575 0.0474 -0.01266 C 0.04809 -0.01142 0.04896 -0.01081 0.04983 -0.00988 C 0.05035 -0.00618 0.05139 -0.00278 0.05122 0.00092 C 0.05104 0.01358 0.05104 0.03425 0.04983 0.04907 C 0.04948 0.05246 0.04826 0.06296 0.0474 0.06821 C 0.04722 0.06944 0.04688 0.07067 0.0467 0.07222 C 0.04358 0.09382 0.04844 0.06388 0.04444 0.0858 C 0.04323 0.09166 0.04392 0.09321 0.04201 0.09969 L 0.03906 0.11049 C 0.0375 0.12067 0.03906 0.11142 0.03663 0.1216 C 0.03472 0.12963 0.03767 0.12376 0.03281 0.13642 C 0.03229 0.13796 0.0316 0.13919 0.03125 0.14074 C 0.03056 0.14321 0.03073 0.14629 0.02969 0.14876 L 0.0283 0.15308 " pathEditMode="relative" ptsTypes="AAAAAAAAAAAAAAAAAAAAAAA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72641EB9-64DE-8344-93FE-F50FA5AB43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11244852" y="5678968"/>
            <a:ext cx="853632" cy="115330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8DC9BE-ACE4-F74A-B50F-BF0FD3417DE7}"/>
              </a:ext>
            </a:extLst>
          </p:cNvPr>
          <p:cNvSpPr/>
          <p:nvPr/>
        </p:nvSpPr>
        <p:spPr>
          <a:xfrm>
            <a:off x="1532965" y="1246093"/>
            <a:ext cx="9126071" cy="2182907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141447"/>
                </a:solidFill>
                <a:latin typeface="Arial" panose="020B0604020202020204"/>
                <a:sym typeface="Arial"/>
              </a:rPr>
              <a:t>Tính</a:t>
            </a: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 </a:t>
            </a:r>
            <a:r>
              <a:rPr lang="en-US" sz="6400" kern="0" dirty="0" err="1">
                <a:solidFill>
                  <a:srgbClr val="141447"/>
                </a:solidFill>
                <a:latin typeface="Arial" panose="020B0604020202020204"/>
                <a:sym typeface="Arial"/>
              </a:rPr>
              <a:t>nhẩm</a:t>
            </a: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8 000 + 9 000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E53E6D25-CDBB-344A-A27C-BC280083E33E}"/>
              </a:ext>
            </a:extLst>
          </p:cNvPr>
          <p:cNvSpPr/>
          <p:nvPr/>
        </p:nvSpPr>
        <p:spPr>
          <a:xfrm>
            <a:off x="4000500" y="4301606"/>
            <a:ext cx="4314825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333" b="1" kern="0" dirty="0">
                <a:solidFill>
                  <a:srgbClr val="FF0000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17 000</a:t>
            </a:r>
            <a:endParaRPr sz="5333" b="1" kern="0" dirty="0">
              <a:solidFill>
                <a:srgbClr val="FF0000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60B96-88E6-8644-909A-AE30CFE3A9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466270" y="5166235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91909B7-8111-AD4E-A5F8-DBA30ED9F1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10703859" y="5440736"/>
            <a:ext cx="1224288" cy="141726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630724-88A7-AE47-9F34-B990C41CD1AD}"/>
              </a:ext>
            </a:extLst>
          </p:cNvPr>
          <p:cNvSpPr/>
          <p:nvPr/>
        </p:nvSpPr>
        <p:spPr>
          <a:xfrm>
            <a:off x="1028700" y="325730"/>
            <a:ext cx="10201275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000" kern="0" dirty="0" err="1">
                <a:solidFill>
                  <a:srgbClr val="141447"/>
                </a:solidFill>
                <a:latin typeface="Arial" panose="020B0604020202020204"/>
                <a:sym typeface="Arial"/>
              </a:rPr>
              <a:t>Tính</a:t>
            </a:r>
            <a:r>
              <a:rPr lang="en-US" sz="50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 </a:t>
            </a:r>
            <a:r>
              <a:rPr lang="en-US" sz="5000" kern="0" dirty="0" err="1">
                <a:solidFill>
                  <a:srgbClr val="141447"/>
                </a:solidFill>
                <a:latin typeface="Arial" panose="020B0604020202020204"/>
                <a:sym typeface="Arial"/>
              </a:rPr>
              <a:t>giá</a:t>
            </a:r>
            <a:r>
              <a:rPr lang="en-US" sz="50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 </a:t>
            </a:r>
            <a:r>
              <a:rPr lang="en-US" sz="5000" kern="0" dirty="0" err="1">
                <a:solidFill>
                  <a:srgbClr val="141447"/>
                </a:solidFill>
                <a:latin typeface="Arial" panose="020B0604020202020204"/>
                <a:sym typeface="Arial"/>
              </a:rPr>
              <a:t>trị</a:t>
            </a:r>
            <a:r>
              <a:rPr lang="en-US" sz="50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 </a:t>
            </a:r>
            <a:r>
              <a:rPr lang="en-US" sz="5000" kern="0" dirty="0" err="1">
                <a:solidFill>
                  <a:srgbClr val="141447"/>
                </a:solidFill>
                <a:latin typeface="Arial" panose="020B0604020202020204"/>
                <a:sym typeface="Arial"/>
              </a:rPr>
              <a:t>biểu</a:t>
            </a:r>
            <a:r>
              <a:rPr lang="en-US" sz="50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 </a:t>
            </a:r>
            <a:r>
              <a:rPr lang="en-US" sz="5000" kern="0" dirty="0" err="1">
                <a:solidFill>
                  <a:srgbClr val="141447"/>
                </a:solidFill>
                <a:latin typeface="Arial" panose="020B0604020202020204"/>
                <a:sym typeface="Arial"/>
              </a:rPr>
              <a:t>thức</a:t>
            </a:r>
            <a:r>
              <a:rPr lang="en-US" sz="50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:</a:t>
            </a:r>
          </a:p>
          <a:p>
            <a:pPr algn="ctr" defTabSz="1219170">
              <a:buClr>
                <a:srgbClr val="000000"/>
              </a:buClr>
            </a:pPr>
            <a:r>
              <a:rPr lang="en-US" sz="50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56 554 – (19 233 – 2 533) = ?</a:t>
            </a:r>
            <a:endParaRPr lang="en-VN" sz="50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8" name="Google Shape;745;p50">
            <a:extLst>
              <a:ext uri="{FF2B5EF4-FFF2-40B4-BE49-F238E27FC236}">
                <a16:creationId xmlns:a16="http://schemas.microsoft.com/office/drawing/2014/main" id="{57EDBE42-BD7C-EB47-BE3A-249856CD95EE}"/>
              </a:ext>
            </a:extLst>
          </p:cNvPr>
          <p:cNvSpPr/>
          <p:nvPr/>
        </p:nvSpPr>
        <p:spPr>
          <a:xfrm>
            <a:off x="7896226" y="3543301"/>
            <a:ext cx="3067050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35 788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sp>
        <p:nvSpPr>
          <p:cNvPr id="9" name="Google Shape;745;p50">
            <a:extLst>
              <a:ext uri="{FF2B5EF4-FFF2-40B4-BE49-F238E27FC236}">
                <a16:creationId xmlns:a16="http://schemas.microsoft.com/office/drawing/2014/main" id="{2C03082C-CFEA-FF43-82DD-D2281873BE5E}"/>
              </a:ext>
            </a:extLst>
          </p:cNvPr>
          <p:cNvSpPr/>
          <p:nvPr/>
        </p:nvSpPr>
        <p:spPr>
          <a:xfrm>
            <a:off x="3905251" y="3581401"/>
            <a:ext cx="3067050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34 788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D15F1-A252-3D4A-B393-D4439F38BE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4815742" y="4446029"/>
            <a:ext cx="1001617" cy="1101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E72FF8-7F60-4848-AFB7-94A4D786B4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21" b="78205" l="54100" r="98100">
                        <a14:foregroundMark x1="70500" y1="48718" x2="70500" y2="48718"/>
                        <a14:foregroundMark x1="54700" y1="75769" x2="54700" y2="75769"/>
                        <a14:foregroundMark x1="94600" y1="50000" x2="94600" y2="50000"/>
                        <a14:foregroundMark x1="98100" y1="48462" x2="98100" y2="48462"/>
                        <a14:foregroundMark x1="54100" y1="77436" x2="54100" y2="77436"/>
                        <a14:foregroundMark x1="89300" y1="78205" x2="89300" y2="78205"/>
                        <a14:foregroundMark x1="77900" y1="38462" x2="77900" y2="38462"/>
                        <a14:foregroundMark x1="77800" y1="38846" x2="77800" y2="38846"/>
                        <a14:foregroundMark x1="73000" y1="38590" x2="73000" y2="38590"/>
                      </a14:backgroundRemoval>
                    </a14:imgEffect>
                  </a14:imgLayer>
                </a14:imgProps>
              </a:ext>
            </a:extLst>
          </a:blip>
          <a:srcRect l="51641" t="10411" r="-805" b="14883"/>
          <a:stretch/>
        </p:blipFill>
        <p:spPr>
          <a:xfrm>
            <a:off x="8817275" y="4381361"/>
            <a:ext cx="941541" cy="1115956"/>
          </a:xfrm>
          <a:prstGeom prst="rect">
            <a:avLst/>
          </a:prstGeom>
        </p:spPr>
      </p:pic>
      <p:sp>
        <p:nvSpPr>
          <p:cNvPr id="12" name="Google Shape;745;p50">
            <a:extLst>
              <a:ext uri="{FF2B5EF4-FFF2-40B4-BE49-F238E27FC236}">
                <a16:creationId xmlns:a16="http://schemas.microsoft.com/office/drawing/2014/main" id="{035A8312-5869-5E4D-83FF-6988EAC9677E}"/>
              </a:ext>
            </a:extLst>
          </p:cNvPr>
          <p:cNvSpPr/>
          <p:nvPr/>
        </p:nvSpPr>
        <p:spPr>
          <a:xfrm>
            <a:off x="412748" y="3498553"/>
            <a:ext cx="2901952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34 688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1D6FB8-992F-9441-A386-AD07014CF0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21" b="78205" l="54100" r="98100">
                        <a14:foregroundMark x1="70500" y1="48718" x2="70500" y2="48718"/>
                        <a14:foregroundMark x1="54700" y1="75769" x2="54700" y2="75769"/>
                        <a14:foregroundMark x1="94600" y1="50000" x2="94600" y2="50000"/>
                        <a14:foregroundMark x1="98100" y1="48462" x2="98100" y2="48462"/>
                        <a14:foregroundMark x1="54100" y1="77436" x2="54100" y2="77436"/>
                        <a14:foregroundMark x1="89300" y1="78205" x2="89300" y2="78205"/>
                        <a14:foregroundMark x1="77900" y1="38462" x2="77900" y2="38462"/>
                        <a14:foregroundMark x1="77800" y1="38846" x2="77800" y2="38846"/>
                        <a14:foregroundMark x1="73000" y1="38590" x2="73000" y2="38590"/>
                      </a14:backgroundRemoval>
                    </a14:imgEffect>
                  </a14:imgLayer>
                </a14:imgProps>
              </a:ext>
            </a:extLst>
          </a:blip>
          <a:srcRect l="51641" t="10411" r="-805" b="14883"/>
          <a:stretch/>
        </p:blipFill>
        <p:spPr>
          <a:xfrm>
            <a:off x="1156520" y="4336613"/>
            <a:ext cx="941541" cy="11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A8DA84-3600-5E48-8E23-434074EB8D48}"/>
              </a:ext>
            </a:extLst>
          </p:cNvPr>
          <p:cNvSpPr/>
          <p:nvPr/>
        </p:nvSpPr>
        <p:spPr>
          <a:xfrm>
            <a:off x="2686050" y="335964"/>
            <a:ext cx="7934326" cy="139565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sym typeface="Arial"/>
              </a:rPr>
              <a:t>..</a:t>
            </a:r>
            <a:r>
              <a:rPr lang="en-VN" sz="6400" kern="0" dirty="0">
                <a:solidFill>
                  <a:srgbClr val="141447"/>
                </a:solidFill>
                <a:sym typeface="Arial"/>
              </a:rPr>
              <a:t>?</a:t>
            </a:r>
            <a:r>
              <a:rPr lang="en-US" sz="6400" kern="0" dirty="0">
                <a:solidFill>
                  <a:srgbClr val="141447"/>
                </a:solidFill>
                <a:sym typeface="Arial"/>
              </a:rPr>
              <a:t>..</a:t>
            </a:r>
            <a:r>
              <a:rPr lang="en-VN" sz="6400" kern="0" dirty="0">
                <a:solidFill>
                  <a:srgbClr val="141447"/>
                </a:solidFill>
                <a:sym typeface="Arial"/>
              </a:rPr>
              <a:t>  + 714  = 6 250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4" name="Google Shape;745;p50">
            <a:extLst>
              <a:ext uri="{FF2B5EF4-FFF2-40B4-BE49-F238E27FC236}">
                <a16:creationId xmlns:a16="http://schemas.microsoft.com/office/drawing/2014/main" id="{2A8218CB-DC09-1B4A-9BB6-59DFD7CB1D15}"/>
              </a:ext>
            </a:extLst>
          </p:cNvPr>
          <p:cNvSpPr/>
          <p:nvPr/>
        </p:nvSpPr>
        <p:spPr>
          <a:xfrm>
            <a:off x="7702029" y="2386495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6 536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sp>
        <p:nvSpPr>
          <p:cNvPr id="5" name="Google Shape;745;p50">
            <a:extLst>
              <a:ext uri="{FF2B5EF4-FFF2-40B4-BE49-F238E27FC236}">
                <a16:creationId xmlns:a16="http://schemas.microsoft.com/office/drawing/2014/main" id="{C612A10E-0710-3F41-9B10-1ADB9EDD90A7}"/>
              </a:ext>
            </a:extLst>
          </p:cNvPr>
          <p:cNvSpPr/>
          <p:nvPr/>
        </p:nvSpPr>
        <p:spPr>
          <a:xfrm>
            <a:off x="1865671" y="2374018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5 536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4413D-21E9-4541-9C53-AE97E12C27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2481150" y="3238647"/>
            <a:ext cx="1001617" cy="1101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C4125-41FA-E54B-A568-ABE47E6C8E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21" b="78205" l="54100" r="98100">
                        <a14:foregroundMark x1="70500" y1="48718" x2="70500" y2="48718"/>
                        <a14:foregroundMark x1="54700" y1="75769" x2="54700" y2="75769"/>
                        <a14:foregroundMark x1="94600" y1="50000" x2="94600" y2="50000"/>
                        <a14:foregroundMark x1="98100" y1="48462" x2="98100" y2="48462"/>
                        <a14:foregroundMark x1="54100" y1="77436" x2="54100" y2="77436"/>
                        <a14:foregroundMark x1="89300" y1="78205" x2="89300" y2="78205"/>
                        <a14:foregroundMark x1="77900" y1="38462" x2="77900" y2="38462"/>
                        <a14:foregroundMark x1="77800" y1="38846" x2="77800" y2="38846"/>
                        <a14:foregroundMark x1="73000" y1="38590" x2="73000" y2="38590"/>
                      </a14:backgroundRemoval>
                    </a14:imgEffect>
                  </a14:imgLayer>
                </a14:imgProps>
              </a:ext>
            </a:extLst>
          </a:blip>
          <a:srcRect l="51641" t="10411" r="-805" b="14883"/>
          <a:stretch/>
        </p:blipFill>
        <p:spPr>
          <a:xfrm>
            <a:off x="8445800" y="3224555"/>
            <a:ext cx="941541" cy="1115956"/>
          </a:xfrm>
          <a:prstGeom prst="rect">
            <a:avLst/>
          </a:prstGeom>
        </p:spPr>
      </p:pic>
      <p:sp>
        <p:nvSpPr>
          <p:cNvPr id="8" name="Google Shape;745;p50">
            <a:extLst>
              <a:ext uri="{FF2B5EF4-FFF2-40B4-BE49-F238E27FC236}">
                <a16:creationId xmlns:a16="http://schemas.microsoft.com/office/drawing/2014/main" id="{57A97892-1E96-3541-BBD7-6801170A3C2F}"/>
              </a:ext>
            </a:extLst>
          </p:cNvPr>
          <p:cNvSpPr/>
          <p:nvPr/>
        </p:nvSpPr>
        <p:spPr>
          <a:xfrm>
            <a:off x="4749741" y="2386495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5 546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57B25F-25D0-F348-A4AD-83B1113747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21" b="78205" l="54100" r="98100">
                        <a14:foregroundMark x1="70500" y1="48718" x2="70500" y2="48718"/>
                        <a14:foregroundMark x1="54700" y1="75769" x2="54700" y2="75769"/>
                        <a14:foregroundMark x1="94600" y1="50000" x2="94600" y2="50000"/>
                        <a14:foregroundMark x1="98100" y1="48462" x2="98100" y2="48462"/>
                        <a14:foregroundMark x1="54100" y1="77436" x2="54100" y2="77436"/>
                        <a14:foregroundMark x1="89300" y1="78205" x2="89300" y2="78205"/>
                        <a14:foregroundMark x1="77900" y1="38462" x2="77900" y2="38462"/>
                        <a14:foregroundMark x1="77800" y1="38846" x2="77800" y2="38846"/>
                        <a14:foregroundMark x1="73000" y1="38590" x2="73000" y2="38590"/>
                      </a14:backgroundRemoval>
                    </a14:imgEffect>
                  </a14:imgLayer>
                </a14:imgProps>
              </a:ext>
            </a:extLst>
          </a:blip>
          <a:srcRect l="51641" t="10411" r="-805" b="14883"/>
          <a:stretch/>
        </p:blipFill>
        <p:spPr>
          <a:xfrm>
            <a:off x="5493512" y="3224555"/>
            <a:ext cx="941541" cy="11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206288">
            <a:off x="476493" y="4123775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BEADA7-6C86-4752-B78B-D24AA15610D0}"/>
              </a:ext>
            </a:extLst>
          </p:cNvPr>
          <p:cNvGrpSpPr/>
          <p:nvPr/>
        </p:nvGrpSpPr>
        <p:grpSpPr>
          <a:xfrm>
            <a:off x="582335" y="2734974"/>
            <a:ext cx="9665901" cy="2370249"/>
            <a:chOff x="-723408" y="209550"/>
            <a:chExt cx="8823307" cy="2370249"/>
          </a:xfrm>
        </p:grpSpPr>
        <p:sp>
          <p:nvSpPr>
            <p:cNvPr id="18" name="Google Shape;895;p40">
              <a:extLst>
                <a:ext uri="{FF2B5EF4-FFF2-40B4-BE49-F238E27FC236}">
                  <a16:creationId xmlns:a16="http://schemas.microsoft.com/office/drawing/2014/main" id="{439097D4-730A-BE9F-CD21-66D1B62BD6D9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ACC6"/>
                </a:buClr>
                <a:buSzPts val="3200"/>
                <a:buFont typeface="Patrick Hand"/>
                <a:buNone/>
                <a:tabLst/>
                <a:defRPr/>
              </a:pPr>
              <a:endParaRPr kumimoji="0" lang="en-US" sz="4300" b="1" i="0" u="none" strike="noStrike" kern="1200" cap="none" spc="0" normalizeH="0" baseline="0" noProof="0" dirty="0">
                <a:ln w="17462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Aphrodite Pro" panose="02000000000000000000" pitchFamily="2" charset="0"/>
                <a:sym typeface="Patrick Hand"/>
              </a:endParaRPr>
            </a:p>
          </p:txBody>
        </p:sp>
        <p:sp>
          <p:nvSpPr>
            <p:cNvPr id="19" name="Google Shape;895;p40">
              <a:extLst>
                <a:ext uri="{FF2B5EF4-FFF2-40B4-BE49-F238E27FC236}">
                  <a16:creationId xmlns:a16="http://schemas.microsoft.com/office/drawing/2014/main" id="{25207BCE-075B-DDF1-2079-B71CC2141962}"/>
                </a:ext>
              </a:extLst>
            </p:cNvPr>
            <p:cNvSpPr txBox="1">
              <a:spLocks/>
            </p:cNvSpPr>
            <p:nvPr/>
          </p:nvSpPr>
          <p:spPr>
            <a:xfrm>
              <a:off x="-723408" y="1510840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ACC6"/>
                </a:buClr>
                <a:buSzPts val="3200"/>
                <a:buFont typeface="Patrick Hand"/>
                <a:buNone/>
                <a:tabLst/>
                <a:defRPr/>
              </a:pP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Aphrodite Pro" panose="02000000000000000000" pitchFamily="2" charset="0"/>
                <a:sym typeface="Patrick Hand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B6874F5-E7FB-DC23-1D65-5F070884B8F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48207" y="2620040"/>
            <a:ext cx="8504657" cy="27007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0AFF8A-9F00-62EC-C5A6-D75867981E6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07239" y="1697685"/>
            <a:ext cx="4170025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19B345-C649-B1D1-D1CD-1DBB66EFF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0" y="1918403"/>
            <a:ext cx="5527263" cy="37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BC9179F-EBDB-6945-C6C5-D059FCB61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653" y="-487325"/>
            <a:ext cx="17212686" cy="7866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1B619-816D-6440-9CCB-364F9B1E9C3E}"/>
              </a:ext>
            </a:extLst>
          </p:cNvPr>
          <p:cNvSpPr txBox="1"/>
          <p:nvPr/>
        </p:nvSpPr>
        <p:spPr>
          <a:xfrm>
            <a:off x="1935125" y="412207"/>
            <a:ext cx="9526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phép tính nào dưới đây có cùng kết quả?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CFA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am giác Cân 4">
            <a:extLst>
              <a:ext uri="{FF2B5EF4-FFF2-40B4-BE49-F238E27FC236}">
                <a16:creationId xmlns:a16="http://schemas.microsoft.com/office/drawing/2014/main" id="{BC42D076-1B3D-F0AE-F97F-1A0565E658C7}"/>
              </a:ext>
            </a:extLst>
          </p:cNvPr>
          <p:cNvSpPr/>
          <p:nvPr/>
        </p:nvSpPr>
        <p:spPr>
          <a:xfrm>
            <a:off x="1154767" y="263187"/>
            <a:ext cx="755073" cy="683019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53A8C5-7008-6CFA-0D84-788586A4B077}"/>
              </a:ext>
            </a:extLst>
          </p:cNvPr>
          <p:cNvGrpSpPr/>
          <p:nvPr/>
        </p:nvGrpSpPr>
        <p:grpSpPr>
          <a:xfrm>
            <a:off x="1497419" y="0"/>
            <a:ext cx="4221126" cy="4221126"/>
            <a:chOff x="933893" y="127591"/>
            <a:chExt cx="4221126" cy="4221126"/>
          </a:xfrm>
        </p:grpSpPr>
        <p:pic>
          <p:nvPicPr>
            <p:cNvPr id="8" name="Picture 7" descr="A blue cloud on a black background&#10;&#10;Description automatically generated">
              <a:extLst>
                <a:ext uri="{FF2B5EF4-FFF2-40B4-BE49-F238E27FC236}">
                  <a16:creationId xmlns:a16="http://schemas.microsoft.com/office/drawing/2014/main" id="{B9865791-FF19-87C4-1454-3FC67A7F9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93" y="127591"/>
              <a:ext cx="4221126" cy="42211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B341B9-EF9A-F405-D3C9-2EF5DA7644F1}"/>
                </a:ext>
              </a:extLst>
            </p:cNvPr>
            <p:cNvSpPr txBox="1"/>
            <p:nvPr/>
          </p:nvSpPr>
          <p:spPr>
            <a:xfrm>
              <a:off x="2094614" y="2105247"/>
              <a:ext cx="18288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80 000 :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34C57E-EE9D-FAB7-8289-FFD95BBE6D3B}"/>
              </a:ext>
            </a:extLst>
          </p:cNvPr>
          <p:cNvGrpSpPr/>
          <p:nvPr/>
        </p:nvGrpSpPr>
        <p:grpSpPr>
          <a:xfrm>
            <a:off x="5973725" y="-127590"/>
            <a:ext cx="4221126" cy="4221126"/>
            <a:chOff x="933893" y="127591"/>
            <a:chExt cx="4221126" cy="4221126"/>
          </a:xfrm>
        </p:grpSpPr>
        <p:pic>
          <p:nvPicPr>
            <p:cNvPr id="14" name="Picture 13" descr="A blue cloud on a black background&#10;&#10;Description automatically generated">
              <a:extLst>
                <a:ext uri="{FF2B5EF4-FFF2-40B4-BE49-F238E27FC236}">
                  <a16:creationId xmlns:a16="http://schemas.microsoft.com/office/drawing/2014/main" id="{E60C590A-4A63-8E43-367C-C1EDDE36D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93" y="127591"/>
              <a:ext cx="4221126" cy="42211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3E4D29-FF5D-A275-3D2A-510FB33D60EB}"/>
                </a:ext>
              </a:extLst>
            </p:cNvPr>
            <p:cNvSpPr txBox="1"/>
            <p:nvPr/>
          </p:nvSpPr>
          <p:spPr>
            <a:xfrm>
              <a:off x="2105246" y="2083981"/>
              <a:ext cx="18288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6 000 x 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CD02D9-D1BD-4C6F-9EB3-91248A8A8772}"/>
              </a:ext>
            </a:extLst>
          </p:cNvPr>
          <p:cNvGrpSpPr/>
          <p:nvPr/>
        </p:nvGrpSpPr>
        <p:grpSpPr>
          <a:xfrm>
            <a:off x="83289" y="2392326"/>
            <a:ext cx="4221126" cy="4221126"/>
            <a:chOff x="933893" y="127591"/>
            <a:chExt cx="4221126" cy="4221126"/>
          </a:xfrm>
        </p:grpSpPr>
        <p:pic>
          <p:nvPicPr>
            <p:cNvPr id="18" name="Picture 17" descr="A blue cloud on a black background&#10;&#10;Description automatically generated">
              <a:extLst>
                <a:ext uri="{FF2B5EF4-FFF2-40B4-BE49-F238E27FC236}">
                  <a16:creationId xmlns:a16="http://schemas.microsoft.com/office/drawing/2014/main" id="{0EC3A0FA-820F-559D-CB9C-DA6231C8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93" y="127591"/>
              <a:ext cx="4221126" cy="422112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C4EDF9-96E1-22B2-920E-B3354045B7EF}"/>
                </a:ext>
              </a:extLst>
            </p:cNvPr>
            <p:cNvSpPr txBox="1"/>
            <p:nvPr/>
          </p:nvSpPr>
          <p:spPr>
            <a:xfrm>
              <a:off x="2169041" y="2115880"/>
              <a:ext cx="18288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5 000 x 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125DD3-21A9-B9A5-B0E9-8439E8B4ED96}"/>
              </a:ext>
            </a:extLst>
          </p:cNvPr>
          <p:cNvGrpSpPr/>
          <p:nvPr/>
        </p:nvGrpSpPr>
        <p:grpSpPr>
          <a:xfrm>
            <a:off x="3645196" y="2402958"/>
            <a:ext cx="4221126" cy="4221126"/>
            <a:chOff x="933893" y="127591"/>
            <a:chExt cx="4221126" cy="4221126"/>
          </a:xfrm>
        </p:grpSpPr>
        <p:pic>
          <p:nvPicPr>
            <p:cNvPr id="21" name="Picture 20" descr="A blue cloud on a black background&#10;&#10;Description automatically generated">
              <a:extLst>
                <a:ext uri="{FF2B5EF4-FFF2-40B4-BE49-F238E27FC236}">
                  <a16:creationId xmlns:a16="http://schemas.microsoft.com/office/drawing/2014/main" id="{C57E7107-7559-F6F4-1DB8-95055CFFC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93" y="127591"/>
              <a:ext cx="4221126" cy="422112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9C51E8-B5F2-B903-907D-186394463ACE}"/>
                </a:ext>
              </a:extLst>
            </p:cNvPr>
            <p:cNvSpPr txBox="1"/>
            <p:nvPr/>
          </p:nvSpPr>
          <p:spPr>
            <a:xfrm>
              <a:off x="2190307" y="2137145"/>
              <a:ext cx="18288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90 000 : 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820C36-5169-E37E-7F32-4F8580D5E0B0}"/>
              </a:ext>
            </a:extLst>
          </p:cNvPr>
          <p:cNvGrpSpPr/>
          <p:nvPr/>
        </p:nvGrpSpPr>
        <p:grpSpPr>
          <a:xfrm>
            <a:off x="7387856" y="2381694"/>
            <a:ext cx="4221126" cy="4221126"/>
            <a:chOff x="933893" y="127591"/>
            <a:chExt cx="4221126" cy="4221126"/>
          </a:xfrm>
        </p:grpSpPr>
        <p:pic>
          <p:nvPicPr>
            <p:cNvPr id="24" name="Picture 23" descr="A blue cloud on a black background&#10;&#10;Description automatically generated">
              <a:extLst>
                <a:ext uri="{FF2B5EF4-FFF2-40B4-BE49-F238E27FC236}">
                  <a16:creationId xmlns:a16="http://schemas.microsoft.com/office/drawing/2014/main" id="{043E31FB-FFE8-7E39-4F57-0DEBE5D07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93" y="127591"/>
              <a:ext cx="4221126" cy="422112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3A1B57-9217-92E0-D3BC-74E63A2FA326}"/>
                </a:ext>
              </a:extLst>
            </p:cNvPr>
            <p:cNvSpPr txBox="1"/>
            <p:nvPr/>
          </p:nvSpPr>
          <p:spPr>
            <a:xfrm>
              <a:off x="2030819" y="2126512"/>
              <a:ext cx="206271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20 000 x 2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61BA279-B8EB-5A86-4154-9106FA1AB2B1}"/>
              </a:ext>
            </a:extLst>
          </p:cNvPr>
          <p:cNvSpPr txBox="1"/>
          <p:nvPr/>
        </p:nvSpPr>
        <p:spPr>
          <a:xfrm>
            <a:off x="2806996" y="2424224"/>
            <a:ext cx="19457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82D8C7-26EB-2FF2-4F7E-85D67873C944}"/>
              </a:ext>
            </a:extLst>
          </p:cNvPr>
          <p:cNvSpPr txBox="1"/>
          <p:nvPr/>
        </p:nvSpPr>
        <p:spPr>
          <a:xfrm>
            <a:off x="7293936" y="2286001"/>
            <a:ext cx="19457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24 000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68A4FF-FDBF-D7E3-0FEF-0D47272EF6AA}"/>
              </a:ext>
            </a:extLst>
          </p:cNvPr>
          <p:cNvSpPr txBox="1"/>
          <p:nvPr/>
        </p:nvSpPr>
        <p:spPr>
          <a:xfrm>
            <a:off x="1488558" y="4816549"/>
            <a:ext cx="19457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94BDA4-9A48-3F23-2CEF-5F60DEB71634}"/>
              </a:ext>
            </a:extLst>
          </p:cNvPr>
          <p:cNvSpPr txBox="1"/>
          <p:nvPr/>
        </p:nvSpPr>
        <p:spPr>
          <a:xfrm>
            <a:off x="5039833" y="4816549"/>
            <a:ext cx="19457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83E810-387B-65A2-6201-B3DF80CA7D35}"/>
              </a:ext>
            </a:extLst>
          </p:cNvPr>
          <p:cNvSpPr txBox="1"/>
          <p:nvPr/>
        </p:nvSpPr>
        <p:spPr>
          <a:xfrm>
            <a:off x="8793126" y="4774019"/>
            <a:ext cx="19457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40 000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004D1CB-1A39-3FDD-629D-DDC9696BD1DB}"/>
              </a:ext>
            </a:extLst>
          </p:cNvPr>
          <p:cNvCxnSpPr>
            <a:cxnSpLocks/>
          </p:cNvCxnSpPr>
          <p:nvPr/>
        </p:nvCxnSpPr>
        <p:spPr>
          <a:xfrm flipH="1">
            <a:off x="2955851" y="2977116"/>
            <a:ext cx="946298" cy="14885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D2BEA4F-E020-59B7-4814-40B6005C4139}"/>
              </a:ext>
            </a:extLst>
          </p:cNvPr>
          <p:cNvCxnSpPr>
            <a:cxnSpLocks/>
          </p:cNvCxnSpPr>
          <p:nvPr/>
        </p:nvCxnSpPr>
        <p:spPr>
          <a:xfrm>
            <a:off x="3859619" y="2987749"/>
            <a:ext cx="5231218" cy="9888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52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737</Words>
  <Application>Microsoft Office PowerPoint</Application>
  <PresentationFormat>Widescreen</PresentationFormat>
  <Paragraphs>143</Paragraphs>
  <Slides>23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Microsoft YaHei</vt:lpstr>
      <vt:lpstr>#9Slide02 Noi dung dai</vt:lpstr>
      <vt:lpstr>#9Slide02 Tieu de dai</vt:lpstr>
      <vt:lpstr>Arial</vt:lpstr>
      <vt:lpstr>Calibri</vt:lpstr>
      <vt:lpstr>Calibri Light</vt:lpstr>
      <vt:lpstr>Cambria</vt:lpstr>
      <vt:lpstr>Itim</vt:lpstr>
      <vt:lpstr>Luckiest Guy</vt:lpstr>
      <vt:lpstr>Montserrat Medium</vt:lpstr>
      <vt:lpstr>Patrick Hand</vt:lpstr>
      <vt:lpstr>Times New Roman</vt:lpstr>
      <vt:lpstr>UVF Aphrodite Pro</vt:lpstr>
      <vt:lpstr>1_Office Theme</vt:lpstr>
      <vt:lpstr>Craft With Numbers by Slidesgo</vt:lpstr>
      <vt:lpstr>2_Office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2023-06-12T06:24:41Z</dcterms:created>
  <dcterms:modified xsi:type="dcterms:W3CDTF">2026-04-29T05:17:49Z</dcterms:modified>
</cp:coreProperties>
</file>