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87" r:id="rId4"/>
  </p:sldMasterIdLst>
  <p:notesMasterIdLst>
    <p:notesMasterId r:id="rId29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326" r:id="rId18"/>
    <p:sldId id="268" r:id="rId19"/>
    <p:sldId id="328" r:id="rId20"/>
    <p:sldId id="325" r:id="rId21"/>
    <p:sldId id="320" r:id="rId22"/>
    <p:sldId id="322" r:id="rId23"/>
    <p:sldId id="269" r:id="rId24"/>
    <p:sldId id="327" r:id="rId25"/>
    <p:sldId id="275" r:id="rId26"/>
    <p:sldId id="260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89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2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51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5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655D37-C54D-D4EF-CFB8-9334124BC6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6B079B6-2436-EB4F-5003-0C14C1A8DAC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C089ED-0817-A0FC-0BBF-24F4DA20F40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quyển vở 6 500 đồng">
            <a:hlinkClick r:id="" action="ppaction://media"/>
            <a:extLst>
              <a:ext uri="{FF2B5EF4-FFF2-40B4-BE49-F238E27FC236}">
                <a16:creationId xmlns:a16="http://schemas.microsoft.com/office/drawing/2014/main" id="{7E248A90-DC07-8113-5813-ABF2E70D8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77190A-374D-9C6A-C102-1B1092FB5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670" y="5712145"/>
            <a:ext cx="1028927" cy="10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5265-22A2-8959-563B-AB6F7084B269}"/>
              </a:ext>
            </a:extLst>
          </p:cNvPr>
          <p:cNvGrpSpPr/>
          <p:nvPr/>
        </p:nvGrpSpPr>
        <p:grpSpPr>
          <a:xfrm>
            <a:off x="566530" y="1567577"/>
            <a:ext cx="5118653" cy="98512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07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Trong một chuyến đi du lịch:</a:t>
            </a:r>
          </a:p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Việt hỏi: Chị Hoa ơi, năm nay chị bao nhiêu tuổi?</a:t>
            </a:r>
          </a:p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Chị Hoa trả lời: Năm nay, tuổi của chị là số lẻ bé nhất có hai chữ số.</a:t>
            </a:r>
          </a:p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Em hãy cùng Việt tìm tuổi của chị Hoa năm nay.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A5873F-3BE3-2B0B-E5AD-296BB67BE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708" y="3225430"/>
            <a:ext cx="3439067" cy="294145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B9BEBB-6506-273F-F4FD-88647E49DF28}"/>
              </a:ext>
            </a:extLst>
          </p:cNvPr>
          <p:cNvCxnSpPr/>
          <p:nvPr/>
        </p:nvCxnSpPr>
        <p:spPr>
          <a:xfrm>
            <a:off x="7187609" y="2083981"/>
            <a:ext cx="43274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C2A042-B520-FA8A-F7CF-F27F83DCEA0B}"/>
              </a:ext>
            </a:extLst>
          </p:cNvPr>
          <p:cNvCxnSpPr>
            <a:cxnSpLocks/>
          </p:cNvCxnSpPr>
          <p:nvPr/>
        </p:nvCxnSpPr>
        <p:spPr>
          <a:xfrm>
            <a:off x="2094614" y="2551813"/>
            <a:ext cx="33917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DA822A-9A80-AB05-86E3-47313273B82C}"/>
              </a:ext>
            </a:extLst>
          </p:cNvPr>
          <p:cNvSpPr txBox="1"/>
          <p:nvPr/>
        </p:nvSpPr>
        <p:spPr>
          <a:xfrm>
            <a:off x="786810" y="3891517"/>
            <a:ext cx="7389628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33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651</Words>
  <Application>Microsoft Office PowerPoint</Application>
  <PresentationFormat>Widescreen</PresentationFormat>
  <Paragraphs>128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DengXian</vt:lpstr>
      <vt:lpstr>SimSun</vt:lpstr>
      <vt:lpstr>Arial</vt:lpstr>
      <vt:lpstr>Calibri</vt:lpstr>
      <vt:lpstr>Calibri Light</vt:lpstr>
      <vt:lpstr>Cambria</vt:lpstr>
      <vt:lpstr>SVN-Berkshire Swash</vt:lpstr>
      <vt:lpstr>Times New Roman</vt:lpstr>
      <vt:lpstr>UTM Futura Extra</vt:lpstr>
      <vt:lpstr>UVN Bo Quen</vt:lpstr>
      <vt:lpstr>字魂64号-萌趣软糖体</vt:lpstr>
      <vt:lpstr>思源黑体 CN Normal</vt:lpstr>
      <vt:lpstr>1_Office Theme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2023-07-09T02:40:32Z</dcterms:created>
  <dcterms:modified xsi:type="dcterms:W3CDTF">2026-04-29T05:37:52Z</dcterms:modified>
</cp:coreProperties>
</file>