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4"/>
  </p:notesMasterIdLst>
  <p:sldIdLst>
    <p:sldId id="260" r:id="rId3"/>
    <p:sldId id="586" r:id="rId4"/>
    <p:sldId id="587" r:id="rId5"/>
    <p:sldId id="588" r:id="rId6"/>
    <p:sldId id="307" r:id="rId7"/>
    <p:sldId id="589" r:id="rId8"/>
    <p:sldId id="258" r:id="rId9"/>
    <p:sldId id="265" r:id="rId10"/>
    <p:sldId id="283" r:id="rId11"/>
    <p:sldId id="284" r:id="rId12"/>
    <p:sldId id="293" r:id="rId13"/>
    <p:sldId id="266" r:id="rId14"/>
    <p:sldId id="285" r:id="rId15"/>
    <p:sldId id="294" r:id="rId16"/>
    <p:sldId id="269" r:id="rId17"/>
    <p:sldId id="286" r:id="rId18"/>
    <p:sldId id="295" r:id="rId19"/>
    <p:sldId id="292" r:id="rId20"/>
    <p:sldId id="289" r:id="rId21"/>
    <p:sldId id="290" r:id="rId22"/>
    <p:sldId id="29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5E743A-7AB2-47AF-8A88-72FBEC4C407D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70FE6-8161-4B38-93C9-CE7E4047BB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376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631AB-CB30-9844-AAC1-14353E5E7E7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29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631AB-CB30-9844-AAC1-14353E5E7E7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47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631AB-CB30-9844-AAC1-14353E5E7E7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458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E91CF7-5617-4ABC-BF65-F8E594CFC84D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BBD69-5407-400E-AD55-A4382B2A8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40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E91CF7-5617-4ABC-BF65-F8E594CFC84D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BBD69-5407-400E-AD55-A4382B2A8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834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E91CF7-5617-4ABC-BF65-F8E594CFC84D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BBD69-5407-400E-AD55-A4382B2A8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235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47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95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42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90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38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485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33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981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1428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2747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1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0"/>
            <a:ext cx="5181600" cy="1000125"/>
          </a:xfrm>
        </p:spPr>
        <p:txBody>
          <a:bodyPr anchor="b"/>
          <a:lstStyle>
            <a:lvl1pPr marL="0" indent="0">
              <a:buNone/>
              <a:defRPr sz="1083">
                <a:solidFill>
                  <a:schemeClr val="tx1">
                    <a:tint val="75000"/>
                  </a:schemeClr>
                </a:solidFill>
              </a:defRPr>
            </a:lvl1pPr>
            <a:lvl2pPr marL="247665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2pPr>
            <a:lvl3pPr marL="495330" indent="0">
              <a:buNone/>
              <a:defRPr sz="867">
                <a:solidFill>
                  <a:schemeClr val="tx1">
                    <a:tint val="75000"/>
                  </a:schemeClr>
                </a:solidFill>
              </a:defRPr>
            </a:lvl3pPr>
            <a:lvl4pPr marL="742996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4pPr>
            <a:lvl5pPr marL="990661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5pPr>
            <a:lvl6pPr marL="1238326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6pPr>
            <a:lvl7pPr marL="1485991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7pPr>
            <a:lvl8pPr marL="1733657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8pPr>
            <a:lvl9pPr marL="1981322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6763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1" y="1066801"/>
            <a:ext cx="2692400" cy="3017309"/>
          </a:xfrm>
        </p:spPr>
        <p:txBody>
          <a:bodyPr/>
          <a:lstStyle>
            <a:lvl1pPr>
              <a:defRPr sz="1517"/>
            </a:lvl1pPr>
            <a:lvl2pPr>
              <a:defRPr sz="1300"/>
            </a:lvl2pPr>
            <a:lvl3pPr>
              <a:defRPr sz="1083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1" y="1066801"/>
            <a:ext cx="2692400" cy="3017309"/>
          </a:xfrm>
        </p:spPr>
        <p:txBody>
          <a:bodyPr/>
          <a:lstStyle>
            <a:lvl1pPr>
              <a:defRPr sz="1517"/>
            </a:lvl1pPr>
            <a:lvl2pPr>
              <a:defRPr sz="1300"/>
            </a:lvl2pPr>
            <a:lvl3pPr>
              <a:defRPr sz="1083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8551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8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47665" indent="0">
              <a:buNone/>
              <a:defRPr sz="1083" b="1"/>
            </a:lvl2pPr>
            <a:lvl3pPr marL="495330" indent="0">
              <a:buNone/>
              <a:defRPr sz="975" b="1"/>
            </a:lvl3pPr>
            <a:lvl4pPr marL="742996" indent="0">
              <a:buNone/>
              <a:defRPr sz="867" b="1"/>
            </a:lvl4pPr>
            <a:lvl5pPr marL="990661" indent="0">
              <a:buNone/>
              <a:defRPr sz="867" b="1"/>
            </a:lvl5pPr>
            <a:lvl6pPr marL="1238326" indent="0">
              <a:buNone/>
              <a:defRPr sz="867" b="1"/>
            </a:lvl6pPr>
            <a:lvl7pPr marL="1485991" indent="0">
              <a:buNone/>
              <a:defRPr sz="867" b="1"/>
            </a:lvl7pPr>
            <a:lvl8pPr marL="1733657" indent="0">
              <a:buNone/>
              <a:defRPr sz="867" b="1"/>
            </a:lvl8pPr>
            <a:lvl9pPr marL="1981322" indent="0">
              <a:buNone/>
              <a:defRPr sz="8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8" cy="2634192"/>
          </a:xfrm>
        </p:spPr>
        <p:txBody>
          <a:bodyPr/>
          <a:lstStyle>
            <a:lvl1pPr>
              <a:defRPr sz="1300"/>
            </a:lvl1pPr>
            <a:lvl2pPr>
              <a:defRPr sz="1083"/>
            </a:lvl2pPr>
            <a:lvl3pPr>
              <a:defRPr sz="975"/>
            </a:lvl3pPr>
            <a:lvl4pPr>
              <a:defRPr sz="867"/>
            </a:lvl4pPr>
            <a:lvl5pPr>
              <a:defRPr sz="867"/>
            </a:lvl5pPr>
            <a:lvl6pPr>
              <a:defRPr sz="867"/>
            </a:lvl6pPr>
            <a:lvl7pPr>
              <a:defRPr sz="867"/>
            </a:lvl7pPr>
            <a:lvl8pPr>
              <a:defRPr sz="867"/>
            </a:lvl8pPr>
            <a:lvl9pPr>
              <a:defRPr sz="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47665" indent="0">
              <a:buNone/>
              <a:defRPr sz="1083" b="1"/>
            </a:lvl2pPr>
            <a:lvl3pPr marL="495330" indent="0">
              <a:buNone/>
              <a:defRPr sz="975" b="1"/>
            </a:lvl3pPr>
            <a:lvl4pPr marL="742996" indent="0">
              <a:buNone/>
              <a:defRPr sz="867" b="1"/>
            </a:lvl4pPr>
            <a:lvl5pPr marL="990661" indent="0">
              <a:buNone/>
              <a:defRPr sz="867" b="1"/>
            </a:lvl5pPr>
            <a:lvl6pPr marL="1238326" indent="0">
              <a:buNone/>
              <a:defRPr sz="867" b="1"/>
            </a:lvl6pPr>
            <a:lvl7pPr marL="1485991" indent="0">
              <a:buNone/>
              <a:defRPr sz="867" b="1"/>
            </a:lvl7pPr>
            <a:lvl8pPr marL="1733657" indent="0">
              <a:buNone/>
              <a:defRPr sz="867" b="1"/>
            </a:lvl8pPr>
            <a:lvl9pPr marL="1981322" indent="0">
              <a:buNone/>
              <a:defRPr sz="8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300"/>
            </a:lvl1pPr>
            <a:lvl2pPr>
              <a:defRPr sz="1083"/>
            </a:lvl2pPr>
            <a:lvl3pPr>
              <a:defRPr sz="975"/>
            </a:lvl3pPr>
            <a:lvl4pPr>
              <a:defRPr sz="867"/>
            </a:lvl4pPr>
            <a:lvl5pPr>
              <a:defRPr sz="867"/>
            </a:lvl5pPr>
            <a:lvl6pPr>
              <a:defRPr sz="867"/>
            </a:lvl6pPr>
            <a:lvl7pPr>
              <a:defRPr sz="867"/>
            </a:lvl7pPr>
            <a:lvl8pPr>
              <a:defRPr sz="867"/>
            </a:lvl8pPr>
            <a:lvl9pPr>
              <a:defRPr sz="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4005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0071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5668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2" cy="774700"/>
          </a:xfrm>
        </p:spPr>
        <p:txBody>
          <a:bodyPr anchor="b"/>
          <a:lstStyle>
            <a:lvl1pPr algn="l">
              <a:defRPr sz="108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5"/>
            <a:ext cx="3407834" cy="3902075"/>
          </a:xfrm>
        </p:spPr>
        <p:txBody>
          <a:bodyPr/>
          <a:lstStyle>
            <a:lvl1pPr>
              <a:defRPr sz="1733"/>
            </a:lvl1pPr>
            <a:lvl2pPr>
              <a:defRPr sz="1517"/>
            </a:lvl2pPr>
            <a:lvl3pPr>
              <a:defRPr sz="1300"/>
            </a:lvl3pPr>
            <a:lvl4pPr>
              <a:defRPr sz="1083"/>
            </a:lvl4pPr>
            <a:lvl5pPr>
              <a:defRPr sz="1083"/>
            </a:lvl5pPr>
            <a:lvl6pPr>
              <a:defRPr sz="1083"/>
            </a:lvl6pPr>
            <a:lvl7pPr>
              <a:defRPr sz="1083"/>
            </a:lvl7pPr>
            <a:lvl8pPr>
              <a:defRPr sz="1083"/>
            </a:lvl8pPr>
            <a:lvl9pPr>
              <a:defRPr sz="108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5"/>
            <a:ext cx="2005542" cy="3127375"/>
          </a:xfrm>
        </p:spPr>
        <p:txBody>
          <a:bodyPr/>
          <a:lstStyle>
            <a:lvl1pPr marL="0" indent="0">
              <a:buNone/>
              <a:defRPr sz="758"/>
            </a:lvl1pPr>
            <a:lvl2pPr marL="247665" indent="0">
              <a:buNone/>
              <a:defRPr sz="650"/>
            </a:lvl2pPr>
            <a:lvl3pPr marL="495330" indent="0">
              <a:buNone/>
              <a:defRPr sz="542"/>
            </a:lvl3pPr>
            <a:lvl4pPr marL="742996" indent="0">
              <a:buNone/>
              <a:defRPr sz="488"/>
            </a:lvl4pPr>
            <a:lvl5pPr marL="990661" indent="0">
              <a:buNone/>
              <a:defRPr sz="488"/>
            </a:lvl5pPr>
            <a:lvl6pPr marL="1238326" indent="0">
              <a:buNone/>
              <a:defRPr sz="488"/>
            </a:lvl6pPr>
            <a:lvl7pPr marL="1485991" indent="0">
              <a:buNone/>
              <a:defRPr sz="488"/>
            </a:lvl7pPr>
            <a:lvl8pPr marL="1733657" indent="0">
              <a:buNone/>
              <a:defRPr sz="488"/>
            </a:lvl8pPr>
            <a:lvl9pPr marL="1981322" indent="0">
              <a:buNone/>
              <a:defRPr sz="4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207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E91CF7-5617-4ABC-BF65-F8E594CFC84D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BBD69-5407-400E-AD55-A4382B2A8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3097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08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733"/>
            </a:lvl1pPr>
            <a:lvl2pPr marL="247665" indent="0">
              <a:buNone/>
              <a:defRPr sz="1517"/>
            </a:lvl2pPr>
            <a:lvl3pPr marL="495330" indent="0">
              <a:buNone/>
              <a:defRPr sz="1300"/>
            </a:lvl3pPr>
            <a:lvl4pPr marL="742996" indent="0">
              <a:buNone/>
              <a:defRPr sz="1083"/>
            </a:lvl4pPr>
            <a:lvl5pPr marL="990661" indent="0">
              <a:buNone/>
              <a:defRPr sz="1083"/>
            </a:lvl5pPr>
            <a:lvl6pPr marL="1238326" indent="0">
              <a:buNone/>
              <a:defRPr sz="1083"/>
            </a:lvl6pPr>
            <a:lvl7pPr marL="1485991" indent="0">
              <a:buNone/>
              <a:defRPr sz="1083"/>
            </a:lvl7pPr>
            <a:lvl8pPr marL="1733657" indent="0">
              <a:buNone/>
              <a:defRPr sz="1083"/>
            </a:lvl8pPr>
            <a:lvl9pPr marL="1981322" indent="0">
              <a:buNone/>
              <a:defRPr sz="108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758"/>
            </a:lvl1pPr>
            <a:lvl2pPr marL="247665" indent="0">
              <a:buNone/>
              <a:defRPr sz="650"/>
            </a:lvl2pPr>
            <a:lvl3pPr marL="495330" indent="0">
              <a:buNone/>
              <a:defRPr sz="542"/>
            </a:lvl3pPr>
            <a:lvl4pPr marL="742996" indent="0">
              <a:buNone/>
              <a:defRPr sz="488"/>
            </a:lvl4pPr>
            <a:lvl5pPr marL="990661" indent="0">
              <a:buNone/>
              <a:defRPr sz="488"/>
            </a:lvl5pPr>
            <a:lvl6pPr marL="1238326" indent="0">
              <a:buNone/>
              <a:defRPr sz="488"/>
            </a:lvl6pPr>
            <a:lvl7pPr marL="1485991" indent="0">
              <a:buNone/>
              <a:defRPr sz="488"/>
            </a:lvl7pPr>
            <a:lvl8pPr marL="1733657" indent="0">
              <a:buNone/>
              <a:defRPr sz="488"/>
            </a:lvl8pPr>
            <a:lvl9pPr marL="1981322" indent="0">
              <a:buNone/>
              <a:defRPr sz="4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0813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3921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1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1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48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E91CF7-5617-4ABC-BF65-F8E594CFC84D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BBD69-5407-400E-AD55-A4382B2A8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2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E91CF7-5617-4ABC-BF65-F8E594CFC84D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BBD69-5407-400E-AD55-A4382B2A8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236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E91CF7-5617-4ABC-BF65-F8E594CFC84D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BBD69-5407-400E-AD55-A4382B2A8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227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E91CF7-5617-4ABC-BF65-F8E594CFC84D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BBD69-5407-400E-AD55-A4382B2A8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468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E91CF7-5617-4ABC-BF65-F8E594CFC84D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BBD69-5407-400E-AD55-A4382B2A8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242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E91CF7-5617-4ABC-BF65-F8E594CFC84D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BBD69-5407-400E-AD55-A4382B2A8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527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E91CF7-5617-4ABC-BF65-F8E594CFC84D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BBD69-5407-400E-AD55-A4382B2A8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275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053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16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95330" rtl="0" eaLnBrk="1" latinLnBrk="0" hangingPunct="1">
        <a:spcBef>
          <a:spcPct val="0"/>
        </a:spcBef>
        <a:buNone/>
        <a:defRPr sz="238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49" indent="-185749" algn="l" defTabSz="495330" rtl="0" eaLnBrk="1" latinLnBrk="0" hangingPunct="1">
        <a:spcBef>
          <a:spcPct val="20000"/>
        </a:spcBef>
        <a:buFont typeface="Arial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1pPr>
      <a:lvl2pPr marL="402456" indent="-154791" algn="l" defTabSz="495330" rtl="0" eaLnBrk="1" latinLnBrk="0" hangingPunct="1">
        <a:spcBef>
          <a:spcPct val="20000"/>
        </a:spcBef>
        <a:buFont typeface="Arial" pitchFamily="34" charset="0"/>
        <a:buChar char="–"/>
        <a:defRPr sz="1517" kern="1200">
          <a:solidFill>
            <a:schemeClr val="tx1"/>
          </a:solidFill>
          <a:latin typeface="+mn-lt"/>
          <a:ea typeface="+mn-ea"/>
          <a:cs typeface="+mn-cs"/>
        </a:defRPr>
      </a:lvl2pPr>
      <a:lvl3pPr marL="619163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66828" indent="-123833" algn="l" defTabSz="495330" rtl="0" eaLnBrk="1" latinLnBrk="0" hangingPunct="1">
        <a:spcBef>
          <a:spcPct val="20000"/>
        </a:spcBef>
        <a:buFont typeface="Arial" pitchFamily="34" charset="0"/>
        <a:buChar char="–"/>
        <a:defRPr sz="1083" kern="1200">
          <a:solidFill>
            <a:schemeClr val="tx1"/>
          </a:solidFill>
          <a:latin typeface="+mn-lt"/>
          <a:ea typeface="+mn-ea"/>
          <a:cs typeface="+mn-cs"/>
        </a:defRPr>
      </a:lvl4pPr>
      <a:lvl5pPr marL="1114494" indent="-123833" algn="l" defTabSz="495330" rtl="0" eaLnBrk="1" latinLnBrk="0" hangingPunct="1">
        <a:spcBef>
          <a:spcPct val="20000"/>
        </a:spcBef>
        <a:buFont typeface="Arial" pitchFamily="34" charset="0"/>
        <a:buChar char="»"/>
        <a:defRPr sz="1083" kern="1200">
          <a:solidFill>
            <a:schemeClr val="tx1"/>
          </a:solidFill>
          <a:latin typeface="+mn-lt"/>
          <a:ea typeface="+mn-ea"/>
          <a:cs typeface="+mn-cs"/>
        </a:defRPr>
      </a:lvl5pPr>
      <a:lvl6pPr marL="1362159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083" kern="1200">
          <a:solidFill>
            <a:schemeClr val="tx1"/>
          </a:solidFill>
          <a:latin typeface="+mn-lt"/>
          <a:ea typeface="+mn-ea"/>
          <a:cs typeface="+mn-cs"/>
        </a:defRPr>
      </a:lvl6pPr>
      <a:lvl7pPr marL="1609824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083" kern="1200">
          <a:solidFill>
            <a:schemeClr val="tx1"/>
          </a:solidFill>
          <a:latin typeface="+mn-lt"/>
          <a:ea typeface="+mn-ea"/>
          <a:cs typeface="+mn-cs"/>
        </a:defRPr>
      </a:lvl7pPr>
      <a:lvl8pPr marL="1857489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083" kern="1200">
          <a:solidFill>
            <a:schemeClr val="tx1"/>
          </a:solidFill>
          <a:latin typeface="+mn-lt"/>
          <a:ea typeface="+mn-ea"/>
          <a:cs typeface="+mn-cs"/>
        </a:defRPr>
      </a:lvl8pPr>
      <a:lvl9pPr marL="2105155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08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1pPr>
      <a:lvl2pPr marL="247665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2pPr>
      <a:lvl3pPr marL="495330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3pPr>
      <a:lvl4pPr marL="742996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4pPr>
      <a:lvl5pPr marL="990661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5pPr>
      <a:lvl6pPr marL="1238326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6pPr>
      <a:lvl7pPr marL="1485991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7pPr>
      <a:lvl8pPr marL="1733657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8pPr>
      <a:lvl9pPr marL="1981322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6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12" Type="http://schemas.microsoft.com/office/2007/relationships/hdphoto" Target="../media/hdphoto4.wdp"/><Relationship Id="rId2" Type="http://schemas.openxmlformats.org/officeDocument/2006/relationships/audio" Target="../media/media3.wav"/><Relationship Id="rId16" Type="http://schemas.openxmlformats.org/officeDocument/2006/relationships/image" Target="../media/image36.png"/><Relationship Id="rId1" Type="http://schemas.microsoft.com/office/2007/relationships/media" Target="../media/media3.wav"/><Relationship Id="rId6" Type="http://schemas.microsoft.com/office/2007/relationships/hdphoto" Target="../media/hdphoto1.wdp"/><Relationship Id="rId11" Type="http://schemas.openxmlformats.org/officeDocument/2006/relationships/image" Target="../media/image33.png"/><Relationship Id="rId5" Type="http://schemas.openxmlformats.org/officeDocument/2006/relationships/image" Target="../media/image26.png"/><Relationship Id="rId15" Type="http://schemas.openxmlformats.org/officeDocument/2006/relationships/image" Target="../media/image35.gif"/><Relationship Id="rId10" Type="http://schemas.microsoft.com/office/2007/relationships/hdphoto" Target="../media/hdphoto3.wdp"/><Relationship Id="rId4" Type="http://schemas.openxmlformats.org/officeDocument/2006/relationships/image" Target="../media/image30.jpeg"/><Relationship Id="rId9" Type="http://schemas.openxmlformats.org/officeDocument/2006/relationships/image" Target="../media/image32.png"/><Relationship Id="rId1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12" Type="http://schemas.openxmlformats.org/officeDocument/2006/relationships/image" Target="../media/image3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4.png"/><Relationship Id="rId11" Type="http://schemas.microsoft.com/office/2007/relationships/hdphoto" Target="../media/hdphoto3.wdp"/><Relationship Id="rId5" Type="http://schemas.openxmlformats.org/officeDocument/2006/relationships/image" Target="../media/image43.png"/><Relationship Id="rId10" Type="http://schemas.openxmlformats.org/officeDocument/2006/relationships/image" Target="../media/image32.png"/><Relationship Id="rId4" Type="http://schemas.openxmlformats.org/officeDocument/2006/relationships/image" Target="../media/image30.jpeg"/><Relationship Id="rId9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12" Type="http://schemas.microsoft.com/office/2007/relationships/hdphoto" Target="../media/hdphoto4.wdp"/><Relationship Id="rId2" Type="http://schemas.openxmlformats.org/officeDocument/2006/relationships/audio" Target="../media/media5.wav"/><Relationship Id="rId16" Type="http://schemas.openxmlformats.org/officeDocument/2006/relationships/image" Target="../media/image36.png"/><Relationship Id="rId1" Type="http://schemas.microsoft.com/office/2007/relationships/media" Target="../media/media5.wav"/><Relationship Id="rId6" Type="http://schemas.microsoft.com/office/2007/relationships/hdphoto" Target="../media/hdphoto1.wdp"/><Relationship Id="rId11" Type="http://schemas.openxmlformats.org/officeDocument/2006/relationships/image" Target="../media/image33.png"/><Relationship Id="rId5" Type="http://schemas.openxmlformats.org/officeDocument/2006/relationships/image" Target="../media/image26.png"/><Relationship Id="rId15" Type="http://schemas.openxmlformats.org/officeDocument/2006/relationships/image" Target="../media/image35.gif"/><Relationship Id="rId10" Type="http://schemas.microsoft.com/office/2007/relationships/hdphoto" Target="../media/hdphoto3.wdp"/><Relationship Id="rId4" Type="http://schemas.openxmlformats.org/officeDocument/2006/relationships/image" Target="../media/image30.jpeg"/><Relationship Id="rId9" Type="http://schemas.openxmlformats.org/officeDocument/2006/relationships/image" Target="../media/image32.png"/><Relationship Id="rId1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microsoft.com/office/2007/relationships/hdphoto" Target="../media/hdphoto4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6.png"/><Relationship Id="rId11" Type="http://schemas.openxmlformats.org/officeDocument/2006/relationships/image" Target="../media/image33.png"/><Relationship Id="rId5" Type="http://schemas.openxmlformats.org/officeDocument/2006/relationships/image" Target="../media/image43.png"/><Relationship Id="rId10" Type="http://schemas.microsoft.com/office/2007/relationships/hdphoto" Target="../media/hdphoto2.wdp"/><Relationship Id="rId4" Type="http://schemas.openxmlformats.org/officeDocument/2006/relationships/image" Target="../media/image30.jpe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6.png"/><Relationship Id="rId5" Type="http://schemas.openxmlformats.org/officeDocument/2006/relationships/image" Target="../media/image43.png"/><Relationship Id="rId4" Type="http://schemas.openxmlformats.org/officeDocument/2006/relationships/image" Target="../media/image30.jpe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7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43.png"/><Relationship Id="rId11" Type="http://schemas.openxmlformats.org/officeDocument/2006/relationships/image" Target="../media/image36.png"/><Relationship Id="rId5" Type="http://schemas.openxmlformats.org/officeDocument/2006/relationships/image" Target="../media/image30.jpeg"/><Relationship Id="rId10" Type="http://schemas.openxmlformats.org/officeDocument/2006/relationships/image" Target="../media/image35.gif"/><Relationship Id="rId4" Type="http://schemas.openxmlformats.org/officeDocument/2006/relationships/audio" Target="../media/audio1.wav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3.jpeg"/><Relationship Id="rId21" Type="http://schemas.openxmlformats.org/officeDocument/2006/relationships/slide" Target="slide5.xml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slide" Target="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slide" Target="slide7.xml"/><Relationship Id="rId5" Type="http://schemas.openxmlformats.org/officeDocument/2006/relationships/image" Target="../media/image5.svg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19" Type="http://schemas.openxmlformats.org/officeDocument/2006/relationships/slide" Target="slide3.xml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Relationship Id="rId22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gif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slide" Target="slide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slide" Target="slide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12" Type="http://schemas.microsoft.com/office/2007/relationships/hdphoto" Target="../media/hdphoto4.wdp"/><Relationship Id="rId2" Type="http://schemas.openxmlformats.org/officeDocument/2006/relationships/audio" Target="../media/media1.wav"/><Relationship Id="rId16" Type="http://schemas.openxmlformats.org/officeDocument/2006/relationships/image" Target="../media/image36.png"/><Relationship Id="rId1" Type="http://schemas.microsoft.com/office/2007/relationships/media" Target="../media/media1.wav"/><Relationship Id="rId6" Type="http://schemas.microsoft.com/office/2007/relationships/hdphoto" Target="../media/hdphoto1.wdp"/><Relationship Id="rId11" Type="http://schemas.openxmlformats.org/officeDocument/2006/relationships/image" Target="../media/image33.png"/><Relationship Id="rId5" Type="http://schemas.openxmlformats.org/officeDocument/2006/relationships/image" Target="../media/image26.png"/><Relationship Id="rId15" Type="http://schemas.openxmlformats.org/officeDocument/2006/relationships/image" Target="../media/image35.gif"/><Relationship Id="rId10" Type="http://schemas.microsoft.com/office/2007/relationships/hdphoto" Target="../media/hdphoto3.wdp"/><Relationship Id="rId4" Type="http://schemas.openxmlformats.org/officeDocument/2006/relationships/image" Target="../media/image30.jpeg"/><Relationship Id="rId9" Type="http://schemas.openxmlformats.org/officeDocument/2006/relationships/image" Target="../media/image32.png"/><Relationship Id="rId1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78D44C-E7E9-9094-0338-28EE7D509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5697" y="-228600"/>
            <a:ext cx="7596303" cy="813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2677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6343103" y="1313175"/>
            <a:ext cx="4921106" cy="1092363"/>
            <a:chOff x="3649720" y="4573200"/>
            <a:chExt cx="4297178" cy="1392574"/>
          </a:xfrm>
        </p:grpSpPr>
        <p:sp>
          <p:nvSpPr>
            <p:cNvPr id="18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 VỤ 3</a:t>
              </a:r>
            </a:p>
          </p:txBody>
        </p:sp>
        <p:sp>
          <p:nvSpPr>
            <p:cNvPr id="19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49720" y="4584301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 VỤ 3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99F8203-844D-771F-7B63-FFD1369FFC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6221" y="2644736"/>
            <a:ext cx="9205758" cy="3816427"/>
          </a:xfrm>
          <a:prstGeom prst="rect">
            <a:avLst/>
          </a:prstGeom>
        </p:spPr>
      </p:pic>
      <p:pic>
        <p:nvPicPr>
          <p:cNvPr id="6" name="tải xuống (3)">
            <a:hlinkClick r:id="" action="ppaction://media"/>
            <a:extLst>
              <a:ext uri="{FF2B5EF4-FFF2-40B4-BE49-F238E27FC236}">
                <a16:creationId xmlns:a16="http://schemas.microsoft.com/office/drawing/2014/main" id="{7AD202B3-974B-A3F7-3369-47A28DBDED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12037" y="3762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6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1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50"/>
          <a:stretch/>
        </p:blipFill>
        <p:spPr>
          <a:xfrm>
            <a:off x="0" y="0"/>
            <a:ext cx="12250271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624216" y="1357109"/>
            <a:ext cx="3435533" cy="41437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66247" y="1452991"/>
            <a:ext cx="3185255" cy="44674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5003702" y="2086961"/>
            <a:ext cx="3579224" cy="48168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34105" y="1169305"/>
            <a:ext cx="3223582" cy="533356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42349" y="333021"/>
            <a:ext cx="8222382" cy="1632857"/>
            <a:chOff x="259915" y="143486"/>
            <a:chExt cx="4808474" cy="3398126"/>
          </a:xfrm>
        </p:grpSpPr>
        <p:sp>
          <p:nvSpPr>
            <p:cNvPr id="17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339812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33933" y="242600"/>
              <a:ext cx="4330815" cy="1412993"/>
            </a:xfrm>
            <a:prstGeom prst="round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Đầu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tiên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chúng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ta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hãy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hoàn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thiện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phần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khung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nhà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bằng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cách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giải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bài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Toán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số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1.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Lato Regular"/>
              </a:endParaRPr>
            </a:p>
          </p:txBody>
        </p:sp>
      </p:grpSp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75764849-92E8-FC17-88AF-F043B5D7192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460" y="3946915"/>
            <a:ext cx="661877" cy="253499"/>
          </a:xfrm>
          <a:prstGeom prst="rect">
            <a:avLst/>
          </a:prstGeom>
        </p:spPr>
      </p:pic>
      <p:pic>
        <p:nvPicPr>
          <p:cNvPr id="4" name="tải xuống (4)">
            <a:hlinkClick r:id="" action="ppaction://media"/>
            <a:extLst>
              <a:ext uri="{FF2B5EF4-FFF2-40B4-BE49-F238E27FC236}">
                <a16:creationId xmlns:a16="http://schemas.microsoft.com/office/drawing/2014/main" id="{8610A321-B445-E227-8B09-B3B2BB270F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007730" y="28058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66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6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90"/>
            <a:ext cx="11556314" cy="6414446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7" t="16163" r="24415" b="27965"/>
          <a:stretch/>
        </p:blipFill>
        <p:spPr>
          <a:xfrm>
            <a:off x="8966523" y="-450224"/>
            <a:ext cx="3012466" cy="2250051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730420" y="409016"/>
            <a:ext cx="11971422" cy="757670"/>
            <a:chOff x="714129" y="484910"/>
            <a:chExt cx="11971422" cy="757670"/>
          </a:xfrm>
        </p:grpSpPr>
        <p:sp>
          <p:nvSpPr>
            <p:cNvPr id="5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50068" y="554650"/>
              <a:ext cx="112354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Nêu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số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đo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góc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(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theo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mẫu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).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grpSp>
          <p:nvGrpSpPr>
            <p:cNvPr id="53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54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5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1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84A5E2-ACB8-A0E0-6EA2-ECC661B88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75" y="1685925"/>
            <a:ext cx="2914650" cy="2800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3DECB6-0C96-CEE3-033C-072EE04462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0925" y="1871662"/>
            <a:ext cx="7372350" cy="324802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097F7E2-B15A-49A0-62A1-21D47BD9009D}"/>
              </a:ext>
            </a:extLst>
          </p:cNvPr>
          <p:cNvCxnSpPr>
            <a:cxnSpLocks/>
          </p:cNvCxnSpPr>
          <p:nvPr/>
        </p:nvCxnSpPr>
        <p:spPr>
          <a:xfrm>
            <a:off x="1352550" y="2133600"/>
            <a:ext cx="0" cy="18954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969684F-9A0F-B306-5260-BE422227B787}"/>
              </a:ext>
            </a:extLst>
          </p:cNvPr>
          <p:cNvCxnSpPr>
            <a:cxnSpLocks/>
          </p:cNvCxnSpPr>
          <p:nvPr/>
        </p:nvCxnSpPr>
        <p:spPr>
          <a:xfrm>
            <a:off x="1333500" y="2152650"/>
            <a:ext cx="1657350" cy="9525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1AD66B1-05D9-6786-3B39-0153B444780B}"/>
              </a:ext>
            </a:extLst>
          </p:cNvPr>
          <p:cNvSpPr/>
          <p:nvPr/>
        </p:nvSpPr>
        <p:spPr>
          <a:xfrm>
            <a:off x="8896350" y="3219450"/>
            <a:ext cx="1123950" cy="4381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°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5215B91-7B45-E05C-85F6-0042CEA0E0CD}"/>
              </a:ext>
            </a:extLst>
          </p:cNvPr>
          <p:cNvCxnSpPr>
            <a:cxnSpLocks/>
          </p:cNvCxnSpPr>
          <p:nvPr/>
        </p:nvCxnSpPr>
        <p:spPr>
          <a:xfrm>
            <a:off x="1343025" y="2162175"/>
            <a:ext cx="1657350" cy="9525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5F3786C-5E78-FD77-A55E-CE43BFB1E6A4}"/>
              </a:ext>
            </a:extLst>
          </p:cNvPr>
          <p:cNvCxnSpPr>
            <a:cxnSpLocks/>
          </p:cNvCxnSpPr>
          <p:nvPr/>
        </p:nvCxnSpPr>
        <p:spPr>
          <a:xfrm flipV="1">
            <a:off x="2447925" y="3086100"/>
            <a:ext cx="533400" cy="9334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AE4C7BC-86A4-E5F3-274E-36B567A7555A}"/>
              </a:ext>
            </a:extLst>
          </p:cNvPr>
          <p:cNvSpPr/>
          <p:nvPr/>
        </p:nvSpPr>
        <p:spPr>
          <a:xfrm>
            <a:off x="8963025" y="3886200"/>
            <a:ext cx="1123950" cy="4381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90°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E1B7F10-AC3F-F4AB-1098-87934A7EFF68}"/>
              </a:ext>
            </a:extLst>
          </p:cNvPr>
          <p:cNvCxnSpPr>
            <a:cxnSpLocks/>
          </p:cNvCxnSpPr>
          <p:nvPr/>
        </p:nvCxnSpPr>
        <p:spPr>
          <a:xfrm flipH="1">
            <a:off x="1362075" y="4029075"/>
            <a:ext cx="1095375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20EBD63-3820-BF6E-63FA-31CDE8F7E38F}"/>
              </a:ext>
            </a:extLst>
          </p:cNvPr>
          <p:cNvCxnSpPr>
            <a:cxnSpLocks/>
          </p:cNvCxnSpPr>
          <p:nvPr/>
        </p:nvCxnSpPr>
        <p:spPr>
          <a:xfrm flipV="1">
            <a:off x="2438400" y="3105150"/>
            <a:ext cx="533400" cy="93345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0F48567-E54D-10DE-03AA-8F3B1A7B8F70}"/>
              </a:ext>
            </a:extLst>
          </p:cNvPr>
          <p:cNvSpPr/>
          <p:nvPr/>
        </p:nvSpPr>
        <p:spPr>
          <a:xfrm>
            <a:off x="8772524" y="4486275"/>
            <a:ext cx="1495425" cy="4381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120°</a:t>
            </a:r>
          </a:p>
        </p:txBody>
      </p:sp>
    </p:spTree>
    <p:extLst>
      <p:ext uri="{BB962C8B-B14F-4D97-AF65-F5344CB8AC3E}">
        <p14:creationId xmlns:p14="http://schemas.microsoft.com/office/powerpoint/2010/main" val="1493011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50"/>
          <a:stretch/>
        </p:blipFill>
        <p:spPr>
          <a:xfrm>
            <a:off x="0" y="0"/>
            <a:ext cx="12250271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2" r="53507"/>
          <a:stretch/>
        </p:blipFill>
        <p:spPr>
          <a:xfrm>
            <a:off x="2347996" y="-222072"/>
            <a:ext cx="6923314" cy="767994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0" y="914813"/>
            <a:ext cx="2929875" cy="484761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4" t="67028" r="817" b="5124"/>
          <a:stretch/>
        </p:blipFill>
        <p:spPr>
          <a:xfrm rot="11262041" flipH="1" flipV="1">
            <a:off x="2863474" y="-745293"/>
            <a:ext cx="6815541" cy="31680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4" t="67028" r="817" b="5124"/>
          <a:stretch/>
        </p:blipFill>
        <p:spPr>
          <a:xfrm>
            <a:off x="3371203" y="3300771"/>
            <a:ext cx="6815541" cy="316803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4" t="67028" r="817" b="5124"/>
          <a:stretch/>
        </p:blipFill>
        <p:spPr>
          <a:xfrm flipH="1">
            <a:off x="2155407" y="572605"/>
            <a:ext cx="6815541" cy="31680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447" y="1826276"/>
            <a:ext cx="5440679" cy="544067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7" t="62575" r="33186" b="7725"/>
          <a:stretch/>
        </p:blipFill>
        <p:spPr>
          <a:xfrm>
            <a:off x="4401411" y="2030754"/>
            <a:ext cx="4034198" cy="33787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1829360" y="2281611"/>
            <a:ext cx="3577144" cy="501714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7" t="62575" r="33186" b="7725"/>
          <a:stretch/>
        </p:blipFill>
        <p:spPr>
          <a:xfrm flipH="1">
            <a:off x="1698473" y="136926"/>
            <a:ext cx="4034198" cy="3378700"/>
          </a:xfrm>
          <a:prstGeom prst="rect">
            <a:avLst/>
          </a:prstGeom>
        </p:spPr>
      </p:pic>
      <p:pic>
        <p:nvPicPr>
          <p:cNvPr id="2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72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41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50"/>
          <a:stretch/>
        </p:blipFill>
        <p:spPr>
          <a:xfrm>
            <a:off x="0" y="0"/>
            <a:ext cx="12250271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624216" y="1357109"/>
            <a:ext cx="3435533" cy="41437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66247" y="1452991"/>
            <a:ext cx="3185255" cy="44674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5003702" y="2086961"/>
            <a:ext cx="3579224" cy="48168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34105" y="1169305"/>
            <a:ext cx="3223582" cy="533356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42349" y="333021"/>
            <a:ext cx="8222382" cy="1632857"/>
            <a:chOff x="259915" y="143486"/>
            <a:chExt cx="4808474" cy="3398126"/>
          </a:xfrm>
        </p:grpSpPr>
        <p:sp>
          <p:nvSpPr>
            <p:cNvPr id="17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339812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33933" y="242600"/>
              <a:ext cx="4330815" cy="1412993"/>
            </a:xfrm>
            <a:prstGeom prst="round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Tiếp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theo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chúng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ta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cùng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dựng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sơn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bằng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cách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giải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bài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Toán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2.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Lato Regular"/>
              </a:endParaRPr>
            </a:p>
          </p:txBody>
        </p:sp>
      </p:grpSp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0CDB77B4-84A4-CED3-0151-82E79E9231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460" y="3946915"/>
            <a:ext cx="661877" cy="253499"/>
          </a:xfrm>
          <a:prstGeom prst="rect">
            <a:avLst/>
          </a:prstGeom>
        </p:spPr>
      </p:pic>
      <p:pic>
        <p:nvPicPr>
          <p:cNvPr id="4" name="tải xuống (5)">
            <a:hlinkClick r:id="" action="ppaction://media"/>
            <a:extLst>
              <a:ext uri="{FF2B5EF4-FFF2-40B4-BE49-F238E27FC236}">
                <a16:creationId xmlns:a16="http://schemas.microsoft.com/office/drawing/2014/main" id="{DFAB3C04-5255-373F-3939-4DA1EC9014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741917" y="3656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9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90"/>
            <a:ext cx="11556314" cy="6414446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Nhóm 14">
            <a:extLst>
              <a:ext uri="{FF2B5EF4-FFF2-40B4-BE49-F238E27FC236}">
                <a16:creationId xmlns:a16="http://schemas.microsoft.com/office/drawing/2014/main" id="{1EDDA5EC-E566-0A1E-0381-8D4357A43C7D}"/>
              </a:ext>
            </a:extLst>
          </p:cNvPr>
          <p:cNvGrpSpPr/>
          <p:nvPr/>
        </p:nvGrpSpPr>
        <p:grpSpPr>
          <a:xfrm>
            <a:off x="678426" y="514924"/>
            <a:ext cx="11726406" cy="784830"/>
            <a:chOff x="678426" y="514924"/>
            <a:chExt cx="11726406" cy="784830"/>
          </a:xfrm>
        </p:grpSpPr>
        <p:grpSp>
          <p:nvGrpSpPr>
            <p:cNvPr id="17" name="Nhóm 15">
              <a:extLst>
                <a:ext uri="{FF2B5EF4-FFF2-40B4-BE49-F238E27FC236}">
                  <a16:creationId xmlns:a16="http://schemas.microsoft.com/office/drawing/2014/main" id="{A81E65BE-4709-FC37-0582-F2FEEBB26CFE}"/>
                </a:ext>
              </a:extLst>
            </p:cNvPr>
            <p:cNvGrpSpPr/>
            <p:nvPr/>
          </p:nvGrpSpPr>
          <p:grpSpPr>
            <a:xfrm>
              <a:off x="678426" y="514924"/>
              <a:ext cx="793415" cy="784830"/>
              <a:chOff x="678426" y="514924"/>
              <a:chExt cx="793415" cy="784830"/>
            </a:xfrm>
          </p:grpSpPr>
          <p:sp>
            <p:nvSpPr>
              <p:cNvPr id="19" name="Oval 22">
                <a:extLst>
                  <a:ext uri="{FF2B5EF4-FFF2-40B4-BE49-F238E27FC236}">
                    <a16:creationId xmlns:a16="http://schemas.microsoft.com/office/drawing/2014/main" id="{AF42425C-4672-C025-68E9-7A010A11681C}"/>
                  </a:ext>
                </a:extLst>
              </p:cNvPr>
              <p:cNvSpPr/>
              <p:nvPr/>
            </p:nvSpPr>
            <p:spPr>
              <a:xfrm>
                <a:off x="678426" y="556819"/>
                <a:ext cx="793415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TextBox 23">
                <a:extLst>
                  <a:ext uri="{FF2B5EF4-FFF2-40B4-BE49-F238E27FC236}">
                    <a16:creationId xmlns:a16="http://schemas.microsoft.com/office/drawing/2014/main" id="{7A9D16A1-37C5-02F0-0795-99F6F859EEE4}"/>
                  </a:ext>
                </a:extLst>
              </p:cNvPr>
              <p:cNvSpPr txBox="1"/>
              <p:nvPr/>
            </p:nvSpPr>
            <p:spPr>
              <a:xfrm>
                <a:off x="747667" y="514924"/>
                <a:ext cx="626380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2</a:t>
                </a:r>
                <a:endParaRPr kumimoji="0" lang="vi-VN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8" name="TextBox 16">
              <a:extLst>
                <a:ext uri="{FF2B5EF4-FFF2-40B4-BE49-F238E27FC236}">
                  <a16:creationId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1471841" y="514924"/>
              <a:ext cx="1093299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i="0" dirty="0">
                  <a:solidFill>
                    <a:srgbClr val="008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 </a:t>
              </a:r>
              <a:r>
                <a:rPr lang="vi-VN" sz="400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Dùng thước đo góc để đo góc đỉnh B, cạnh BA, BC</a:t>
              </a:r>
              <a:endPara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8" name="Picture 7" descr="A triangle with a black background&#10;&#10;Description automatically generated">
            <a:extLst>
              <a:ext uri="{FF2B5EF4-FFF2-40B4-BE49-F238E27FC236}">
                <a16:creationId xmlns:a16="http://schemas.microsoft.com/office/drawing/2014/main" id="{59939988-F75C-F5A8-C807-0C4F7B672C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658" y="1533524"/>
            <a:ext cx="4922330" cy="2486025"/>
          </a:xfrm>
          <a:prstGeom prst="rect">
            <a:avLst/>
          </a:prstGeom>
        </p:spPr>
      </p:pic>
      <p:sp>
        <p:nvSpPr>
          <p:cNvPr id="12" name="Rectangle: Rounded Corners 15">
            <a:extLst>
              <a:ext uri="{FF2B5EF4-FFF2-40B4-BE49-F238E27FC236}">
                <a16:creationId xmlns:a16="http://schemas.microsoft.com/office/drawing/2014/main" id="{A2B59B17-E5F1-B4BC-775B-6695961404E5}"/>
              </a:ext>
            </a:extLst>
          </p:cNvPr>
          <p:cNvSpPr/>
          <p:nvPr/>
        </p:nvSpPr>
        <p:spPr>
          <a:xfrm>
            <a:off x="6429375" y="2181387"/>
            <a:ext cx="4895850" cy="1504788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Góc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đỉnh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B,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cạnh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BA, BC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bằng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60°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5378ACB0-4B52-BECD-D675-3ED9D05360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33" y="2123959"/>
            <a:ext cx="3286584" cy="165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9765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50"/>
          <a:stretch/>
        </p:blipFill>
        <p:spPr>
          <a:xfrm>
            <a:off x="0" y="0"/>
            <a:ext cx="12250271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2" r="53507"/>
          <a:stretch/>
        </p:blipFill>
        <p:spPr>
          <a:xfrm>
            <a:off x="2347996" y="-222072"/>
            <a:ext cx="6923314" cy="76799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6" t="-8865" r="-1144" b="40928"/>
          <a:stretch/>
        </p:blipFill>
        <p:spPr>
          <a:xfrm>
            <a:off x="923587" y="-1372060"/>
            <a:ext cx="10580753" cy="784086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4" t="67028" r="817" b="5124"/>
          <a:stretch/>
        </p:blipFill>
        <p:spPr>
          <a:xfrm rot="11262041" flipH="1" flipV="1">
            <a:off x="2863474" y="-745293"/>
            <a:ext cx="6815541" cy="31680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4" t="67028" r="817" b="5124"/>
          <a:stretch/>
        </p:blipFill>
        <p:spPr>
          <a:xfrm>
            <a:off x="3371203" y="3300771"/>
            <a:ext cx="6815541" cy="316803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4" t="67028" r="817" b="5124"/>
          <a:stretch/>
        </p:blipFill>
        <p:spPr>
          <a:xfrm flipH="1">
            <a:off x="2155407" y="572605"/>
            <a:ext cx="6815541" cy="31680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520" y="1862534"/>
            <a:ext cx="5440679" cy="544067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7" t="62575" r="33186" b="7725"/>
          <a:stretch/>
        </p:blipFill>
        <p:spPr>
          <a:xfrm>
            <a:off x="4401411" y="2030754"/>
            <a:ext cx="4034198" cy="33787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7" t="62575" r="33186" b="7725"/>
          <a:stretch/>
        </p:blipFill>
        <p:spPr>
          <a:xfrm flipH="1">
            <a:off x="1698473" y="136926"/>
            <a:ext cx="4034198" cy="3378700"/>
          </a:xfrm>
          <a:prstGeom prst="rect">
            <a:avLst/>
          </a:prstGeom>
        </p:spPr>
      </p:pic>
      <p:pic>
        <p:nvPicPr>
          <p:cNvPr id="2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-502935" y="1701154"/>
            <a:ext cx="3435533" cy="41437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1400480" y="2092075"/>
            <a:ext cx="3579224" cy="481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36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41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50"/>
          <a:stretch/>
        </p:blipFill>
        <p:spPr>
          <a:xfrm>
            <a:off x="0" y="0"/>
            <a:ext cx="12250271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6" t="1699" r="-1144" b="40928"/>
          <a:stretch/>
        </p:blipFill>
        <p:spPr>
          <a:xfrm>
            <a:off x="998289" y="118141"/>
            <a:ext cx="10580753" cy="662171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D6C9E4B-813F-C106-486F-D46575BD275E}"/>
              </a:ext>
            </a:extLst>
          </p:cNvPr>
          <p:cNvGrpSpPr/>
          <p:nvPr/>
        </p:nvGrpSpPr>
        <p:grpSpPr>
          <a:xfrm>
            <a:off x="685799" y="371121"/>
            <a:ext cx="11115675" cy="1419579"/>
            <a:chOff x="259915" y="143486"/>
            <a:chExt cx="4808474" cy="3398126"/>
          </a:xfrm>
        </p:grpSpPr>
        <p:sp>
          <p:nvSpPr>
            <p:cNvPr id="3" name="Hình chữ nhật: Góc Tròn 6">
              <a:extLst>
                <a:ext uri="{FF2B5EF4-FFF2-40B4-BE49-F238E27FC236}">
                  <a16:creationId xmlns:a16="http://schemas.microsoft.com/office/drawing/2014/main" id="{F6A25D1A-FEB9-DD52-EFF0-94490114083B}"/>
                </a:ext>
              </a:extLst>
            </p:cNvPr>
            <p:cNvSpPr/>
            <p:nvPr/>
          </p:nvSpPr>
          <p:spPr>
            <a:xfrm>
              <a:off x="259915" y="143486"/>
              <a:ext cx="4808474" cy="339812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 Placeholder 7">
              <a:extLst>
                <a:ext uri="{FF2B5EF4-FFF2-40B4-BE49-F238E27FC236}">
                  <a16:creationId xmlns:a16="http://schemas.microsoft.com/office/drawing/2014/main" id="{21811858-6472-9EE4-3F00-5F6354D71144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33933" y="242600"/>
              <a:ext cx="4330815" cy="1412993"/>
            </a:xfrm>
            <a:prstGeom prst="round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just">
                <a:defRPr/>
              </a:pPr>
              <a:r>
                <a:rPr lang="vi-VN" sz="3600" b="0" dirty="0">
                  <a:solidFill>
                    <a:srgbClr val="002060"/>
                  </a:solidFill>
                  <a:latin typeface="Calibri" panose="020F0502020204030204"/>
                </a:rPr>
                <a:t>Ngôi nhà đã được hoàn thiện, giờ thì hãy cùng nhau hoàn thành bài tập số 3 để trồng hoa quanh nhà nhé!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Lato Regular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F9D3DFF-A70A-89B2-6365-FD3F604166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5" name="Picture 4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91D74344-BE88-9195-46C6-7453DA1DBA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460" y="3946915"/>
            <a:ext cx="661877" cy="253499"/>
          </a:xfrm>
          <a:prstGeom prst="rect">
            <a:avLst/>
          </a:prstGeom>
        </p:spPr>
      </p:pic>
      <p:pic>
        <p:nvPicPr>
          <p:cNvPr id="8" name="tải xuống (8)">
            <a:hlinkClick r:id="" action="ppaction://media"/>
            <a:extLst>
              <a:ext uri="{FF2B5EF4-FFF2-40B4-BE49-F238E27FC236}">
                <a16:creationId xmlns:a16="http://schemas.microsoft.com/office/drawing/2014/main" id="{63A4F6BB-9D40-AB1D-1F23-EDE219E1C7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22670" y="167344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3096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4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90"/>
            <a:ext cx="11556314" cy="6414446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Nhóm 14">
            <a:extLst>
              <a:ext uri="{FF2B5EF4-FFF2-40B4-BE49-F238E27FC236}">
                <a16:creationId xmlns:a16="http://schemas.microsoft.com/office/drawing/2014/main" id="{1EDDA5EC-E566-0A1E-0381-8D4357A43C7D}"/>
              </a:ext>
            </a:extLst>
          </p:cNvPr>
          <p:cNvGrpSpPr/>
          <p:nvPr/>
        </p:nvGrpSpPr>
        <p:grpSpPr>
          <a:xfrm>
            <a:off x="678426" y="514924"/>
            <a:ext cx="11275450" cy="1138773"/>
            <a:chOff x="678426" y="514924"/>
            <a:chExt cx="11275450" cy="1138773"/>
          </a:xfrm>
        </p:grpSpPr>
        <p:grpSp>
          <p:nvGrpSpPr>
            <p:cNvPr id="17" name="Nhóm 15">
              <a:extLst>
                <a:ext uri="{FF2B5EF4-FFF2-40B4-BE49-F238E27FC236}">
                  <a16:creationId xmlns:a16="http://schemas.microsoft.com/office/drawing/2014/main" id="{A81E65BE-4709-FC37-0582-F2FEEBB26CFE}"/>
                </a:ext>
              </a:extLst>
            </p:cNvPr>
            <p:cNvGrpSpPr/>
            <p:nvPr/>
          </p:nvGrpSpPr>
          <p:grpSpPr>
            <a:xfrm>
              <a:off x="678426" y="514924"/>
              <a:ext cx="793415" cy="784830"/>
              <a:chOff x="678426" y="514924"/>
              <a:chExt cx="793415" cy="784830"/>
            </a:xfrm>
          </p:grpSpPr>
          <p:sp>
            <p:nvSpPr>
              <p:cNvPr id="19" name="Oval 22">
                <a:extLst>
                  <a:ext uri="{FF2B5EF4-FFF2-40B4-BE49-F238E27FC236}">
                    <a16:creationId xmlns:a16="http://schemas.microsoft.com/office/drawing/2014/main" id="{AF42425C-4672-C025-68E9-7A010A11681C}"/>
                  </a:ext>
                </a:extLst>
              </p:cNvPr>
              <p:cNvSpPr/>
              <p:nvPr/>
            </p:nvSpPr>
            <p:spPr>
              <a:xfrm>
                <a:off x="678426" y="556819"/>
                <a:ext cx="793415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TextBox 23">
                <a:extLst>
                  <a:ext uri="{FF2B5EF4-FFF2-40B4-BE49-F238E27FC236}">
                    <a16:creationId xmlns:a16="http://schemas.microsoft.com/office/drawing/2014/main" id="{7A9D16A1-37C5-02F0-0795-99F6F859EEE4}"/>
                  </a:ext>
                </a:extLst>
              </p:cNvPr>
              <p:cNvSpPr txBox="1"/>
              <p:nvPr/>
            </p:nvSpPr>
            <p:spPr>
              <a:xfrm>
                <a:off x="747667" y="514924"/>
                <a:ext cx="626380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vi-VN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8" name="TextBox 16">
              <a:extLst>
                <a:ext uri="{FF2B5EF4-FFF2-40B4-BE49-F238E27FC236}">
                  <a16:creationId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1471842" y="514924"/>
              <a:ext cx="10482034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Dùng thước đo góc để đo các góc được tạo thành bởi hai kim đồng hồ khi đồng hồ chỉ 3 giờ, 4 giờ, 6 giờ, 2 giờ.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C9C9310-1AC4-DF2F-429D-7AFE328D8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487" y="1933575"/>
            <a:ext cx="10563225" cy="3124200"/>
          </a:xfrm>
          <a:prstGeom prst="rect">
            <a:avLst/>
          </a:prstGeom>
        </p:spPr>
      </p:pic>
      <p:sp>
        <p:nvSpPr>
          <p:cNvPr id="5" name="Rectangle: Rounded Corners 15">
            <a:extLst>
              <a:ext uri="{FF2B5EF4-FFF2-40B4-BE49-F238E27FC236}">
                <a16:creationId xmlns:a16="http://schemas.microsoft.com/office/drawing/2014/main" id="{8B8CFA69-82D9-B244-AC91-CC1D65AE7D6F}"/>
              </a:ext>
            </a:extLst>
          </p:cNvPr>
          <p:cNvSpPr/>
          <p:nvPr/>
        </p:nvSpPr>
        <p:spPr>
          <a:xfrm>
            <a:off x="1485901" y="5067462"/>
            <a:ext cx="1495424" cy="657063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90°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1" name="Picture 20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2E78C412-FBEE-7036-6DB9-7A2426E8A5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85" y="2162059"/>
            <a:ext cx="2587582" cy="1305041"/>
          </a:xfrm>
          <a:prstGeom prst="rect">
            <a:avLst/>
          </a:prstGeom>
        </p:spPr>
      </p:pic>
      <p:pic>
        <p:nvPicPr>
          <p:cNvPr id="22" name="Picture 21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C76571CB-7920-C23F-44E5-A377BD2BE1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540">
            <a:off x="3846785" y="2257308"/>
            <a:ext cx="2587582" cy="1305041"/>
          </a:xfrm>
          <a:prstGeom prst="rect">
            <a:avLst/>
          </a:prstGeom>
        </p:spPr>
      </p:pic>
      <p:sp>
        <p:nvSpPr>
          <p:cNvPr id="23" name="Rectangle: Rounded Corners 15">
            <a:extLst>
              <a:ext uri="{FF2B5EF4-FFF2-40B4-BE49-F238E27FC236}">
                <a16:creationId xmlns:a16="http://schemas.microsoft.com/office/drawing/2014/main" id="{9914D412-D263-15EA-7818-A2B58820C41D}"/>
              </a:ext>
            </a:extLst>
          </p:cNvPr>
          <p:cNvSpPr/>
          <p:nvPr/>
        </p:nvSpPr>
        <p:spPr>
          <a:xfrm>
            <a:off x="4200526" y="5000787"/>
            <a:ext cx="1495424" cy="657063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120°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4" name="Picture 23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0645BFCF-EDA4-DCAA-6B00-3F6C2EA555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09059" y="2704984"/>
            <a:ext cx="2587582" cy="1305041"/>
          </a:xfrm>
          <a:prstGeom prst="rect">
            <a:avLst/>
          </a:prstGeom>
        </p:spPr>
      </p:pic>
      <p:sp>
        <p:nvSpPr>
          <p:cNvPr id="25" name="Rectangle: Rounded Corners 15">
            <a:extLst>
              <a:ext uri="{FF2B5EF4-FFF2-40B4-BE49-F238E27FC236}">
                <a16:creationId xmlns:a16="http://schemas.microsoft.com/office/drawing/2014/main" id="{41345426-513C-CD2A-EA05-9EB2F0E6A2D7}"/>
              </a:ext>
            </a:extLst>
          </p:cNvPr>
          <p:cNvSpPr/>
          <p:nvPr/>
        </p:nvSpPr>
        <p:spPr>
          <a:xfrm>
            <a:off x="6877051" y="4991262"/>
            <a:ext cx="1495424" cy="657063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180°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6" name="Picture 25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EDE816C7-03F0-EA1E-13F2-5A60986AA6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52259" y="2657359"/>
            <a:ext cx="2587582" cy="1305041"/>
          </a:xfrm>
          <a:prstGeom prst="rect">
            <a:avLst/>
          </a:prstGeom>
        </p:spPr>
      </p:pic>
      <p:sp>
        <p:nvSpPr>
          <p:cNvPr id="27" name="Rectangle: Rounded Corners 15">
            <a:extLst>
              <a:ext uri="{FF2B5EF4-FFF2-40B4-BE49-F238E27FC236}">
                <a16:creationId xmlns:a16="http://schemas.microsoft.com/office/drawing/2014/main" id="{F983C562-8439-5DC5-CEF1-A31406D8CDCB}"/>
              </a:ext>
            </a:extLst>
          </p:cNvPr>
          <p:cNvSpPr/>
          <p:nvPr/>
        </p:nvSpPr>
        <p:spPr>
          <a:xfrm>
            <a:off x="9667876" y="4991262"/>
            <a:ext cx="1495424" cy="657063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60°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691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 animBg="1"/>
      <p:bldP spid="25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50"/>
          <a:stretch/>
        </p:blipFill>
        <p:spPr>
          <a:xfrm>
            <a:off x="0" y="0"/>
            <a:ext cx="12250271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6" t="1699" r="-1144" b="40928"/>
          <a:stretch/>
        </p:blipFill>
        <p:spPr>
          <a:xfrm>
            <a:off x="998289" y="118141"/>
            <a:ext cx="10580753" cy="6621718"/>
          </a:xfrm>
          <a:prstGeom prst="rect">
            <a:avLst/>
          </a:prstGeom>
        </p:spPr>
      </p:pic>
      <p:pic>
        <p:nvPicPr>
          <p:cNvPr id="4" name="Picture 3" descr="A close-up of a potted flower&#10;&#10;Description automatically generated">
            <a:extLst>
              <a:ext uri="{FF2B5EF4-FFF2-40B4-BE49-F238E27FC236}">
                <a16:creationId xmlns:a16="http://schemas.microsoft.com/office/drawing/2014/main" id="{AF0733E6-AFF1-B6DC-39F1-A21BD56CB2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772" y="5505450"/>
            <a:ext cx="2953228" cy="1175750"/>
          </a:xfrm>
          <a:prstGeom prst="rect">
            <a:avLst/>
          </a:prstGeom>
        </p:spPr>
      </p:pic>
      <p:pic>
        <p:nvPicPr>
          <p:cNvPr id="5" name="Picture 4" descr="A close-up of a potted flower&#10;&#10;Description automatically generated">
            <a:extLst>
              <a:ext uri="{FF2B5EF4-FFF2-40B4-BE49-F238E27FC236}">
                <a16:creationId xmlns:a16="http://schemas.microsoft.com/office/drawing/2014/main" id="{6AF61873-4FDA-0460-4DB9-830B3CBFB9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400"/>
            <a:ext cx="2953228" cy="11757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10A4184-1DA1-C3F2-60AC-2DB36FB45CD1}"/>
              </a:ext>
            </a:extLst>
          </p:cNvPr>
          <p:cNvGrpSpPr/>
          <p:nvPr/>
        </p:nvGrpSpPr>
        <p:grpSpPr>
          <a:xfrm>
            <a:off x="1895474" y="399696"/>
            <a:ext cx="8782051" cy="1419579"/>
            <a:chOff x="259915" y="143486"/>
            <a:chExt cx="4808474" cy="3398126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BD8D970D-F1DC-9636-9CA7-0B70C4F3EE25}"/>
                </a:ext>
              </a:extLst>
            </p:cNvPr>
            <p:cNvSpPr/>
            <p:nvPr/>
          </p:nvSpPr>
          <p:spPr>
            <a:xfrm>
              <a:off x="259915" y="143486"/>
              <a:ext cx="4808474" cy="339812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 Placeholder 7">
              <a:extLst>
                <a:ext uri="{FF2B5EF4-FFF2-40B4-BE49-F238E27FC236}">
                  <a16:creationId xmlns:a16="http://schemas.microsoft.com/office/drawing/2014/main" id="{9166A9A9-A5EF-F3CD-2497-F536D4A82A5B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33933" y="242600"/>
              <a:ext cx="4330815" cy="1412993"/>
            </a:xfrm>
            <a:prstGeom prst="round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Ngôi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đã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hoàn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thiện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với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những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chậu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hoa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rất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đẹp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.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Cảm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bạn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rất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nhiều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!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Lato Regular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5DDF000-D5CF-8D1B-10E7-BBDF63731B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E67FCA5E-0868-B40C-C857-B832F44699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460" y="3946915"/>
            <a:ext cx="661877" cy="253499"/>
          </a:xfrm>
          <a:prstGeom prst="rect">
            <a:avLst/>
          </a:prstGeom>
        </p:spPr>
      </p:pic>
      <p:pic>
        <p:nvPicPr>
          <p:cNvPr id="8" name="tải xuống (7)">
            <a:hlinkClick r:id="" action="ppaction://media"/>
            <a:extLst>
              <a:ext uri="{FF2B5EF4-FFF2-40B4-BE49-F238E27FC236}">
                <a16:creationId xmlns:a16="http://schemas.microsoft.com/office/drawing/2014/main" id="{03351572-2F66-846A-713C-0D21E32521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46224" y="6314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6852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7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2">
            <a:extLst>
              <a:ext uri="{FF2B5EF4-FFF2-40B4-BE49-F238E27FC236}">
                <a16:creationId xmlns:a16="http://schemas.microsoft.com/office/drawing/2014/main" id="{1D17028F-250F-CEC8-5626-79168408FC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566079" y="870275"/>
            <a:ext cx="1428063" cy="1525301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4137520" y="786137"/>
            <a:ext cx="4074130" cy="2110806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pic>
        <p:nvPicPr>
          <p:cNvPr id="42" name="Picture 27">
            <a:extLst>
              <a:ext uri="{FF2B5EF4-FFF2-40B4-BE49-F238E27FC236}">
                <a16:creationId xmlns:a16="http://schemas.microsoft.com/office/drawing/2014/main" id="{183D7499-45D1-543E-DD65-86C4E0B4718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2969071" y="4805312"/>
            <a:ext cx="930366" cy="814071"/>
          </a:xfrm>
          <a:prstGeom prst="rect">
            <a:avLst/>
          </a:prstGeom>
        </p:spPr>
      </p:pic>
      <p:pic>
        <p:nvPicPr>
          <p:cNvPr id="68" name="Picture 24">
            <a:extLst>
              <a:ext uri="{FF2B5EF4-FFF2-40B4-BE49-F238E27FC236}">
                <a16:creationId xmlns:a16="http://schemas.microsoft.com/office/drawing/2014/main" id="{D42D87C1-1AE7-4781-60E5-49BAB05BC3A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52213" y="4378466"/>
            <a:ext cx="741110" cy="1121478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90447" y="4032812"/>
            <a:ext cx="1521823" cy="154499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87730D4-4F37-C4E7-9A88-88C771FE78DD}"/>
              </a:ext>
            </a:extLst>
          </p:cNvPr>
          <p:cNvGrpSpPr/>
          <p:nvPr/>
        </p:nvGrpSpPr>
        <p:grpSpPr>
          <a:xfrm>
            <a:off x="1162606" y="5200318"/>
            <a:ext cx="9872552" cy="682339"/>
            <a:chOff x="24130" y="5609082"/>
            <a:chExt cx="12150833" cy="83980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062E87E-CD0C-A494-F5BD-5095C490E37E}"/>
                </a:ext>
              </a:extLst>
            </p:cNvPr>
            <p:cNvGrpSpPr/>
            <p:nvPr/>
          </p:nvGrpSpPr>
          <p:grpSpPr>
            <a:xfrm>
              <a:off x="24130" y="5610673"/>
              <a:ext cx="6957577" cy="830446"/>
              <a:chOff x="-21480" y="5423383"/>
              <a:chExt cx="13731179" cy="1156324"/>
            </a:xfrm>
          </p:grpSpPr>
          <p:pic>
            <p:nvPicPr>
              <p:cNvPr id="40" name="Picture 9">
                <a:extLst>
                  <a:ext uri="{FF2B5EF4-FFF2-40B4-BE49-F238E27FC236}">
                    <a16:creationId xmlns:a16="http://schemas.microsoft.com/office/drawing/2014/main" id="{C7846AB0-5432-3A60-55C6-44F38A0D9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-21480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5" name="Picture 9">
                <a:extLst>
                  <a:ext uri="{FF2B5EF4-FFF2-40B4-BE49-F238E27FC236}">
                    <a16:creationId xmlns:a16="http://schemas.microsoft.com/office/drawing/2014/main" id="{BF521758-F628-2CEA-9E9D-AD484F724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705349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6" name="Picture 9">
                <a:extLst>
                  <a:ext uri="{FF2B5EF4-FFF2-40B4-BE49-F238E27FC236}">
                    <a16:creationId xmlns:a16="http://schemas.microsoft.com/office/drawing/2014/main" id="{B09B9C02-5E22-6553-7BAC-22374010F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3396953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7" name="Picture 9">
                <a:extLst>
                  <a:ext uri="{FF2B5EF4-FFF2-40B4-BE49-F238E27FC236}">
                    <a16:creationId xmlns:a16="http://schemas.microsoft.com/office/drawing/2014/main" id="{657AE32A-3B52-F50D-4729-4988365D7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5123782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8" name="Picture 9">
                <a:extLst>
                  <a:ext uri="{FF2B5EF4-FFF2-40B4-BE49-F238E27FC236}">
                    <a16:creationId xmlns:a16="http://schemas.microsoft.com/office/drawing/2014/main" id="{923FC1B5-4A21-B7F0-D8E0-82836F0D0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6811463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9" name="Picture 9">
                <a:extLst>
                  <a:ext uri="{FF2B5EF4-FFF2-40B4-BE49-F238E27FC236}">
                    <a16:creationId xmlns:a16="http://schemas.microsoft.com/office/drawing/2014/main" id="{1AF6DDF5-CE62-C846-E713-0B5D6D8478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8538292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0" name="Picture 9">
                <a:extLst>
                  <a:ext uri="{FF2B5EF4-FFF2-40B4-BE49-F238E27FC236}">
                    <a16:creationId xmlns:a16="http://schemas.microsoft.com/office/drawing/2014/main" id="{0E932F04-544B-5CEA-7E54-42AE564FC8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0229896" y="5423383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1" name="Picture 9">
                <a:extLst>
                  <a:ext uri="{FF2B5EF4-FFF2-40B4-BE49-F238E27FC236}">
                    <a16:creationId xmlns:a16="http://schemas.microsoft.com/office/drawing/2014/main" id="{88D93A45-A4BC-9598-2B05-571D8F388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1956725" y="5423383"/>
                <a:ext cx="1752974" cy="1150390"/>
              </a:xfrm>
              <a:prstGeom prst="rect">
                <a:avLst/>
              </a:prstGeom>
            </p:spPr>
          </p:pic>
        </p:grpSp>
        <p:pic>
          <p:nvPicPr>
            <p:cNvPr id="61" name="Picture 9">
              <a:extLst>
                <a:ext uri="{FF2B5EF4-FFF2-40B4-BE49-F238E27FC236}">
                  <a16:creationId xmlns:a16="http://schemas.microsoft.com/office/drawing/2014/main" id="{E41A3229-69CF-D047-039F-79F1FA430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6954104" y="5611925"/>
              <a:ext cx="888230" cy="826184"/>
            </a:xfrm>
            <a:prstGeom prst="rect">
              <a:avLst/>
            </a:prstGeom>
          </p:spPr>
        </p:pic>
        <p:pic>
          <p:nvPicPr>
            <p:cNvPr id="62" name="Picture 9">
              <a:extLst>
                <a:ext uri="{FF2B5EF4-FFF2-40B4-BE49-F238E27FC236}">
                  <a16:creationId xmlns:a16="http://schemas.microsoft.com/office/drawing/2014/main" id="{66DDDB6E-7A02-D976-25BC-AB9994176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7809251" y="5610501"/>
              <a:ext cx="888230" cy="826184"/>
            </a:xfrm>
            <a:prstGeom prst="rect">
              <a:avLst/>
            </a:prstGeom>
          </p:spPr>
        </p:pic>
        <p:pic>
          <p:nvPicPr>
            <p:cNvPr id="63" name="Picture 9">
              <a:extLst>
                <a:ext uri="{FF2B5EF4-FFF2-40B4-BE49-F238E27FC236}">
                  <a16:creationId xmlns:a16="http://schemas.microsoft.com/office/drawing/2014/main" id="{39A4BC34-D06A-DC0E-7821-A7FB8CE8A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8684233" y="5610501"/>
              <a:ext cx="888230" cy="826184"/>
            </a:xfrm>
            <a:prstGeom prst="rect">
              <a:avLst/>
            </a:prstGeom>
          </p:spPr>
        </p:pic>
        <p:pic>
          <p:nvPicPr>
            <p:cNvPr id="64" name="Picture 9">
              <a:extLst>
                <a:ext uri="{FF2B5EF4-FFF2-40B4-BE49-F238E27FC236}">
                  <a16:creationId xmlns:a16="http://schemas.microsoft.com/office/drawing/2014/main" id="{990BC493-525B-563F-3858-CB2596C63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9541368" y="5609082"/>
              <a:ext cx="888230" cy="826184"/>
            </a:xfrm>
            <a:prstGeom prst="rect">
              <a:avLst/>
            </a:prstGeom>
          </p:spPr>
        </p:pic>
        <p:pic>
          <p:nvPicPr>
            <p:cNvPr id="65" name="Picture 9">
              <a:extLst>
                <a:ext uri="{FF2B5EF4-FFF2-40B4-BE49-F238E27FC236}">
                  <a16:creationId xmlns:a16="http://schemas.microsoft.com/office/drawing/2014/main" id="{7F8CB300-4687-14E7-564A-13F5E8C17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0416351" y="5609082"/>
              <a:ext cx="888230" cy="826184"/>
            </a:xfrm>
            <a:prstGeom prst="rect">
              <a:avLst/>
            </a:prstGeom>
          </p:spPr>
        </p:pic>
        <p:pic>
          <p:nvPicPr>
            <p:cNvPr id="66" name="Picture 9">
              <a:extLst>
                <a:ext uri="{FF2B5EF4-FFF2-40B4-BE49-F238E27FC236}">
                  <a16:creationId xmlns:a16="http://schemas.microsoft.com/office/drawing/2014/main" id="{EC5885CD-EA95-7D3A-1EA1-F29BA785A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1286733" y="5622700"/>
              <a:ext cx="888230" cy="826184"/>
            </a:xfrm>
            <a:prstGeom prst="rect">
              <a:avLst/>
            </a:prstGeom>
          </p:spPr>
        </p:pic>
      </p:grpSp>
      <p:pic>
        <p:nvPicPr>
          <p:cNvPr id="3" name="Picture 2">
            <a:hlinkClick r:id="rId11" action="ppaction://hlinksldjump"/>
            <a:extLst>
              <a:ext uri="{FF2B5EF4-FFF2-40B4-BE49-F238E27FC236}">
                <a16:creationId xmlns:a16="http://schemas.microsoft.com/office/drawing/2014/main" id="{22D4F453-DCB0-00D6-FC13-EB4E3BE594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25012" y="4774676"/>
            <a:ext cx="1530610" cy="1431542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0144B7AD-EF2A-C61E-E1B2-74604CF0ABA9}"/>
              </a:ext>
            </a:extLst>
          </p:cNvPr>
          <p:cNvGrpSpPr/>
          <p:nvPr/>
        </p:nvGrpSpPr>
        <p:grpSpPr>
          <a:xfrm>
            <a:off x="12368265" y="1150422"/>
            <a:ext cx="4928354" cy="2115688"/>
            <a:chOff x="12408941" y="624596"/>
            <a:chExt cx="6065666" cy="2603924"/>
          </a:xfrm>
        </p:grpSpPr>
        <p:pic>
          <p:nvPicPr>
            <p:cNvPr id="53" name="Picture 15">
              <a:extLst>
                <a:ext uri="{FF2B5EF4-FFF2-40B4-BE49-F238E27FC236}">
                  <a16:creationId xmlns:a16="http://schemas.microsoft.com/office/drawing/2014/main" id="{A03C87F0-0B48-1830-0F63-985CB09E4C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54" name="Picture 23">
              <a:extLst>
                <a:ext uri="{FF2B5EF4-FFF2-40B4-BE49-F238E27FC236}">
                  <a16:creationId xmlns:a16="http://schemas.microsoft.com/office/drawing/2014/main" id="{4739C488-1B59-E66C-8795-AF8D61F5A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55" name="Picture 15">
              <a:extLst>
                <a:ext uri="{FF2B5EF4-FFF2-40B4-BE49-F238E27FC236}">
                  <a16:creationId xmlns:a16="http://schemas.microsoft.com/office/drawing/2014/main" id="{E2667B1D-A1E1-F96C-A112-8FA637C84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56" name="Picture 15">
              <a:extLst>
                <a:ext uri="{FF2B5EF4-FFF2-40B4-BE49-F238E27FC236}">
                  <a16:creationId xmlns:a16="http://schemas.microsoft.com/office/drawing/2014/main" id="{6372E4E8-B613-945C-C1D2-4113A4281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pic>
        <p:nvPicPr>
          <p:cNvPr id="44" name="Picture 14">
            <a:extLst>
              <a:ext uri="{FF2B5EF4-FFF2-40B4-BE49-F238E27FC236}">
                <a16:creationId xmlns:a16="http://schemas.microsoft.com/office/drawing/2014/main" id="{4CB4194A-0231-5217-3322-24AFE67A303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3359470" y="982807"/>
            <a:ext cx="4531705" cy="5251614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D998681-8E1F-6E9B-656F-457E6D073E6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85330" y="1661842"/>
            <a:ext cx="738061" cy="1178916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BB486720-B27F-2B9C-E15A-8592426D2C1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26788" y="1847263"/>
            <a:ext cx="743014" cy="1183869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F76BB80E-458E-8408-8266-9FBEEF6F89E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658122" y="1379579"/>
            <a:ext cx="743014" cy="1178916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3C6AF71D-7AE9-36D7-864D-538C30A15BE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98938" y="2218734"/>
            <a:ext cx="743014" cy="1188823"/>
          </a:xfrm>
          <a:prstGeom prst="rect">
            <a:avLst/>
          </a:prstGeom>
        </p:spPr>
      </p:pic>
      <p:sp>
        <p:nvSpPr>
          <p:cNvPr id="6" name="Oval 5">
            <a:hlinkClick r:id="rId19" action="ppaction://hlinksldjump"/>
            <a:extLst>
              <a:ext uri="{FF2B5EF4-FFF2-40B4-BE49-F238E27FC236}">
                <a16:creationId xmlns:a16="http://schemas.microsoft.com/office/drawing/2014/main" id="{30ECB528-9C8F-1A4F-DEEC-AA1069FB5592}"/>
              </a:ext>
            </a:extLst>
          </p:cNvPr>
          <p:cNvSpPr/>
          <p:nvPr/>
        </p:nvSpPr>
        <p:spPr>
          <a:xfrm>
            <a:off x="3989746" y="5769563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7" name="Oval 6">
            <a:hlinkClick r:id="rId20" action="ppaction://hlinksldjump"/>
            <a:extLst>
              <a:ext uri="{FF2B5EF4-FFF2-40B4-BE49-F238E27FC236}">
                <a16:creationId xmlns:a16="http://schemas.microsoft.com/office/drawing/2014/main" id="{F01B215B-011D-B286-1A77-A844B569D84B}"/>
              </a:ext>
            </a:extLst>
          </p:cNvPr>
          <p:cNvSpPr/>
          <p:nvPr/>
        </p:nvSpPr>
        <p:spPr>
          <a:xfrm>
            <a:off x="4980346" y="5769563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9" name="Oval 8">
            <a:hlinkClick r:id="rId21" action="ppaction://hlinksldjump"/>
            <a:extLst>
              <a:ext uri="{FF2B5EF4-FFF2-40B4-BE49-F238E27FC236}">
                <a16:creationId xmlns:a16="http://schemas.microsoft.com/office/drawing/2014/main" id="{E2647FEF-F278-85AC-9691-1392700984FF}"/>
              </a:ext>
            </a:extLst>
          </p:cNvPr>
          <p:cNvSpPr/>
          <p:nvPr/>
        </p:nvSpPr>
        <p:spPr>
          <a:xfrm>
            <a:off x="5970946" y="5769563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14" name="Oval 13">
            <a:hlinkClick r:id="rId22" action="ppaction://hlinksldjump"/>
            <a:extLst>
              <a:ext uri="{FF2B5EF4-FFF2-40B4-BE49-F238E27FC236}">
                <a16:creationId xmlns:a16="http://schemas.microsoft.com/office/drawing/2014/main" id="{7F23DC7C-B5EE-680F-C741-FC0335FDBD7F}"/>
              </a:ext>
            </a:extLst>
          </p:cNvPr>
          <p:cNvSpPr/>
          <p:nvPr/>
        </p:nvSpPr>
        <p:spPr>
          <a:xfrm>
            <a:off x="6976828" y="5769563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1821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8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141" r="-286" b="7339"/>
          <a:stretch/>
        </p:blipFill>
        <p:spPr>
          <a:xfrm>
            <a:off x="0" y="-39190"/>
            <a:ext cx="12226834" cy="6936377"/>
          </a:xfrm>
          <a:prstGeom prst="rect">
            <a:avLst/>
          </a:prstGeom>
        </p:spPr>
      </p:pic>
      <p:sp>
        <p:nvSpPr>
          <p:cNvPr id="25" name="Hình chữ nhật: Góc Tròn 3">
            <a:extLst>
              <a:ext uri="{FF2B5EF4-FFF2-40B4-BE49-F238E27FC236}">
                <a16:creationId xmlns:a16="http://schemas.microsoft.com/office/drawing/2014/main" id="{FD1C116F-5A53-3627-C653-3E4550C99D90}"/>
              </a:ext>
            </a:extLst>
          </p:cNvPr>
          <p:cNvSpPr/>
          <p:nvPr/>
        </p:nvSpPr>
        <p:spPr>
          <a:xfrm>
            <a:off x="592537" y="1539013"/>
            <a:ext cx="6880559" cy="5044658"/>
          </a:xfrm>
          <a:custGeom>
            <a:avLst/>
            <a:gdLst>
              <a:gd name="connsiteX0" fmla="*/ 0 w 6880559"/>
              <a:gd name="connsiteY0" fmla="*/ 840793 h 5044658"/>
              <a:gd name="connsiteX1" fmla="*/ 840793 w 6880559"/>
              <a:gd name="connsiteY1" fmla="*/ 0 h 5044658"/>
              <a:gd name="connsiteX2" fmla="*/ 6039766 w 6880559"/>
              <a:gd name="connsiteY2" fmla="*/ 0 h 5044658"/>
              <a:gd name="connsiteX3" fmla="*/ 6880559 w 6880559"/>
              <a:gd name="connsiteY3" fmla="*/ 840793 h 5044658"/>
              <a:gd name="connsiteX4" fmla="*/ 6880559 w 6880559"/>
              <a:gd name="connsiteY4" fmla="*/ 4203865 h 5044658"/>
              <a:gd name="connsiteX5" fmla="*/ 6039766 w 6880559"/>
              <a:gd name="connsiteY5" fmla="*/ 5044658 h 5044658"/>
              <a:gd name="connsiteX6" fmla="*/ 840793 w 6880559"/>
              <a:gd name="connsiteY6" fmla="*/ 5044658 h 5044658"/>
              <a:gd name="connsiteX7" fmla="*/ 0 w 6880559"/>
              <a:gd name="connsiteY7" fmla="*/ 4203865 h 5044658"/>
              <a:gd name="connsiteX8" fmla="*/ 0 w 6880559"/>
              <a:gd name="connsiteY8" fmla="*/ 840793 h 5044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0559" h="5044658" fill="none" extrusionOk="0">
                <a:moveTo>
                  <a:pt x="0" y="840793"/>
                </a:moveTo>
                <a:cubicBezTo>
                  <a:pt x="-36271" y="378691"/>
                  <a:pt x="366639" y="55631"/>
                  <a:pt x="840793" y="0"/>
                </a:cubicBezTo>
                <a:cubicBezTo>
                  <a:pt x="2422487" y="77600"/>
                  <a:pt x="4104574" y="-27269"/>
                  <a:pt x="6039766" y="0"/>
                </a:cubicBezTo>
                <a:cubicBezTo>
                  <a:pt x="6534753" y="-40406"/>
                  <a:pt x="6886005" y="378039"/>
                  <a:pt x="6880559" y="840793"/>
                </a:cubicBezTo>
                <a:cubicBezTo>
                  <a:pt x="6989559" y="1845335"/>
                  <a:pt x="6802350" y="3332090"/>
                  <a:pt x="6880559" y="4203865"/>
                </a:cubicBezTo>
                <a:cubicBezTo>
                  <a:pt x="6844718" y="4654201"/>
                  <a:pt x="6464275" y="5062232"/>
                  <a:pt x="6039766" y="5044658"/>
                </a:cubicBezTo>
                <a:cubicBezTo>
                  <a:pt x="5132095" y="5093835"/>
                  <a:pt x="1971963" y="4921956"/>
                  <a:pt x="840793" y="5044658"/>
                </a:cubicBezTo>
                <a:cubicBezTo>
                  <a:pt x="369174" y="5100434"/>
                  <a:pt x="-26969" y="4691442"/>
                  <a:pt x="0" y="4203865"/>
                </a:cubicBezTo>
                <a:cubicBezTo>
                  <a:pt x="47022" y="3374851"/>
                  <a:pt x="104569" y="1978849"/>
                  <a:pt x="0" y="840793"/>
                </a:cubicBezTo>
                <a:close/>
              </a:path>
              <a:path w="6880559" h="5044658" stroke="0" extrusionOk="0">
                <a:moveTo>
                  <a:pt x="0" y="840793"/>
                </a:moveTo>
                <a:cubicBezTo>
                  <a:pt x="48296" y="370916"/>
                  <a:pt x="387240" y="-721"/>
                  <a:pt x="840793" y="0"/>
                </a:cubicBezTo>
                <a:cubicBezTo>
                  <a:pt x="2783026" y="-129276"/>
                  <a:pt x="4908678" y="-77778"/>
                  <a:pt x="6039766" y="0"/>
                </a:cubicBezTo>
                <a:cubicBezTo>
                  <a:pt x="6486445" y="-56357"/>
                  <a:pt x="6877351" y="394931"/>
                  <a:pt x="6880559" y="840793"/>
                </a:cubicBezTo>
                <a:cubicBezTo>
                  <a:pt x="6962158" y="1491911"/>
                  <a:pt x="7034859" y="3779628"/>
                  <a:pt x="6880559" y="4203865"/>
                </a:cubicBezTo>
                <a:cubicBezTo>
                  <a:pt x="6907657" y="4725370"/>
                  <a:pt x="6481321" y="5052407"/>
                  <a:pt x="6039766" y="5044658"/>
                </a:cubicBezTo>
                <a:cubicBezTo>
                  <a:pt x="4132454" y="5088878"/>
                  <a:pt x="1873451" y="5015276"/>
                  <a:pt x="840793" y="5044658"/>
                </a:cubicBezTo>
                <a:cubicBezTo>
                  <a:pt x="355406" y="4963855"/>
                  <a:pt x="-58535" y="4654693"/>
                  <a:pt x="0" y="4203865"/>
                </a:cubicBezTo>
                <a:cubicBezTo>
                  <a:pt x="-159954" y="3220932"/>
                  <a:pt x="22140" y="2496367"/>
                  <a:pt x="0" y="84079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E77D2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98165" y="1598812"/>
            <a:ext cx="6655476" cy="1031003"/>
            <a:chOff x="5266189" y="1443269"/>
            <a:chExt cx="6655476" cy="1031003"/>
          </a:xfrm>
        </p:grpSpPr>
        <p:sp>
          <p:nvSpPr>
            <p:cNvPr id="30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6402804" y="1586382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1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66189" y="1443269"/>
              <a:ext cx="1136648" cy="1031003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906281" y="2759254"/>
            <a:ext cx="6613984" cy="1058675"/>
            <a:chOff x="5274305" y="2603711"/>
            <a:chExt cx="6613984" cy="1058675"/>
          </a:xfrm>
        </p:grpSpPr>
        <p:sp>
          <p:nvSpPr>
            <p:cNvPr id="33" name="TextBox 47">
              <a:extLst>
                <a:ext uri="{FF2B5EF4-FFF2-40B4-BE49-F238E27FC236}">
                  <a16:creationId xmlns:a16="http://schemas.microsoft.com/office/drawing/2014/main" id="{F4B6113A-6656-82AB-DB02-710FC286F47E}"/>
                </a:ext>
              </a:extLst>
            </p:cNvPr>
            <p:cNvSpPr txBox="1"/>
            <p:nvPr/>
          </p:nvSpPr>
          <p:spPr>
            <a:xfrm>
              <a:off x="6369428" y="2880249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4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74305" y="2603711"/>
              <a:ext cx="1136648" cy="1031003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906281" y="4110444"/>
            <a:ext cx="6613984" cy="1031003"/>
            <a:chOff x="5274305" y="3954901"/>
            <a:chExt cx="6613984" cy="1031003"/>
          </a:xfrm>
        </p:grpSpPr>
        <p:sp>
          <p:nvSpPr>
            <p:cNvPr id="36" name="TextBox 47">
              <a:extLst>
                <a:ext uri="{FF2B5EF4-FFF2-40B4-BE49-F238E27FC236}">
                  <a16:creationId xmlns:a16="http://schemas.microsoft.com/office/drawing/2014/main" id="{680AF40C-22F8-7516-B045-6F12465D198B}"/>
                </a:ext>
              </a:extLst>
            </p:cNvPr>
            <p:cNvSpPr txBox="1"/>
            <p:nvPr/>
          </p:nvSpPr>
          <p:spPr>
            <a:xfrm>
              <a:off x="6369428" y="4122847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7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74305" y="3954901"/>
              <a:ext cx="1136648" cy="1031003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906281" y="5365585"/>
            <a:ext cx="6655509" cy="1031003"/>
            <a:chOff x="5274305" y="5210042"/>
            <a:chExt cx="6655509" cy="1031003"/>
          </a:xfrm>
        </p:grpSpPr>
        <p:sp>
          <p:nvSpPr>
            <p:cNvPr id="39" name="TextBox 47">
              <a:extLst>
                <a:ext uri="{FF2B5EF4-FFF2-40B4-BE49-F238E27FC236}">
                  <a16:creationId xmlns:a16="http://schemas.microsoft.com/office/drawing/2014/main" id="{AB206B57-C5B5-1F2A-29C1-62F117C9EDE5}"/>
                </a:ext>
              </a:extLst>
            </p:cNvPr>
            <p:cNvSpPr txBox="1"/>
            <p:nvPr/>
          </p:nvSpPr>
          <p:spPr>
            <a:xfrm>
              <a:off x="6410953" y="5394526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40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74305" y="5210042"/>
              <a:ext cx="1136648" cy="1031003"/>
            </a:xfrm>
            <a:prstGeom prst="rect">
              <a:avLst/>
            </a:prstGeom>
          </p:spPr>
        </p:pic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602" y="741168"/>
            <a:ext cx="6098177" cy="60981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0EF3C9-8D03-06AA-1569-34680D29A7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1614" y="-140673"/>
            <a:ext cx="5600211" cy="172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54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141" r="-286" b="7339"/>
          <a:stretch/>
        </p:blipFill>
        <p:spPr>
          <a:xfrm>
            <a:off x="0" y="-39190"/>
            <a:ext cx="12226834" cy="69363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602" y="741168"/>
            <a:ext cx="6098177" cy="609817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6885287" y="996535"/>
            <a:ext cx="2278967" cy="265510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113962" y="238134"/>
            <a:ext cx="2449008" cy="28532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C32662-FC95-5476-9A84-CE4E521263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0957" y="951581"/>
            <a:ext cx="8492464" cy="36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9131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FA7CC93C-B87D-DB38-6C58-2D57379E40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5203" y="5625295"/>
            <a:ext cx="1316455" cy="1222423"/>
          </a:xfrm>
          <a:prstGeom prst="rect">
            <a:avLst/>
          </a:prstGeom>
        </p:spPr>
      </p:pic>
      <p:sp>
        <p:nvSpPr>
          <p:cNvPr id="2" name="Rectangle: Rounded Corners 13">
            <a:extLst>
              <a:ext uri="{FF2B5EF4-FFF2-40B4-BE49-F238E27FC236}">
                <a16:creationId xmlns:a16="http://schemas.microsoft.com/office/drawing/2014/main" id="{759BE830-AED7-06EF-FA02-6CAB0FDFC7C8}"/>
              </a:ext>
            </a:extLst>
          </p:cNvPr>
          <p:cNvSpPr/>
          <p:nvPr/>
        </p:nvSpPr>
        <p:spPr>
          <a:xfrm>
            <a:off x="841150" y="2854173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A. 60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14">
            <a:extLst>
              <a:ext uri="{FF2B5EF4-FFF2-40B4-BE49-F238E27FC236}">
                <a16:creationId xmlns:a16="http://schemas.microsoft.com/office/drawing/2014/main" id="{8045ECA6-5906-E865-237F-13BB92CF1A64}"/>
              </a:ext>
            </a:extLst>
          </p:cNvPr>
          <p:cNvSpPr/>
          <p:nvPr/>
        </p:nvSpPr>
        <p:spPr>
          <a:xfrm>
            <a:off x="841150" y="4499994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C.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90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15">
            <a:extLst>
              <a:ext uri="{FF2B5EF4-FFF2-40B4-BE49-F238E27FC236}">
                <a16:creationId xmlns:a16="http://schemas.microsoft.com/office/drawing/2014/main" id="{0C6596EB-DC4D-A1DA-095F-A46B2BE856B7}"/>
              </a:ext>
            </a:extLst>
          </p:cNvPr>
          <p:cNvSpPr/>
          <p:nvPr/>
        </p:nvSpPr>
        <p:spPr>
          <a:xfrm>
            <a:off x="6395650" y="2854173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lnSpc>
                <a:spcPct val="150000"/>
              </a:lnSpc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B.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120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16">
            <a:extLst>
              <a:ext uri="{FF2B5EF4-FFF2-40B4-BE49-F238E27FC236}">
                <a16:creationId xmlns:a16="http://schemas.microsoft.com/office/drawing/2014/main" id="{B69FEC94-83F5-11B3-BEB6-1C09230729D3}"/>
              </a:ext>
            </a:extLst>
          </p:cNvPr>
          <p:cNvSpPr/>
          <p:nvPr/>
        </p:nvSpPr>
        <p:spPr>
          <a:xfrm>
            <a:off x="6395650" y="4499994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30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3962BD7E-4677-8AED-1E60-7873EAE99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779" y="3534666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0">
            <a:extLst>
              <a:ext uri="{FF2B5EF4-FFF2-40B4-BE49-F238E27FC236}">
                <a16:creationId xmlns:a16="http://schemas.microsoft.com/office/drawing/2014/main" id="{07E8D9EE-A4BA-50B8-F37E-F03DB4552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374" y="5353893"/>
            <a:ext cx="820456" cy="73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1FD1F2-29C6-BC71-82FB-505C3CBC7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821" y="3537622"/>
            <a:ext cx="794009" cy="70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7E0E46-1D30-C8AE-A395-BD683CAF2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779" y="5278335"/>
            <a:ext cx="846426" cy="75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1D24632-5D27-D9A7-BFA3-42E6150D0E56}"/>
              </a:ext>
            </a:extLst>
          </p:cNvPr>
          <p:cNvSpPr/>
          <p:nvPr/>
        </p:nvSpPr>
        <p:spPr>
          <a:xfrm>
            <a:off x="1286540" y="376088"/>
            <a:ext cx="4774018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536387">
              <a:defRPr/>
            </a:pP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1. </a:t>
            </a:r>
            <a:r>
              <a:rPr lang="vi-VN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Quan sát thước đo góc rồi nêu số đo của góc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E3B976-FB53-11CE-9C4F-908C9E951B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8008" y="369371"/>
            <a:ext cx="4308271" cy="228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4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  <a:extLst>
              <a:ext uri="{FF2B5EF4-FFF2-40B4-BE49-F238E27FC236}">
                <a16:creationId xmlns:a16="http://schemas.microsoft.com/office/drawing/2014/main" id="{B2537C7E-38D9-F23F-C427-451A2613CF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5203" y="5625295"/>
            <a:ext cx="1316455" cy="1222423"/>
          </a:xfrm>
          <a:prstGeom prst="rect">
            <a:avLst/>
          </a:prstGeom>
        </p:spPr>
      </p:pic>
      <p:sp>
        <p:nvSpPr>
          <p:cNvPr id="3" name="Rectangle: Rounded Corners 13">
            <a:extLst>
              <a:ext uri="{FF2B5EF4-FFF2-40B4-BE49-F238E27FC236}">
                <a16:creationId xmlns:a16="http://schemas.microsoft.com/office/drawing/2014/main" id="{0F8036F1-A3B9-FF5E-BD05-ECCA09E1DA0D}"/>
              </a:ext>
            </a:extLst>
          </p:cNvPr>
          <p:cNvSpPr/>
          <p:nvPr/>
        </p:nvSpPr>
        <p:spPr>
          <a:xfrm>
            <a:off x="1064435" y="4789300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A. 130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14">
            <a:extLst>
              <a:ext uri="{FF2B5EF4-FFF2-40B4-BE49-F238E27FC236}">
                <a16:creationId xmlns:a16="http://schemas.microsoft.com/office/drawing/2014/main" id="{92DD0785-1773-D040-9DC9-2C487B6290CF}"/>
              </a:ext>
            </a:extLst>
          </p:cNvPr>
          <p:cNvSpPr/>
          <p:nvPr/>
        </p:nvSpPr>
        <p:spPr>
          <a:xfrm>
            <a:off x="1170759" y="2883845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A.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90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15">
            <a:extLst>
              <a:ext uri="{FF2B5EF4-FFF2-40B4-BE49-F238E27FC236}">
                <a16:creationId xmlns:a16="http://schemas.microsoft.com/office/drawing/2014/main" id="{AD627706-986C-DEFA-15BC-6C7907601874}"/>
              </a:ext>
            </a:extLst>
          </p:cNvPr>
          <p:cNvSpPr/>
          <p:nvPr/>
        </p:nvSpPr>
        <p:spPr>
          <a:xfrm>
            <a:off x="6395650" y="2854173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lnSpc>
                <a:spcPct val="150000"/>
              </a:lnSpc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B.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120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16">
            <a:extLst>
              <a:ext uri="{FF2B5EF4-FFF2-40B4-BE49-F238E27FC236}">
                <a16:creationId xmlns:a16="http://schemas.microsoft.com/office/drawing/2014/main" id="{0AC9A9F5-3B27-2F72-5275-83D9F348F0C0}"/>
              </a:ext>
            </a:extLst>
          </p:cNvPr>
          <p:cNvSpPr/>
          <p:nvPr/>
        </p:nvSpPr>
        <p:spPr>
          <a:xfrm>
            <a:off x="6395650" y="4499994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180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45D09EC8-2DF4-A1B6-A7C2-2CBD77A33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064" y="5469793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0">
            <a:extLst>
              <a:ext uri="{FF2B5EF4-FFF2-40B4-BE49-F238E27FC236}">
                <a16:creationId xmlns:a16="http://schemas.microsoft.com/office/drawing/2014/main" id="{503B2ECC-57D6-DDEA-B82A-0F38250F6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374" y="5353893"/>
            <a:ext cx="820456" cy="73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7B867F-940A-C01A-CD57-C5488BFC4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821" y="3537622"/>
            <a:ext cx="794009" cy="70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B83C69-FDAF-7879-D494-FD443E8FB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388" y="3662186"/>
            <a:ext cx="846426" cy="75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2CDD88E-4D66-4385-BB4D-F42DB579073A}"/>
              </a:ext>
            </a:extLst>
          </p:cNvPr>
          <p:cNvSpPr/>
          <p:nvPr/>
        </p:nvSpPr>
        <p:spPr>
          <a:xfrm>
            <a:off x="1286540" y="376088"/>
            <a:ext cx="4774018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536387">
              <a:defRPr/>
            </a:pP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lang="vi-VN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Quan sát thước đo góc rồi nêu số đo của góc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B8C9216-C891-4C67-A769-C2FEBCF492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81970" y="518558"/>
            <a:ext cx="4484503" cy="208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78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13">
            <a:extLst>
              <a:ext uri="{FF2B5EF4-FFF2-40B4-BE49-F238E27FC236}">
                <a16:creationId xmlns:a16="http://schemas.microsoft.com/office/drawing/2014/main" id="{659EA9AB-A64E-DC5F-D462-28F22D225CC3}"/>
              </a:ext>
            </a:extLst>
          </p:cNvPr>
          <p:cNvSpPr/>
          <p:nvPr/>
        </p:nvSpPr>
        <p:spPr>
          <a:xfrm>
            <a:off x="954074" y="2854173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A. 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60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14">
            <a:extLst>
              <a:ext uri="{FF2B5EF4-FFF2-40B4-BE49-F238E27FC236}">
                <a16:creationId xmlns:a16="http://schemas.microsoft.com/office/drawing/2014/main" id="{D1FDD047-BB5E-854A-1456-9C7539C80E3B}"/>
              </a:ext>
            </a:extLst>
          </p:cNvPr>
          <p:cNvSpPr/>
          <p:nvPr/>
        </p:nvSpPr>
        <p:spPr>
          <a:xfrm>
            <a:off x="6284431" y="2829026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3200"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B. 30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486DD70-2F12-68FF-F091-FE9D2E25AF80}"/>
              </a:ext>
            </a:extLst>
          </p:cNvPr>
          <p:cNvSpPr/>
          <p:nvPr/>
        </p:nvSpPr>
        <p:spPr>
          <a:xfrm>
            <a:off x="954074" y="4640661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buSzPts val="3200"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C. </a:t>
            </a:r>
            <a:r>
              <a:rPr lang="en-US" sz="3600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6">
            <a:extLst>
              <a:ext uri="{FF2B5EF4-FFF2-40B4-BE49-F238E27FC236}">
                <a16:creationId xmlns:a16="http://schemas.microsoft.com/office/drawing/2014/main" id="{03C393CA-F07F-0198-6EDB-5552B7B3F0A9}"/>
              </a:ext>
            </a:extLst>
          </p:cNvPr>
          <p:cNvSpPr/>
          <p:nvPr/>
        </p:nvSpPr>
        <p:spPr>
          <a:xfrm>
            <a:off x="6395650" y="4499994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D. 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120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0" name="Picture 18">
            <a:extLst>
              <a:ext uri="{FF2B5EF4-FFF2-40B4-BE49-F238E27FC236}">
                <a16:creationId xmlns:a16="http://schemas.microsoft.com/office/drawing/2014/main" id="{B997BCAE-9EC5-ED6F-3967-6E772B857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045" y="3564212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D973ED-8FD2-E57E-A5FB-D8A73290C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9799" y="5111846"/>
            <a:ext cx="820456" cy="73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9D54904-F407-BDF8-C72F-E2647F38D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442" y="5170059"/>
            <a:ext cx="794009" cy="70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A4B0AA5-7D62-CEF3-67E4-6A3D139C2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234" y="3500078"/>
            <a:ext cx="846426" cy="75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8D26BE5-E838-E58B-219D-6E82CB5B38DD}"/>
              </a:ext>
            </a:extLst>
          </p:cNvPr>
          <p:cNvSpPr/>
          <p:nvPr/>
        </p:nvSpPr>
        <p:spPr>
          <a:xfrm>
            <a:off x="841151" y="376088"/>
            <a:ext cx="6442152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536387">
              <a:lnSpc>
                <a:spcPct val="150000"/>
              </a:lnSpc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đo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góc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đỉnh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cạnh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CB, CA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hlinkClick r:id="rId5" action="ppaction://hlinksldjump"/>
            <a:extLst>
              <a:ext uri="{FF2B5EF4-FFF2-40B4-BE49-F238E27FC236}">
                <a16:creationId xmlns:a16="http://schemas.microsoft.com/office/drawing/2014/main" id="{6B027461-12DD-A6E0-6261-37076E32B0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5203" y="5625295"/>
            <a:ext cx="1316455" cy="12224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2480EF-25B0-3FAE-D402-B9F37B6368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2072" y="418545"/>
            <a:ext cx="3702235" cy="213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4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6" grpId="0" animBg="1"/>
      <p:bldP spid="19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3">
            <a:extLst>
              <a:ext uri="{FF2B5EF4-FFF2-40B4-BE49-F238E27FC236}">
                <a16:creationId xmlns:a16="http://schemas.microsoft.com/office/drawing/2014/main" id="{7F42358D-8ACE-9289-DE19-E950705FC3A7}"/>
              </a:ext>
            </a:extLst>
          </p:cNvPr>
          <p:cNvSpPr/>
          <p:nvPr/>
        </p:nvSpPr>
        <p:spPr>
          <a:xfrm>
            <a:off x="841150" y="2854173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5363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A. 70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14">
            <a:extLst>
              <a:ext uri="{FF2B5EF4-FFF2-40B4-BE49-F238E27FC236}">
                <a16:creationId xmlns:a16="http://schemas.microsoft.com/office/drawing/2014/main" id="{1EEA60CA-A81F-C59D-638C-0EB0D1C0BEB0}"/>
              </a:ext>
            </a:extLst>
          </p:cNvPr>
          <p:cNvSpPr/>
          <p:nvPr/>
        </p:nvSpPr>
        <p:spPr>
          <a:xfrm>
            <a:off x="841150" y="4499994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C. 120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15">
            <a:extLst>
              <a:ext uri="{FF2B5EF4-FFF2-40B4-BE49-F238E27FC236}">
                <a16:creationId xmlns:a16="http://schemas.microsoft.com/office/drawing/2014/main" id="{9AABD812-D989-F2B8-BD01-39C1D087E132}"/>
              </a:ext>
            </a:extLst>
          </p:cNvPr>
          <p:cNvSpPr/>
          <p:nvPr/>
        </p:nvSpPr>
        <p:spPr>
          <a:xfrm>
            <a:off x="6395650" y="2854173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B. 110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16">
            <a:extLst>
              <a:ext uri="{FF2B5EF4-FFF2-40B4-BE49-F238E27FC236}">
                <a16:creationId xmlns:a16="http://schemas.microsoft.com/office/drawing/2014/main" id="{311D4959-774C-23AD-3773-1CCEC9CBFAB1}"/>
              </a:ext>
            </a:extLst>
          </p:cNvPr>
          <p:cNvSpPr/>
          <p:nvPr/>
        </p:nvSpPr>
        <p:spPr>
          <a:xfrm>
            <a:off x="6395650" y="4499994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D. 60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18">
            <a:extLst>
              <a:ext uri="{FF2B5EF4-FFF2-40B4-BE49-F238E27FC236}">
                <a16:creationId xmlns:a16="http://schemas.microsoft.com/office/drawing/2014/main" id="{58089BBD-6907-C9FE-CF24-2D5C292C4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132" y="3429000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>
            <a:extLst>
              <a:ext uri="{FF2B5EF4-FFF2-40B4-BE49-F238E27FC236}">
                <a16:creationId xmlns:a16="http://schemas.microsoft.com/office/drawing/2014/main" id="{FDF16BCF-1F79-C551-1442-63A31FF11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087" y="5084952"/>
            <a:ext cx="820456" cy="73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E5562D-80CE-B131-7294-A1D33DA07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087" y="3464641"/>
            <a:ext cx="794009" cy="70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03D2E34-3432-850E-6B33-50F9A1B8C7AB}"/>
              </a:ext>
            </a:extLst>
          </p:cNvPr>
          <p:cNvSpPr/>
          <p:nvPr/>
        </p:nvSpPr>
        <p:spPr>
          <a:xfrm>
            <a:off x="841151" y="376088"/>
            <a:ext cx="4081724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536387">
              <a:lnSpc>
                <a:spcPct val="150000"/>
              </a:lnSpc>
              <a:defRPr/>
            </a:pP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 đo góc đỉnh Q, cạnh QM, QP là: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6" name="Picture 20">
            <a:extLst>
              <a:ext uri="{FF2B5EF4-FFF2-40B4-BE49-F238E27FC236}">
                <a16:creationId xmlns:a16="http://schemas.microsoft.com/office/drawing/2014/main" id="{6DC754AA-4EB3-FD9D-CC36-87AAF4DED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587" y="5084952"/>
            <a:ext cx="820456" cy="73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hlinkClick r:id="rId5" action="ppaction://hlinksldjump"/>
            <a:extLst>
              <a:ext uri="{FF2B5EF4-FFF2-40B4-BE49-F238E27FC236}">
                <a16:creationId xmlns:a16="http://schemas.microsoft.com/office/drawing/2014/main" id="{E9FD95A6-4AF9-4346-8E73-44BB583BCF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5203" y="5625295"/>
            <a:ext cx="1316455" cy="12224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9E79FF-B2A8-76E6-E3F3-4633A4AB04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6820" y="150183"/>
            <a:ext cx="3410947" cy="235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3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141" r="-286" b="7339"/>
          <a:stretch/>
        </p:blipFill>
        <p:spPr>
          <a:xfrm>
            <a:off x="0" y="-39190"/>
            <a:ext cx="12226834" cy="6936377"/>
          </a:xfrm>
          <a:prstGeom prst="rect">
            <a:avLst/>
          </a:prstGeom>
        </p:spPr>
      </p:pic>
      <p:sp>
        <p:nvSpPr>
          <p:cNvPr id="16" name="Rectangle: Rounded Corners 2">
            <a:extLst>
              <a:ext uri="{FF2B5EF4-FFF2-40B4-BE49-F238E27FC236}">
                <a16:creationId xmlns:a16="http://schemas.microsoft.com/office/drawing/2014/main" id="{229C6D28-2D86-8F3B-D70A-9E403E33CDAD}"/>
              </a:ext>
            </a:extLst>
          </p:cNvPr>
          <p:cNvSpPr/>
          <p:nvPr/>
        </p:nvSpPr>
        <p:spPr>
          <a:xfrm>
            <a:off x="3505911" y="740740"/>
            <a:ext cx="8465318" cy="5479307"/>
          </a:xfrm>
          <a:custGeom>
            <a:avLst/>
            <a:gdLst>
              <a:gd name="connsiteX0" fmla="*/ 0 w 8465318"/>
              <a:gd name="connsiteY0" fmla="*/ 913236 h 5479307"/>
              <a:gd name="connsiteX1" fmla="*/ 913236 w 8465318"/>
              <a:gd name="connsiteY1" fmla="*/ 0 h 5479307"/>
              <a:gd name="connsiteX2" fmla="*/ 7552082 w 8465318"/>
              <a:gd name="connsiteY2" fmla="*/ 0 h 5479307"/>
              <a:gd name="connsiteX3" fmla="*/ 8465318 w 8465318"/>
              <a:gd name="connsiteY3" fmla="*/ 913236 h 5479307"/>
              <a:gd name="connsiteX4" fmla="*/ 8465318 w 8465318"/>
              <a:gd name="connsiteY4" fmla="*/ 4566071 h 5479307"/>
              <a:gd name="connsiteX5" fmla="*/ 7552082 w 8465318"/>
              <a:gd name="connsiteY5" fmla="*/ 5479307 h 5479307"/>
              <a:gd name="connsiteX6" fmla="*/ 913236 w 8465318"/>
              <a:gd name="connsiteY6" fmla="*/ 5479307 h 5479307"/>
              <a:gd name="connsiteX7" fmla="*/ 0 w 8465318"/>
              <a:gd name="connsiteY7" fmla="*/ 4566071 h 5479307"/>
              <a:gd name="connsiteX8" fmla="*/ 0 w 8465318"/>
              <a:gd name="connsiteY8" fmla="*/ 913236 h 5479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5479307" fill="none" extrusionOk="0">
                <a:moveTo>
                  <a:pt x="0" y="913236"/>
                </a:moveTo>
                <a:cubicBezTo>
                  <a:pt x="-81148" y="395745"/>
                  <a:pt x="435713" y="21952"/>
                  <a:pt x="913236" y="0"/>
                </a:cubicBezTo>
                <a:cubicBezTo>
                  <a:pt x="1946346" y="130954"/>
                  <a:pt x="4508798" y="43574"/>
                  <a:pt x="7552082" y="0"/>
                </a:cubicBezTo>
                <a:cubicBezTo>
                  <a:pt x="8072064" y="24053"/>
                  <a:pt x="8487754" y="436352"/>
                  <a:pt x="8465318" y="913236"/>
                </a:cubicBezTo>
                <a:cubicBezTo>
                  <a:pt x="8314879" y="2600829"/>
                  <a:pt x="8551197" y="2790438"/>
                  <a:pt x="8465318" y="4566071"/>
                </a:cubicBezTo>
                <a:cubicBezTo>
                  <a:pt x="8453475" y="5072382"/>
                  <a:pt x="8006129" y="5444588"/>
                  <a:pt x="7552082" y="5479307"/>
                </a:cubicBezTo>
                <a:cubicBezTo>
                  <a:pt x="6365500" y="5634504"/>
                  <a:pt x="3021384" y="5642327"/>
                  <a:pt x="913236" y="5479307"/>
                </a:cubicBezTo>
                <a:cubicBezTo>
                  <a:pt x="414235" y="5406734"/>
                  <a:pt x="-41533" y="5094688"/>
                  <a:pt x="0" y="4566071"/>
                </a:cubicBezTo>
                <a:cubicBezTo>
                  <a:pt x="64656" y="2874104"/>
                  <a:pt x="-17807" y="2223191"/>
                  <a:pt x="0" y="913236"/>
                </a:cubicBezTo>
                <a:close/>
              </a:path>
              <a:path w="8465318" h="5479307" stroke="0" extrusionOk="0">
                <a:moveTo>
                  <a:pt x="0" y="913236"/>
                </a:moveTo>
                <a:cubicBezTo>
                  <a:pt x="-8474" y="403643"/>
                  <a:pt x="375861" y="12389"/>
                  <a:pt x="913236" y="0"/>
                </a:cubicBezTo>
                <a:cubicBezTo>
                  <a:pt x="2289070" y="132882"/>
                  <a:pt x="5171225" y="-84951"/>
                  <a:pt x="7552082" y="0"/>
                </a:cubicBezTo>
                <a:cubicBezTo>
                  <a:pt x="8036600" y="19383"/>
                  <a:pt x="8454026" y="471287"/>
                  <a:pt x="8465318" y="913236"/>
                </a:cubicBezTo>
                <a:cubicBezTo>
                  <a:pt x="8485505" y="2126951"/>
                  <a:pt x="8617798" y="3493019"/>
                  <a:pt x="8465318" y="4566071"/>
                </a:cubicBezTo>
                <a:cubicBezTo>
                  <a:pt x="8514980" y="5076328"/>
                  <a:pt x="8078295" y="5434346"/>
                  <a:pt x="7552082" y="5479307"/>
                </a:cubicBezTo>
                <a:cubicBezTo>
                  <a:pt x="4536949" y="5566946"/>
                  <a:pt x="1735944" y="5406628"/>
                  <a:pt x="913236" y="5479307"/>
                </a:cubicBezTo>
                <a:cubicBezTo>
                  <a:pt x="402117" y="5414908"/>
                  <a:pt x="-40175" y="5126268"/>
                  <a:pt x="0" y="4566071"/>
                </a:cubicBezTo>
                <a:cubicBezTo>
                  <a:pt x="-38581" y="3501580"/>
                  <a:pt x="63341" y="1917879"/>
                  <a:pt x="0" y="913236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96770" y="1361316"/>
            <a:ext cx="6098177" cy="609817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20546FB-8F69-1C54-F541-5A1C600449FD}"/>
              </a:ext>
            </a:extLst>
          </p:cNvPr>
          <p:cNvSpPr txBox="1"/>
          <p:nvPr/>
        </p:nvSpPr>
        <p:spPr>
          <a:xfrm>
            <a:off x="6442880" y="5234825"/>
            <a:ext cx="31899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(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Tiết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5787DB-F406-912E-D911-E6E1471821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3998" y="1029028"/>
            <a:ext cx="3581952" cy="11238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A16254-EAB2-DBC5-7C45-97CA06D1F2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5433" y="2265178"/>
            <a:ext cx="7651143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5338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8E3A65-74E9-F68B-05FB-84CFBB4DC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1103" y="-750336"/>
            <a:ext cx="8240497" cy="857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934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50"/>
          <a:stretch/>
        </p:blipFill>
        <p:spPr>
          <a:xfrm>
            <a:off x="0" y="0"/>
            <a:ext cx="12250271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624216" y="1357109"/>
            <a:ext cx="3435533" cy="41437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66247" y="1452991"/>
            <a:ext cx="3185255" cy="44674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5003702" y="2086961"/>
            <a:ext cx="3579224" cy="48168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34105" y="1169305"/>
            <a:ext cx="3223582" cy="533356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42349" y="333021"/>
            <a:ext cx="8222382" cy="1632857"/>
            <a:chOff x="259915" y="143486"/>
            <a:chExt cx="4808474" cy="3398126"/>
          </a:xfrm>
        </p:grpSpPr>
        <p:sp>
          <p:nvSpPr>
            <p:cNvPr id="17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339812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89636" y="143488"/>
              <a:ext cx="4330815" cy="1412993"/>
            </a:xfrm>
            <a:prstGeom prst="round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Chúng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ta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đến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khu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đất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thực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dự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xây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vượt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qua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bài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tập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chúng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ngôi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Lato Regular"/>
              </a:endParaRPr>
            </a:p>
          </p:txBody>
        </p:sp>
      </p:grpSp>
      <p:pic>
        <p:nvPicPr>
          <p:cNvPr id="4" name="Picture 3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271E76A2-F43B-0276-2188-F51CA22C802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460" y="3946915"/>
            <a:ext cx="661877" cy="253499"/>
          </a:xfrm>
          <a:prstGeom prst="rect">
            <a:avLst/>
          </a:prstGeom>
        </p:spPr>
      </p:pic>
      <p:pic>
        <p:nvPicPr>
          <p:cNvPr id="6" name="tải xuống (1)">
            <a:hlinkClick r:id="" action="ppaction://media"/>
            <a:extLst>
              <a:ext uri="{FF2B5EF4-FFF2-40B4-BE49-F238E27FC236}">
                <a16:creationId xmlns:a16="http://schemas.microsoft.com/office/drawing/2014/main" id="{95895F51-93B6-F1D9-B0C4-424F6AEC92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86734" y="53576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98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71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353</Words>
  <Application>Microsoft Office PowerPoint</Application>
  <PresentationFormat>Widescreen</PresentationFormat>
  <Paragraphs>53</Paragraphs>
  <Slides>21</Slides>
  <Notes>3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LNTH-LuoLuoNotangYuanTi 1</vt:lpstr>
      <vt:lpstr>Arial</vt:lpstr>
      <vt:lpstr>Calibri</vt:lpstr>
      <vt:lpstr>Cambria</vt:lpstr>
      <vt:lpstr>UTM Avo</vt:lpstr>
      <vt:lpstr>UTM Cookies</vt:lpstr>
      <vt:lpstr>UTM Duepuntozero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39</cp:revision>
  <dcterms:created xsi:type="dcterms:W3CDTF">2023-07-09T06:26:19Z</dcterms:created>
  <dcterms:modified xsi:type="dcterms:W3CDTF">2025-08-31T04:23:35Z</dcterms:modified>
</cp:coreProperties>
</file>