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1" r:id="rId3"/>
    <p:sldMasterId id="2147483724" r:id="rId4"/>
    <p:sldMasterId id="2147483737" r:id="rId5"/>
  </p:sldMasterIdLst>
  <p:notesMasterIdLst>
    <p:notesMasterId r:id="rId17"/>
  </p:notesMasterIdLst>
  <p:sldIdLst>
    <p:sldId id="307" r:id="rId6"/>
    <p:sldId id="302" r:id="rId7"/>
    <p:sldId id="256" r:id="rId8"/>
    <p:sldId id="308" r:id="rId9"/>
    <p:sldId id="287" r:id="rId10"/>
    <p:sldId id="303" r:id="rId11"/>
    <p:sldId id="304" r:id="rId12"/>
    <p:sldId id="305" r:id="rId13"/>
    <p:sldId id="309" r:id="rId14"/>
    <p:sldId id="306" r:id="rId15"/>
    <p:sldId id="31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4660"/>
  </p:normalViewPr>
  <p:slideViewPr>
    <p:cSldViewPr snapToGrid="0">
      <p:cViewPr varScale="1">
        <p:scale>
          <a:sx n="56" d="100"/>
          <a:sy n="56" d="100"/>
        </p:scale>
        <p:origin x="112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4DBB4-85FD-42CC-9A87-DC9B7F90C1AA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3B7AB-45B3-448B-8F1A-5F70712EE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7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B7AB-45B3-448B-8F1A-5F70712EE9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5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26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0B881-DE68-1270-3B9E-77352CD06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42BFE-1C42-802D-5155-B7DBFD8CD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CA3388-FE44-AF22-B34D-8395B605D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1F386-7D97-5D06-24EA-AF9D9D277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5D3B1-6411-4485-BA13-29F06FD8530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5D03F-F0FE-DF06-14E3-358959FAF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BC480-77CC-F0B6-F761-CA6C26B0B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6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306B9-76AD-D838-DBEF-E290DB7B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AC525-F15E-3B9A-9188-59DB13AA0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B4866-7B1F-2EBE-58B3-7E3BD378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5D3B1-6411-4485-BA13-29F06FD8530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35D8F-D64B-6374-37CD-E2F4BBF6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70964-5680-8815-B4E3-6D8B5A1D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33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C67E1A-C498-8639-8D6B-4AD34A55E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57B21-3DE2-50A6-DB6B-9D59636CD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EE9-B9F1-557A-B91C-F9C894459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5D3B1-6411-4485-BA13-29F06FD8530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A737F-969E-A58B-012A-75E5141C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A75B0-4939-2B86-3505-88158D7F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33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449B969C-5B49-AEA7-5313-9B0256672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71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449B969C-5B49-AEA7-5313-9B0256672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7AAFC4-6140-D0E4-D56D-CF8C6D54D5E0}"/>
              </a:ext>
            </a:extLst>
          </p:cNvPr>
          <p:cNvSpPr/>
          <p:nvPr userDrawn="1"/>
        </p:nvSpPr>
        <p:spPr>
          <a:xfrm>
            <a:off x="234209" y="366493"/>
            <a:ext cx="11723582" cy="6125013"/>
          </a:xfrm>
          <a:custGeom>
            <a:avLst/>
            <a:gdLst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705795 w 11723582"/>
              <a:gd name="connsiteY2" fmla="*/ 0 h 6125013"/>
              <a:gd name="connsiteX3" fmla="*/ 1239778 w 11723582"/>
              <a:gd name="connsiteY3" fmla="*/ 0 h 6125013"/>
              <a:gd name="connsiteX4" fmla="*/ 2001358 w 11723582"/>
              <a:gd name="connsiteY4" fmla="*/ 0 h 6125013"/>
              <a:gd name="connsiteX5" fmla="*/ 2762940 w 11723582"/>
              <a:gd name="connsiteY5" fmla="*/ 0 h 6125013"/>
              <a:gd name="connsiteX6" fmla="*/ 3410723 w 11723582"/>
              <a:gd name="connsiteY6" fmla="*/ 0 h 6125013"/>
              <a:gd name="connsiteX7" fmla="*/ 4399904 w 11723582"/>
              <a:gd name="connsiteY7" fmla="*/ 0 h 6125013"/>
              <a:gd name="connsiteX8" fmla="*/ 5047686 w 11723582"/>
              <a:gd name="connsiteY8" fmla="*/ 0 h 6125013"/>
              <a:gd name="connsiteX9" fmla="*/ 5695468 w 11723582"/>
              <a:gd name="connsiteY9" fmla="*/ 0 h 6125013"/>
              <a:gd name="connsiteX10" fmla="*/ 6457050 w 11723582"/>
              <a:gd name="connsiteY10" fmla="*/ 0 h 6125013"/>
              <a:gd name="connsiteX11" fmla="*/ 7104831 w 11723582"/>
              <a:gd name="connsiteY11" fmla="*/ 0 h 6125013"/>
              <a:gd name="connsiteX12" fmla="*/ 8094012 w 11723582"/>
              <a:gd name="connsiteY12" fmla="*/ 0 h 6125013"/>
              <a:gd name="connsiteX13" fmla="*/ 8627995 w 11723582"/>
              <a:gd name="connsiteY13" fmla="*/ 0 h 6125013"/>
              <a:gd name="connsiteX14" fmla="*/ 9503376 w 11723582"/>
              <a:gd name="connsiteY14" fmla="*/ 0 h 6125013"/>
              <a:gd name="connsiteX15" fmla="*/ 10606357 w 11723582"/>
              <a:gd name="connsiteY15" fmla="*/ 0 h 6125013"/>
              <a:gd name="connsiteX16" fmla="*/ 11551769 w 11723582"/>
              <a:gd name="connsiteY16" fmla="*/ 0 h 6125013"/>
              <a:gd name="connsiteX17" fmla="*/ 11723582 w 11723582"/>
              <a:gd name="connsiteY17" fmla="*/ 1020854 h 6125013"/>
              <a:gd name="connsiteX18" fmla="*/ 11723582 w 11723582"/>
              <a:gd name="connsiteY18" fmla="*/ 5104158 h 6125013"/>
              <a:gd name="connsiteX19" fmla="*/ 11551769 w 11723582"/>
              <a:gd name="connsiteY19" fmla="*/ 6125013 h 6125013"/>
              <a:gd name="connsiteX20" fmla="*/ 11017786 w 11723582"/>
              <a:gd name="connsiteY20" fmla="*/ 6125013 h 6125013"/>
              <a:gd name="connsiteX21" fmla="*/ 9914806 w 11723582"/>
              <a:gd name="connsiteY21" fmla="*/ 6125013 h 6125013"/>
              <a:gd name="connsiteX22" fmla="*/ 8811825 w 11723582"/>
              <a:gd name="connsiteY22" fmla="*/ 6125013 h 6125013"/>
              <a:gd name="connsiteX23" fmla="*/ 8277844 w 11723582"/>
              <a:gd name="connsiteY23" fmla="*/ 6125013 h 6125013"/>
              <a:gd name="connsiteX24" fmla="*/ 7516262 w 11723582"/>
              <a:gd name="connsiteY24" fmla="*/ 6125013 h 6125013"/>
              <a:gd name="connsiteX25" fmla="*/ 6527081 w 11723582"/>
              <a:gd name="connsiteY25" fmla="*/ 6125013 h 6125013"/>
              <a:gd name="connsiteX26" fmla="*/ 6062166 w 11723582"/>
              <a:gd name="connsiteY26" fmla="*/ 6125013 h 6125013"/>
              <a:gd name="connsiteX27" fmla="*/ 5537900 w 11723582"/>
              <a:gd name="connsiteY27" fmla="*/ 6125013 h 6125013"/>
              <a:gd name="connsiteX28" fmla="*/ 4776318 w 11723582"/>
              <a:gd name="connsiteY28" fmla="*/ 6125013 h 6125013"/>
              <a:gd name="connsiteX29" fmla="*/ 3673338 w 11723582"/>
              <a:gd name="connsiteY29" fmla="*/ 6125013 h 6125013"/>
              <a:gd name="connsiteX30" fmla="*/ 3139355 w 11723582"/>
              <a:gd name="connsiteY30" fmla="*/ 6125013 h 6125013"/>
              <a:gd name="connsiteX31" fmla="*/ 2377773 w 11723582"/>
              <a:gd name="connsiteY31" fmla="*/ 6125013 h 6125013"/>
              <a:gd name="connsiteX32" fmla="*/ 1843790 w 11723582"/>
              <a:gd name="connsiteY32" fmla="*/ 6125013 h 6125013"/>
              <a:gd name="connsiteX33" fmla="*/ 171812 w 11723582"/>
              <a:gd name="connsiteY33" fmla="*/ 6125013 h 6125013"/>
              <a:gd name="connsiteX34" fmla="*/ 0 w 11723582"/>
              <a:gd name="connsiteY34" fmla="*/ 5104158 h 6125013"/>
              <a:gd name="connsiteX35" fmla="*/ 0 w 11723582"/>
              <a:gd name="connsiteY35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723582" h="6125013" fill="none" extrusionOk="0">
                <a:moveTo>
                  <a:pt x="0" y="1020854"/>
                </a:moveTo>
                <a:cubicBezTo>
                  <a:pt x="-19677" y="525198"/>
                  <a:pt x="21468" y="-162099"/>
                  <a:pt x="171812" y="0"/>
                </a:cubicBezTo>
                <a:cubicBezTo>
                  <a:pt x="501577" y="-142508"/>
                  <a:pt x="748701" y="385448"/>
                  <a:pt x="819594" y="0"/>
                </a:cubicBezTo>
                <a:cubicBezTo>
                  <a:pt x="1206313" y="-307496"/>
                  <a:pt x="1499962" y="385487"/>
                  <a:pt x="1922575" y="0"/>
                </a:cubicBezTo>
                <a:cubicBezTo>
                  <a:pt x="2109305" y="-453193"/>
                  <a:pt x="2422741" y="543635"/>
                  <a:pt x="2570357" y="0"/>
                </a:cubicBezTo>
                <a:cubicBezTo>
                  <a:pt x="2856309" y="-272746"/>
                  <a:pt x="3389907" y="479273"/>
                  <a:pt x="3673338" y="0"/>
                </a:cubicBezTo>
                <a:cubicBezTo>
                  <a:pt x="4234854" y="-315007"/>
                  <a:pt x="4171886" y="254644"/>
                  <a:pt x="4662517" y="0"/>
                </a:cubicBezTo>
                <a:cubicBezTo>
                  <a:pt x="4854059" y="-274112"/>
                  <a:pt x="5406190" y="294614"/>
                  <a:pt x="5765499" y="0"/>
                </a:cubicBezTo>
                <a:cubicBezTo>
                  <a:pt x="6156972" y="-326019"/>
                  <a:pt x="5937160" y="419468"/>
                  <a:pt x="6527081" y="0"/>
                </a:cubicBezTo>
                <a:cubicBezTo>
                  <a:pt x="6798523" y="-148367"/>
                  <a:pt x="6910265" y="343002"/>
                  <a:pt x="7402461" y="0"/>
                </a:cubicBezTo>
                <a:cubicBezTo>
                  <a:pt x="7767318" y="-516566"/>
                  <a:pt x="7856762" y="71423"/>
                  <a:pt x="8164043" y="0"/>
                </a:cubicBezTo>
                <a:cubicBezTo>
                  <a:pt x="8432635" y="-40706"/>
                  <a:pt x="8510430" y="124720"/>
                  <a:pt x="8698026" y="0"/>
                </a:cubicBezTo>
                <a:cubicBezTo>
                  <a:pt x="9060082" y="21431"/>
                  <a:pt x="9494692" y="820544"/>
                  <a:pt x="9687207" y="0"/>
                </a:cubicBezTo>
                <a:cubicBezTo>
                  <a:pt x="10031181" y="-524967"/>
                  <a:pt x="10359696" y="164432"/>
                  <a:pt x="10790187" y="0"/>
                </a:cubicBezTo>
                <a:cubicBezTo>
                  <a:pt x="11247894" y="-347620"/>
                  <a:pt x="11413734" y="287089"/>
                  <a:pt x="11551769" y="0"/>
                </a:cubicBezTo>
                <a:cubicBezTo>
                  <a:pt x="11511638" y="40971"/>
                  <a:pt x="11512378" y="349491"/>
                  <a:pt x="11723582" y="1020854"/>
                </a:cubicBezTo>
                <a:cubicBezTo>
                  <a:pt x="11491239" y="2469167"/>
                  <a:pt x="11964926" y="4030205"/>
                  <a:pt x="11723582" y="5104158"/>
                </a:cubicBezTo>
                <a:cubicBezTo>
                  <a:pt x="11683929" y="5719907"/>
                  <a:pt x="11647876" y="6062116"/>
                  <a:pt x="11551769" y="6125013"/>
                </a:cubicBezTo>
                <a:cubicBezTo>
                  <a:pt x="11305289" y="6749897"/>
                  <a:pt x="10893347" y="6086647"/>
                  <a:pt x="10562588" y="6125013"/>
                </a:cubicBezTo>
                <a:cubicBezTo>
                  <a:pt x="10263058" y="6370799"/>
                  <a:pt x="9780119" y="6128963"/>
                  <a:pt x="9459608" y="6125013"/>
                </a:cubicBezTo>
                <a:cubicBezTo>
                  <a:pt x="9182616" y="6257605"/>
                  <a:pt x="9030008" y="5884957"/>
                  <a:pt x="8811825" y="6125013"/>
                </a:cubicBezTo>
                <a:cubicBezTo>
                  <a:pt x="8555648" y="6495848"/>
                  <a:pt x="7931702" y="5688010"/>
                  <a:pt x="7708845" y="6125013"/>
                </a:cubicBezTo>
                <a:cubicBezTo>
                  <a:pt x="7317260" y="6864594"/>
                  <a:pt x="7102020" y="5795304"/>
                  <a:pt x="6947263" y="6125013"/>
                </a:cubicBezTo>
                <a:cubicBezTo>
                  <a:pt x="6711633" y="6489758"/>
                  <a:pt x="6586864" y="5900491"/>
                  <a:pt x="6413280" y="6125013"/>
                </a:cubicBezTo>
                <a:cubicBezTo>
                  <a:pt x="6265996" y="6297023"/>
                  <a:pt x="6033297" y="5912754"/>
                  <a:pt x="5879297" y="6125013"/>
                </a:cubicBezTo>
                <a:cubicBezTo>
                  <a:pt x="5687481" y="6223004"/>
                  <a:pt x="5273103" y="5396441"/>
                  <a:pt x="5003917" y="6125013"/>
                </a:cubicBezTo>
                <a:cubicBezTo>
                  <a:pt x="4663657" y="6738450"/>
                  <a:pt x="4442098" y="5890500"/>
                  <a:pt x="4242335" y="6125013"/>
                </a:cubicBezTo>
                <a:cubicBezTo>
                  <a:pt x="4315906" y="6454496"/>
                  <a:pt x="3687092" y="5648535"/>
                  <a:pt x="3253154" y="6125013"/>
                </a:cubicBezTo>
                <a:cubicBezTo>
                  <a:pt x="2882872" y="6806199"/>
                  <a:pt x="2821625" y="5376049"/>
                  <a:pt x="2377773" y="6125013"/>
                </a:cubicBezTo>
                <a:cubicBezTo>
                  <a:pt x="1885345" y="6554520"/>
                  <a:pt x="1841943" y="5762846"/>
                  <a:pt x="1502392" y="6125013"/>
                </a:cubicBezTo>
                <a:cubicBezTo>
                  <a:pt x="854046" y="6348053"/>
                  <a:pt x="544985" y="5831746"/>
                  <a:pt x="171812" y="6125013"/>
                </a:cubicBezTo>
                <a:cubicBezTo>
                  <a:pt x="6609" y="6023104"/>
                  <a:pt x="96027" y="5869338"/>
                  <a:pt x="0" y="5104158"/>
                </a:cubicBezTo>
                <a:cubicBezTo>
                  <a:pt x="203168" y="3063847"/>
                  <a:pt x="-177283" y="2379254"/>
                  <a:pt x="0" y="1020854"/>
                </a:cubicBezTo>
                <a:close/>
              </a:path>
              <a:path w="11723582" h="6125013" stroke="0" extrusionOk="0">
                <a:moveTo>
                  <a:pt x="0" y="1020854"/>
                </a:moveTo>
                <a:cubicBezTo>
                  <a:pt x="5812" y="483418"/>
                  <a:pt x="84073" y="23275"/>
                  <a:pt x="171812" y="0"/>
                </a:cubicBezTo>
                <a:cubicBezTo>
                  <a:pt x="450952" y="-243688"/>
                  <a:pt x="441328" y="204341"/>
                  <a:pt x="705795" y="0"/>
                </a:cubicBezTo>
                <a:cubicBezTo>
                  <a:pt x="863978" y="-406820"/>
                  <a:pt x="1187025" y="335806"/>
                  <a:pt x="1239778" y="0"/>
                </a:cubicBezTo>
                <a:cubicBezTo>
                  <a:pt x="1381526" y="-304520"/>
                  <a:pt x="1873645" y="184595"/>
                  <a:pt x="2001358" y="0"/>
                </a:cubicBezTo>
                <a:cubicBezTo>
                  <a:pt x="2125405" y="-264859"/>
                  <a:pt x="2457091" y="303154"/>
                  <a:pt x="2762940" y="0"/>
                </a:cubicBezTo>
                <a:cubicBezTo>
                  <a:pt x="2826637" y="-407917"/>
                  <a:pt x="3043160" y="59361"/>
                  <a:pt x="3410723" y="0"/>
                </a:cubicBezTo>
                <a:cubicBezTo>
                  <a:pt x="3617814" y="-236086"/>
                  <a:pt x="4013042" y="251093"/>
                  <a:pt x="4399904" y="0"/>
                </a:cubicBezTo>
                <a:cubicBezTo>
                  <a:pt x="4639695" y="-84890"/>
                  <a:pt x="4827060" y="332805"/>
                  <a:pt x="5047686" y="0"/>
                </a:cubicBezTo>
                <a:cubicBezTo>
                  <a:pt x="5253852" y="-355761"/>
                  <a:pt x="5486714" y="107389"/>
                  <a:pt x="5695468" y="0"/>
                </a:cubicBezTo>
                <a:cubicBezTo>
                  <a:pt x="5851492" y="-311997"/>
                  <a:pt x="6317068" y="316340"/>
                  <a:pt x="6457050" y="0"/>
                </a:cubicBezTo>
                <a:cubicBezTo>
                  <a:pt x="6867986" y="-340641"/>
                  <a:pt x="6854966" y="-895"/>
                  <a:pt x="7104831" y="0"/>
                </a:cubicBezTo>
                <a:cubicBezTo>
                  <a:pt x="7456976" y="187746"/>
                  <a:pt x="7697892" y="947905"/>
                  <a:pt x="8094012" y="0"/>
                </a:cubicBezTo>
                <a:cubicBezTo>
                  <a:pt x="8452412" y="-453614"/>
                  <a:pt x="8481656" y="342875"/>
                  <a:pt x="8627995" y="0"/>
                </a:cubicBezTo>
                <a:cubicBezTo>
                  <a:pt x="8612142" y="-353089"/>
                  <a:pt x="9307894" y="375628"/>
                  <a:pt x="9503376" y="0"/>
                </a:cubicBezTo>
                <a:cubicBezTo>
                  <a:pt x="9812417" y="-360154"/>
                  <a:pt x="10184617" y="353416"/>
                  <a:pt x="10606357" y="0"/>
                </a:cubicBezTo>
                <a:cubicBezTo>
                  <a:pt x="10993098" y="-512662"/>
                  <a:pt x="10986845" y="332305"/>
                  <a:pt x="11551769" y="0"/>
                </a:cubicBezTo>
                <a:cubicBezTo>
                  <a:pt x="11580426" y="-9293"/>
                  <a:pt x="11845155" y="373654"/>
                  <a:pt x="11723582" y="1020854"/>
                </a:cubicBezTo>
                <a:cubicBezTo>
                  <a:pt x="11517233" y="2132552"/>
                  <a:pt x="11652955" y="3834430"/>
                  <a:pt x="11723582" y="5104158"/>
                </a:cubicBezTo>
                <a:cubicBezTo>
                  <a:pt x="11719933" y="5609212"/>
                  <a:pt x="11612108" y="6064075"/>
                  <a:pt x="11551769" y="6125013"/>
                </a:cubicBezTo>
                <a:cubicBezTo>
                  <a:pt x="11407320" y="6524462"/>
                  <a:pt x="11297085" y="6005008"/>
                  <a:pt x="11017786" y="6125013"/>
                </a:cubicBezTo>
                <a:cubicBezTo>
                  <a:pt x="10786266" y="6265411"/>
                  <a:pt x="10271104" y="5857185"/>
                  <a:pt x="9914806" y="6125013"/>
                </a:cubicBezTo>
                <a:cubicBezTo>
                  <a:pt x="9486015" y="6439288"/>
                  <a:pt x="9098049" y="6208614"/>
                  <a:pt x="8811825" y="6125013"/>
                </a:cubicBezTo>
                <a:cubicBezTo>
                  <a:pt x="8434624" y="6163742"/>
                  <a:pt x="8499820" y="5968999"/>
                  <a:pt x="8277844" y="6125013"/>
                </a:cubicBezTo>
                <a:cubicBezTo>
                  <a:pt x="7932650" y="6275412"/>
                  <a:pt x="7691319" y="5467385"/>
                  <a:pt x="7516262" y="6125013"/>
                </a:cubicBezTo>
                <a:cubicBezTo>
                  <a:pt x="7355587" y="6551263"/>
                  <a:pt x="6788081" y="6052116"/>
                  <a:pt x="6527081" y="6125013"/>
                </a:cubicBezTo>
                <a:cubicBezTo>
                  <a:pt x="6404289" y="6126743"/>
                  <a:pt x="6256814" y="6082898"/>
                  <a:pt x="6062166" y="6125013"/>
                </a:cubicBezTo>
                <a:cubicBezTo>
                  <a:pt x="5874047" y="6164387"/>
                  <a:pt x="5714082" y="6017687"/>
                  <a:pt x="5537900" y="6125013"/>
                </a:cubicBezTo>
                <a:cubicBezTo>
                  <a:pt x="5121408" y="6331794"/>
                  <a:pt x="5155268" y="5558582"/>
                  <a:pt x="4776318" y="6125013"/>
                </a:cubicBezTo>
                <a:cubicBezTo>
                  <a:pt x="4272264" y="6432413"/>
                  <a:pt x="3910345" y="5756102"/>
                  <a:pt x="3673338" y="6125013"/>
                </a:cubicBezTo>
                <a:cubicBezTo>
                  <a:pt x="3273980" y="6726369"/>
                  <a:pt x="3432080" y="5691214"/>
                  <a:pt x="3139355" y="6125013"/>
                </a:cubicBezTo>
                <a:cubicBezTo>
                  <a:pt x="2985843" y="6405479"/>
                  <a:pt x="2999746" y="5739603"/>
                  <a:pt x="2377773" y="6125013"/>
                </a:cubicBezTo>
                <a:cubicBezTo>
                  <a:pt x="2066929" y="6516096"/>
                  <a:pt x="1946966" y="5767820"/>
                  <a:pt x="1843790" y="6125013"/>
                </a:cubicBezTo>
                <a:cubicBezTo>
                  <a:pt x="1755373" y="6392622"/>
                  <a:pt x="552255" y="5724753"/>
                  <a:pt x="171812" y="6125013"/>
                </a:cubicBezTo>
                <a:cubicBezTo>
                  <a:pt x="57206" y="6213687"/>
                  <a:pt x="-188934" y="5786157"/>
                  <a:pt x="0" y="5104158"/>
                </a:cubicBezTo>
                <a:cubicBezTo>
                  <a:pt x="-356" y="3015690"/>
                  <a:pt x="-202383" y="2424620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197" y="491916"/>
                  <a:pt x="81375" y="-72289"/>
                  <a:pt x="171812" y="0"/>
                </a:cubicBezTo>
                <a:cubicBezTo>
                  <a:pt x="459226" y="-234891"/>
                  <a:pt x="714593" y="295502"/>
                  <a:pt x="819594" y="0"/>
                </a:cubicBezTo>
                <a:cubicBezTo>
                  <a:pt x="1020602" y="-251092"/>
                  <a:pt x="1622197" y="432536"/>
                  <a:pt x="1922575" y="0"/>
                </a:cubicBezTo>
                <a:cubicBezTo>
                  <a:pt x="2153714" y="-557256"/>
                  <a:pt x="2592634" y="566022"/>
                  <a:pt x="2570357" y="0"/>
                </a:cubicBezTo>
                <a:cubicBezTo>
                  <a:pt x="2779701" y="-220693"/>
                  <a:pt x="3165676" y="338415"/>
                  <a:pt x="3673338" y="0"/>
                </a:cubicBezTo>
                <a:cubicBezTo>
                  <a:pt x="4116168" y="-425690"/>
                  <a:pt x="4444297" y="216445"/>
                  <a:pt x="4662517" y="0"/>
                </a:cubicBezTo>
                <a:cubicBezTo>
                  <a:pt x="5019625" y="-286147"/>
                  <a:pt x="5382683" y="402415"/>
                  <a:pt x="5765499" y="0"/>
                </a:cubicBezTo>
                <a:cubicBezTo>
                  <a:pt x="6373371" y="-256026"/>
                  <a:pt x="6022841" y="540095"/>
                  <a:pt x="6527081" y="0"/>
                </a:cubicBezTo>
                <a:cubicBezTo>
                  <a:pt x="6992296" y="-405296"/>
                  <a:pt x="7112005" y="670332"/>
                  <a:pt x="7402461" y="0"/>
                </a:cubicBezTo>
                <a:cubicBezTo>
                  <a:pt x="7692215" y="-518590"/>
                  <a:pt x="7861775" y="164561"/>
                  <a:pt x="8164043" y="0"/>
                </a:cubicBezTo>
                <a:cubicBezTo>
                  <a:pt x="8403059" y="-107148"/>
                  <a:pt x="8561420" y="150252"/>
                  <a:pt x="8698026" y="0"/>
                </a:cubicBezTo>
                <a:cubicBezTo>
                  <a:pt x="8923448" y="-257149"/>
                  <a:pt x="9498069" y="491556"/>
                  <a:pt x="9687207" y="0"/>
                </a:cubicBezTo>
                <a:cubicBezTo>
                  <a:pt x="9807072" y="-667846"/>
                  <a:pt x="10363724" y="192685"/>
                  <a:pt x="10790187" y="0"/>
                </a:cubicBezTo>
                <a:cubicBezTo>
                  <a:pt x="11121226" y="-334003"/>
                  <a:pt x="11401085" y="175744"/>
                  <a:pt x="11551769" y="0"/>
                </a:cubicBezTo>
                <a:cubicBezTo>
                  <a:pt x="11541031" y="-109659"/>
                  <a:pt x="11613217" y="248376"/>
                  <a:pt x="11723582" y="1020854"/>
                </a:cubicBezTo>
                <a:cubicBezTo>
                  <a:pt x="11986088" y="2414448"/>
                  <a:pt x="12018227" y="3873518"/>
                  <a:pt x="11723582" y="5104158"/>
                </a:cubicBezTo>
                <a:cubicBezTo>
                  <a:pt x="11712372" y="5775780"/>
                  <a:pt x="11629969" y="6086371"/>
                  <a:pt x="11551769" y="6125013"/>
                </a:cubicBezTo>
                <a:cubicBezTo>
                  <a:pt x="11194149" y="6693511"/>
                  <a:pt x="10889369" y="6033252"/>
                  <a:pt x="10562588" y="6125013"/>
                </a:cubicBezTo>
                <a:cubicBezTo>
                  <a:pt x="10101926" y="6322965"/>
                  <a:pt x="9832649" y="6063837"/>
                  <a:pt x="9459608" y="6125013"/>
                </a:cubicBezTo>
                <a:cubicBezTo>
                  <a:pt x="9079612" y="6269954"/>
                  <a:pt x="9076719" y="6009545"/>
                  <a:pt x="8811825" y="6125013"/>
                </a:cubicBezTo>
                <a:cubicBezTo>
                  <a:pt x="8631208" y="6323551"/>
                  <a:pt x="7981561" y="5470765"/>
                  <a:pt x="7708845" y="6125013"/>
                </a:cubicBezTo>
                <a:cubicBezTo>
                  <a:pt x="7329265" y="6808582"/>
                  <a:pt x="7232324" y="5821192"/>
                  <a:pt x="6947263" y="6125013"/>
                </a:cubicBezTo>
                <a:cubicBezTo>
                  <a:pt x="6677080" y="6435423"/>
                  <a:pt x="6460068" y="5883168"/>
                  <a:pt x="6413280" y="6125013"/>
                </a:cubicBezTo>
                <a:cubicBezTo>
                  <a:pt x="6291753" y="6278833"/>
                  <a:pt x="6091178" y="6016257"/>
                  <a:pt x="5879297" y="6125013"/>
                </a:cubicBezTo>
                <a:cubicBezTo>
                  <a:pt x="5593981" y="6219802"/>
                  <a:pt x="5244107" y="5690071"/>
                  <a:pt x="5003917" y="6125013"/>
                </a:cubicBezTo>
                <a:cubicBezTo>
                  <a:pt x="4769111" y="6723678"/>
                  <a:pt x="4388718" y="5876608"/>
                  <a:pt x="4242335" y="6125013"/>
                </a:cubicBezTo>
                <a:cubicBezTo>
                  <a:pt x="4041743" y="6390752"/>
                  <a:pt x="3432073" y="5666934"/>
                  <a:pt x="3253154" y="6125013"/>
                </a:cubicBezTo>
                <a:cubicBezTo>
                  <a:pt x="2836496" y="6581154"/>
                  <a:pt x="2773252" y="5625198"/>
                  <a:pt x="2377773" y="6125013"/>
                </a:cubicBezTo>
                <a:cubicBezTo>
                  <a:pt x="1940208" y="6453648"/>
                  <a:pt x="1890766" y="5910660"/>
                  <a:pt x="1502392" y="6125013"/>
                </a:cubicBezTo>
                <a:cubicBezTo>
                  <a:pt x="1002766" y="6310362"/>
                  <a:pt x="674254" y="5772587"/>
                  <a:pt x="171812" y="6125013"/>
                </a:cubicBezTo>
                <a:cubicBezTo>
                  <a:pt x="43675" y="6129772"/>
                  <a:pt x="66862" y="5795648"/>
                  <a:pt x="0" y="5104158"/>
                </a:cubicBezTo>
                <a:cubicBezTo>
                  <a:pt x="-143328" y="3139318"/>
                  <a:pt x="-83033" y="2463296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-4709" y="490912"/>
                  <a:pt x="101892" y="-125043"/>
                  <a:pt x="171812" y="0"/>
                </a:cubicBezTo>
                <a:cubicBezTo>
                  <a:pt x="549670" y="-244783"/>
                  <a:pt x="759601" y="432951"/>
                  <a:pt x="819594" y="0"/>
                </a:cubicBezTo>
                <a:cubicBezTo>
                  <a:pt x="1245667" y="-184425"/>
                  <a:pt x="1591678" y="550456"/>
                  <a:pt x="1922575" y="0"/>
                </a:cubicBezTo>
                <a:cubicBezTo>
                  <a:pt x="2125772" y="-500874"/>
                  <a:pt x="2435211" y="499073"/>
                  <a:pt x="2570357" y="0"/>
                </a:cubicBezTo>
                <a:cubicBezTo>
                  <a:pt x="2776422" y="-249535"/>
                  <a:pt x="3203176" y="490481"/>
                  <a:pt x="3673338" y="0"/>
                </a:cubicBezTo>
                <a:cubicBezTo>
                  <a:pt x="4202849" y="-340887"/>
                  <a:pt x="4297212" y="232797"/>
                  <a:pt x="4662517" y="0"/>
                </a:cubicBezTo>
                <a:cubicBezTo>
                  <a:pt x="5058465" y="-312582"/>
                  <a:pt x="5392639" y="397746"/>
                  <a:pt x="5765499" y="0"/>
                </a:cubicBezTo>
                <a:cubicBezTo>
                  <a:pt x="6037953" y="-379874"/>
                  <a:pt x="5923170" y="460197"/>
                  <a:pt x="6527081" y="0"/>
                </a:cubicBezTo>
                <a:cubicBezTo>
                  <a:pt x="6976609" y="-306176"/>
                  <a:pt x="6907913" y="501174"/>
                  <a:pt x="7402461" y="0"/>
                </a:cubicBezTo>
                <a:cubicBezTo>
                  <a:pt x="7713130" y="-436596"/>
                  <a:pt x="7798105" y="120603"/>
                  <a:pt x="8164043" y="0"/>
                </a:cubicBezTo>
                <a:cubicBezTo>
                  <a:pt x="8384168" y="-93303"/>
                  <a:pt x="8546522" y="206815"/>
                  <a:pt x="8698026" y="0"/>
                </a:cubicBezTo>
                <a:cubicBezTo>
                  <a:pt x="8988692" y="-101844"/>
                  <a:pt x="9493247" y="622871"/>
                  <a:pt x="9687207" y="0"/>
                </a:cubicBezTo>
                <a:cubicBezTo>
                  <a:pt x="9942316" y="-613702"/>
                  <a:pt x="10338667" y="172996"/>
                  <a:pt x="10790187" y="0"/>
                </a:cubicBezTo>
                <a:cubicBezTo>
                  <a:pt x="11163128" y="-274326"/>
                  <a:pt x="11395662" y="256740"/>
                  <a:pt x="11551769" y="0"/>
                </a:cubicBezTo>
                <a:cubicBezTo>
                  <a:pt x="11565795" y="-579"/>
                  <a:pt x="11577499" y="338182"/>
                  <a:pt x="11723582" y="1020854"/>
                </a:cubicBezTo>
                <a:cubicBezTo>
                  <a:pt x="11951134" y="2552593"/>
                  <a:pt x="11941214" y="3843400"/>
                  <a:pt x="11723582" y="5104158"/>
                </a:cubicBezTo>
                <a:cubicBezTo>
                  <a:pt x="11691952" y="5739602"/>
                  <a:pt x="11676299" y="6072424"/>
                  <a:pt x="11551769" y="6125013"/>
                </a:cubicBezTo>
                <a:cubicBezTo>
                  <a:pt x="11215625" y="6733908"/>
                  <a:pt x="10895514" y="6042388"/>
                  <a:pt x="10562588" y="6125013"/>
                </a:cubicBezTo>
                <a:cubicBezTo>
                  <a:pt x="10280363" y="6334356"/>
                  <a:pt x="9786581" y="6104294"/>
                  <a:pt x="9459608" y="6125013"/>
                </a:cubicBezTo>
                <a:cubicBezTo>
                  <a:pt x="9105230" y="6238535"/>
                  <a:pt x="9017243" y="5922874"/>
                  <a:pt x="8811825" y="6125013"/>
                </a:cubicBezTo>
                <a:cubicBezTo>
                  <a:pt x="8634736" y="6332363"/>
                  <a:pt x="7930266" y="5604763"/>
                  <a:pt x="7708845" y="6125013"/>
                </a:cubicBezTo>
                <a:cubicBezTo>
                  <a:pt x="7353931" y="6861950"/>
                  <a:pt x="7150593" y="5733919"/>
                  <a:pt x="6947263" y="6125013"/>
                </a:cubicBezTo>
                <a:cubicBezTo>
                  <a:pt x="6664094" y="6468670"/>
                  <a:pt x="6549315" y="5916349"/>
                  <a:pt x="6413280" y="6125013"/>
                </a:cubicBezTo>
                <a:cubicBezTo>
                  <a:pt x="6285968" y="6305648"/>
                  <a:pt x="6044384" y="5991535"/>
                  <a:pt x="5879297" y="6125013"/>
                </a:cubicBezTo>
                <a:cubicBezTo>
                  <a:pt x="5694233" y="6181008"/>
                  <a:pt x="5188343" y="5513908"/>
                  <a:pt x="5003917" y="6125013"/>
                </a:cubicBezTo>
                <a:cubicBezTo>
                  <a:pt x="4674343" y="6650024"/>
                  <a:pt x="4392139" y="5830592"/>
                  <a:pt x="4242335" y="6125013"/>
                </a:cubicBezTo>
                <a:cubicBezTo>
                  <a:pt x="4277989" y="6498351"/>
                  <a:pt x="3553226" y="5698909"/>
                  <a:pt x="3253154" y="6125013"/>
                </a:cubicBezTo>
                <a:cubicBezTo>
                  <a:pt x="2668786" y="6724130"/>
                  <a:pt x="2693623" y="5335547"/>
                  <a:pt x="2377773" y="6125013"/>
                </a:cubicBezTo>
                <a:cubicBezTo>
                  <a:pt x="1926479" y="6592177"/>
                  <a:pt x="1760846" y="5791661"/>
                  <a:pt x="1502392" y="6125013"/>
                </a:cubicBezTo>
                <a:cubicBezTo>
                  <a:pt x="891894" y="6231243"/>
                  <a:pt x="593740" y="5731984"/>
                  <a:pt x="171812" y="6125013"/>
                </a:cubicBezTo>
                <a:cubicBezTo>
                  <a:pt x="82194" y="6048370"/>
                  <a:pt x="71954" y="5834302"/>
                  <a:pt x="0" y="5104158"/>
                </a:cubicBezTo>
                <a:cubicBezTo>
                  <a:pt x="129121" y="3106496"/>
                  <a:pt x="-69971" y="2268773"/>
                  <a:pt x="0" y="102085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829830956">
                  <a:custGeom>
                    <a:avLst/>
                    <a:gdLst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819594 w 11723582"/>
                      <a:gd name="connsiteY2" fmla="*/ 0 h 6125013"/>
                      <a:gd name="connsiteX3" fmla="*/ 1922575 w 11723582"/>
                      <a:gd name="connsiteY3" fmla="*/ 0 h 6125013"/>
                      <a:gd name="connsiteX4" fmla="*/ 2570357 w 11723582"/>
                      <a:gd name="connsiteY4" fmla="*/ 0 h 6125013"/>
                      <a:gd name="connsiteX5" fmla="*/ 3673338 w 11723582"/>
                      <a:gd name="connsiteY5" fmla="*/ 0 h 6125013"/>
                      <a:gd name="connsiteX6" fmla="*/ 4662517 w 11723582"/>
                      <a:gd name="connsiteY6" fmla="*/ 0 h 6125013"/>
                      <a:gd name="connsiteX7" fmla="*/ 5765499 w 11723582"/>
                      <a:gd name="connsiteY7" fmla="*/ 0 h 6125013"/>
                      <a:gd name="connsiteX8" fmla="*/ 6527081 w 11723582"/>
                      <a:gd name="connsiteY8" fmla="*/ 0 h 6125013"/>
                      <a:gd name="connsiteX9" fmla="*/ 7402461 w 11723582"/>
                      <a:gd name="connsiteY9" fmla="*/ 0 h 6125013"/>
                      <a:gd name="connsiteX10" fmla="*/ 8164043 w 11723582"/>
                      <a:gd name="connsiteY10" fmla="*/ 0 h 6125013"/>
                      <a:gd name="connsiteX11" fmla="*/ 8698026 w 11723582"/>
                      <a:gd name="connsiteY11" fmla="*/ 0 h 6125013"/>
                      <a:gd name="connsiteX12" fmla="*/ 9687207 w 11723582"/>
                      <a:gd name="connsiteY12" fmla="*/ 0 h 6125013"/>
                      <a:gd name="connsiteX13" fmla="*/ 10790187 w 11723582"/>
                      <a:gd name="connsiteY13" fmla="*/ 0 h 6125013"/>
                      <a:gd name="connsiteX14" fmla="*/ 11551769 w 11723582"/>
                      <a:gd name="connsiteY14" fmla="*/ 0 h 6125013"/>
                      <a:gd name="connsiteX15" fmla="*/ 11723582 w 11723582"/>
                      <a:gd name="connsiteY15" fmla="*/ 1020854 h 6125013"/>
                      <a:gd name="connsiteX16" fmla="*/ 11723582 w 11723582"/>
                      <a:gd name="connsiteY16" fmla="*/ 5104158 h 6125013"/>
                      <a:gd name="connsiteX17" fmla="*/ 11551769 w 11723582"/>
                      <a:gd name="connsiteY17" fmla="*/ 6125013 h 6125013"/>
                      <a:gd name="connsiteX18" fmla="*/ 10562588 w 11723582"/>
                      <a:gd name="connsiteY18" fmla="*/ 6125013 h 6125013"/>
                      <a:gd name="connsiteX19" fmla="*/ 9459608 w 11723582"/>
                      <a:gd name="connsiteY19" fmla="*/ 6125013 h 6125013"/>
                      <a:gd name="connsiteX20" fmla="*/ 8811825 w 11723582"/>
                      <a:gd name="connsiteY20" fmla="*/ 6125013 h 6125013"/>
                      <a:gd name="connsiteX21" fmla="*/ 7708845 w 11723582"/>
                      <a:gd name="connsiteY21" fmla="*/ 6125013 h 6125013"/>
                      <a:gd name="connsiteX22" fmla="*/ 6947263 w 11723582"/>
                      <a:gd name="connsiteY22" fmla="*/ 6125013 h 6125013"/>
                      <a:gd name="connsiteX23" fmla="*/ 6413280 w 11723582"/>
                      <a:gd name="connsiteY23" fmla="*/ 6125013 h 6125013"/>
                      <a:gd name="connsiteX24" fmla="*/ 5879297 w 11723582"/>
                      <a:gd name="connsiteY24" fmla="*/ 6125013 h 6125013"/>
                      <a:gd name="connsiteX25" fmla="*/ 5003917 w 11723582"/>
                      <a:gd name="connsiteY25" fmla="*/ 6125013 h 6125013"/>
                      <a:gd name="connsiteX26" fmla="*/ 4242335 w 11723582"/>
                      <a:gd name="connsiteY26" fmla="*/ 6125013 h 6125013"/>
                      <a:gd name="connsiteX27" fmla="*/ 3253154 w 11723582"/>
                      <a:gd name="connsiteY27" fmla="*/ 6125013 h 6125013"/>
                      <a:gd name="connsiteX28" fmla="*/ 2377773 w 11723582"/>
                      <a:gd name="connsiteY28" fmla="*/ 6125013 h 6125013"/>
                      <a:gd name="connsiteX29" fmla="*/ 1502392 w 11723582"/>
                      <a:gd name="connsiteY29" fmla="*/ 6125013 h 6125013"/>
                      <a:gd name="connsiteX30" fmla="*/ 171812 w 11723582"/>
                      <a:gd name="connsiteY30" fmla="*/ 6125013 h 6125013"/>
                      <a:gd name="connsiteX31" fmla="*/ 0 w 11723582"/>
                      <a:gd name="connsiteY31" fmla="*/ 5104158 h 6125013"/>
                      <a:gd name="connsiteX32" fmla="*/ 0 w 11723582"/>
                      <a:gd name="connsiteY32" fmla="*/ 1020854 h 6125013"/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705795 w 11723582"/>
                      <a:gd name="connsiteY2" fmla="*/ 0 h 6125013"/>
                      <a:gd name="connsiteX3" fmla="*/ 1239778 w 11723582"/>
                      <a:gd name="connsiteY3" fmla="*/ 0 h 6125013"/>
                      <a:gd name="connsiteX4" fmla="*/ 2001358 w 11723582"/>
                      <a:gd name="connsiteY4" fmla="*/ 0 h 6125013"/>
                      <a:gd name="connsiteX5" fmla="*/ 2762940 w 11723582"/>
                      <a:gd name="connsiteY5" fmla="*/ 0 h 6125013"/>
                      <a:gd name="connsiteX6" fmla="*/ 3410723 w 11723582"/>
                      <a:gd name="connsiteY6" fmla="*/ 0 h 6125013"/>
                      <a:gd name="connsiteX7" fmla="*/ 4399904 w 11723582"/>
                      <a:gd name="connsiteY7" fmla="*/ 0 h 6125013"/>
                      <a:gd name="connsiteX8" fmla="*/ 5047686 w 11723582"/>
                      <a:gd name="connsiteY8" fmla="*/ 0 h 6125013"/>
                      <a:gd name="connsiteX9" fmla="*/ 5695468 w 11723582"/>
                      <a:gd name="connsiteY9" fmla="*/ 0 h 6125013"/>
                      <a:gd name="connsiteX10" fmla="*/ 6457050 w 11723582"/>
                      <a:gd name="connsiteY10" fmla="*/ 0 h 6125013"/>
                      <a:gd name="connsiteX11" fmla="*/ 7104831 w 11723582"/>
                      <a:gd name="connsiteY11" fmla="*/ 0 h 6125013"/>
                      <a:gd name="connsiteX12" fmla="*/ 8094012 w 11723582"/>
                      <a:gd name="connsiteY12" fmla="*/ 0 h 6125013"/>
                      <a:gd name="connsiteX13" fmla="*/ 8627995 w 11723582"/>
                      <a:gd name="connsiteY13" fmla="*/ 0 h 6125013"/>
                      <a:gd name="connsiteX14" fmla="*/ 9503376 w 11723582"/>
                      <a:gd name="connsiteY14" fmla="*/ 0 h 6125013"/>
                      <a:gd name="connsiteX15" fmla="*/ 10606357 w 11723582"/>
                      <a:gd name="connsiteY15" fmla="*/ 0 h 6125013"/>
                      <a:gd name="connsiteX16" fmla="*/ 11551769 w 11723582"/>
                      <a:gd name="connsiteY16" fmla="*/ 0 h 6125013"/>
                      <a:gd name="connsiteX17" fmla="*/ 11723582 w 11723582"/>
                      <a:gd name="connsiteY17" fmla="*/ 1020854 h 6125013"/>
                      <a:gd name="connsiteX18" fmla="*/ 11723582 w 11723582"/>
                      <a:gd name="connsiteY18" fmla="*/ 5104158 h 6125013"/>
                      <a:gd name="connsiteX19" fmla="*/ 11551769 w 11723582"/>
                      <a:gd name="connsiteY19" fmla="*/ 6125013 h 6125013"/>
                      <a:gd name="connsiteX20" fmla="*/ 11017786 w 11723582"/>
                      <a:gd name="connsiteY20" fmla="*/ 6125013 h 6125013"/>
                      <a:gd name="connsiteX21" fmla="*/ 9914806 w 11723582"/>
                      <a:gd name="connsiteY21" fmla="*/ 6125013 h 6125013"/>
                      <a:gd name="connsiteX22" fmla="*/ 8811825 w 11723582"/>
                      <a:gd name="connsiteY22" fmla="*/ 6125013 h 6125013"/>
                      <a:gd name="connsiteX23" fmla="*/ 8277844 w 11723582"/>
                      <a:gd name="connsiteY23" fmla="*/ 6125013 h 6125013"/>
                      <a:gd name="connsiteX24" fmla="*/ 7516262 w 11723582"/>
                      <a:gd name="connsiteY24" fmla="*/ 6125013 h 6125013"/>
                      <a:gd name="connsiteX25" fmla="*/ 6527081 w 11723582"/>
                      <a:gd name="connsiteY25" fmla="*/ 6125013 h 6125013"/>
                      <a:gd name="connsiteX26" fmla="*/ 6062166 w 11723582"/>
                      <a:gd name="connsiteY26" fmla="*/ 6125013 h 6125013"/>
                      <a:gd name="connsiteX27" fmla="*/ 5537900 w 11723582"/>
                      <a:gd name="connsiteY27" fmla="*/ 6125013 h 6125013"/>
                      <a:gd name="connsiteX28" fmla="*/ 4776318 w 11723582"/>
                      <a:gd name="connsiteY28" fmla="*/ 6125013 h 6125013"/>
                      <a:gd name="connsiteX29" fmla="*/ 3673338 w 11723582"/>
                      <a:gd name="connsiteY29" fmla="*/ 6125013 h 6125013"/>
                      <a:gd name="connsiteX30" fmla="*/ 3139355 w 11723582"/>
                      <a:gd name="connsiteY30" fmla="*/ 6125013 h 6125013"/>
                      <a:gd name="connsiteX31" fmla="*/ 2377773 w 11723582"/>
                      <a:gd name="connsiteY31" fmla="*/ 6125013 h 6125013"/>
                      <a:gd name="connsiteX32" fmla="*/ 1843790 w 11723582"/>
                      <a:gd name="connsiteY32" fmla="*/ 6125013 h 6125013"/>
                      <a:gd name="connsiteX33" fmla="*/ 171812 w 11723582"/>
                      <a:gd name="connsiteY33" fmla="*/ 6125013 h 6125013"/>
                      <a:gd name="connsiteX34" fmla="*/ 0 w 11723582"/>
                      <a:gd name="connsiteY34" fmla="*/ 5104158 h 6125013"/>
                      <a:gd name="connsiteX35" fmla="*/ 0 w 11723582"/>
                      <a:gd name="connsiteY35" fmla="*/ 1020854 h 612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723582" h="6125013" fill="none" extrusionOk="0">
                        <a:moveTo>
                          <a:pt x="0" y="1020854"/>
                        </a:moveTo>
                        <a:cubicBezTo>
                          <a:pt x="-14058" y="485100"/>
                          <a:pt x="51056" y="-127214"/>
                          <a:pt x="171812" y="0"/>
                        </a:cubicBezTo>
                        <a:cubicBezTo>
                          <a:pt x="488026" y="-227806"/>
                          <a:pt x="716869" y="366194"/>
                          <a:pt x="819594" y="0"/>
                        </a:cubicBezTo>
                        <a:cubicBezTo>
                          <a:pt x="1173856" y="-309655"/>
                          <a:pt x="1592441" y="536207"/>
                          <a:pt x="1922575" y="0"/>
                        </a:cubicBezTo>
                        <a:cubicBezTo>
                          <a:pt x="2178764" y="-501686"/>
                          <a:pt x="2424945" y="491742"/>
                          <a:pt x="2570357" y="0"/>
                        </a:cubicBezTo>
                        <a:cubicBezTo>
                          <a:pt x="2807490" y="-319806"/>
                          <a:pt x="3293843" y="379580"/>
                          <a:pt x="3673338" y="0"/>
                        </a:cubicBezTo>
                        <a:cubicBezTo>
                          <a:pt x="4190276" y="-295904"/>
                          <a:pt x="4247295" y="264466"/>
                          <a:pt x="4662517" y="0"/>
                        </a:cubicBezTo>
                        <a:cubicBezTo>
                          <a:pt x="4905435" y="-276172"/>
                          <a:pt x="5261704" y="408201"/>
                          <a:pt x="5765499" y="0"/>
                        </a:cubicBezTo>
                        <a:cubicBezTo>
                          <a:pt x="6203510" y="-360525"/>
                          <a:pt x="6030709" y="434146"/>
                          <a:pt x="6527081" y="0"/>
                        </a:cubicBezTo>
                        <a:cubicBezTo>
                          <a:pt x="6833807" y="-306169"/>
                          <a:pt x="6979815" y="402885"/>
                          <a:pt x="7402461" y="0"/>
                        </a:cubicBezTo>
                        <a:cubicBezTo>
                          <a:pt x="7728874" y="-516421"/>
                          <a:pt x="7877068" y="107224"/>
                          <a:pt x="8164043" y="0"/>
                        </a:cubicBezTo>
                        <a:cubicBezTo>
                          <a:pt x="8423286" y="-108796"/>
                          <a:pt x="8543454" y="171114"/>
                          <a:pt x="8698026" y="0"/>
                        </a:cubicBezTo>
                        <a:cubicBezTo>
                          <a:pt x="8908554" y="-125758"/>
                          <a:pt x="9481725" y="731065"/>
                          <a:pt x="9687207" y="0"/>
                        </a:cubicBezTo>
                        <a:cubicBezTo>
                          <a:pt x="9965833" y="-543264"/>
                          <a:pt x="10387511" y="251223"/>
                          <a:pt x="10790187" y="0"/>
                        </a:cubicBezTo>
                        <a:cubicBezTo>
                          <a:pt x="11200689" y="-277745"/>
                          <a:pt x="11398062" y="268008"/>
                          <a:pt x="11551769" y="0"/>
                        </a:cubicBezTo>
                        <a:cubicBezTo>
                          <a:pt x="11596931" y="-6999"/>
                          <a:pt x="11608200" y="344304"/>
                          <a:pt x="11723582" y="1020854"/>
                        </a:cubicBezTo>
                        <a:cubicBezTo>
                          <a:pt x="11661459" y="2639342"/>
                          <a:pt x="11848968" y="3985371"/>
                          <a:pt x="11723582" y="5104158"/>
                        </a:cubicBezTo>
                        <a:cubicBezTo>
                          <a:pt x="11705359" y="5741375"/>
                          <a:pt x="11646237" y="6066791"/>
                          <a:pt x="11551769" y="6125013"/>
                        </a:cubicBezTo>
                        <a:cubicBezTo>
                          <a:pt x="11211941" y="6720321"/>
                          <a:pt x="10921118" y="6024971"/>
                          <a:pt x="10562588" y="6125013"/>
                        </a:cubicBezTo>
                        <a:cubicBezTo>
                          <a:pt x="10246805" y="6363788"/>
                          <a:pt x="9791679" y="6086580"/>
                          <a:pt x="9459608" y="6125013"/>
                        </a:cubicBezTo>
                        <a:cubicBezTo>
                          <a:pt x="9163694" y="6259764"/>
                          <a:pt x="9041768" y="5915168"/>
                          <a:pt x="8811825" y="6125013"/>
                        </a:cubicBezTo>
                        <a:cubicBezTo>
                          <a:pt x="8553731" y="6346182"/>
                          <a:pt x="8030002" y="5549466"/>
                          <a:pt x="7708845" y="6125013"/>
                        </a:cubicBezTo>
                        <a:cubicBezTo>
                          <a:pt x="7327527" y="6810785"/>
                          <a:pt x="7148564" y="5795179"/>
                          <a:pt x="6947263" y="6125013"/>
                        </a:cubicBezTo>
                        <a:cubicBezTo>
                          <a:pt x="6698620" y="6473184"/>
                          <a:pt x="6572952" y="5897731"/>
                          <a:pt x="6413280" y="6125013"/>
                        </a:cubicBezTo>
                        <a:cubicBezTo>
                          <a:pt x="6286228" y="6342864"/>
                          <a:pt x="6049623" y="5940764"/>
                          <a:pt x="5879297" y="6125013"/>
                        </a:cubicBezTo>
                        <a:cubicBezTo>
                          <a:pt x="5698183" y="6269832"/>
                          <a:pt x="5248301" y="5466556"/>
                          <a:pt x="5003917" y="6125013"/>
                        </a:cubicBezTo>
                        <a:cubicBezTo>
                          <a:pt x="4717847" y="6728211"/>
                          <a:pt x="4433136" y="5875330"/>
                          <a:pt x="4242335" y="6125013"/>
                        </a:cubicBezTo>
                        <a:cubicBezTo>
                          <a:pt x="4140423" y="6428954"/>
                          <a:pt x="3676206" y="5576973"/>
                          <a:pt x="3253154" y="6125013"/>
                        </a:cubicBezTo>
                        <a:cubicBezTo>
                          <a:pt x="2872083" y="6783934"/>
                          <a:pt x="2801175" y="5520895"/>
                          <a:pt x="2377773" y="6125013"/>
                        </a:cubicBezTo>
                        <a:cubicBezTo>
                          <a:pt x="1942327" y="6620297"/>
                          <a:pt x="1855797" y="5781427"/>
                          <a:pt x="1502392" y="6125013"/>
                        </a:cubicBezTo>
                        <a:cubicBezTo>
                          <a:pt x="978854" y="6360972"/>
                          <a:pt x="612157" y="5835012"/>
                          <a:pt x="171812" y="6125013"/>
                        </a:cubicBezTo>
                        <a:cubicBezTo>
                          <a:pt x="44762" y="6079072"/>
                          <a:pt x="65046" y="5833728"/>
                          <a:pt x="0" y="5104158"/>
                        </a:cubicBezTo>
                        <a:cubicBezTo>
                          <a:pt x="144317" y="3071577"/>
                          <a:pt x="-71645" y="2223282"/>
                          <a:pt x="0" y="1020854"/>
                        </a:cubicBezTo>
                        <a:close/>
                      </a:path>
                      <a:path w="11723582" h="6125013" stroke="0" extrusionOk="0">
                        <a:moveTo>
                          <a:pt x="0" y="1020854"/>
                        </a:moveTo>
                        <a:cubicBezTo>
                          <a:pt x="8589" y="490732"/>
                          <a:pt x="88365" y="19654"/>
                          <a:pt x="171812" y="0"/>
                        </a:cubicBezTo>
                        <a:cubicBezTo>
                          <a:pt x="445275" y="-296661"/>
                          <a:pt x="456203" y="225838"/>
                          <a:pt x="705795" y="0"/>
                        </a:cubicBezTo>
                        <a:cubicBezTo>
                          <a:pt x="901448" y="-317878"/>
                          <a:pt x="1100866" y="339071"/>
                          <a:pt x="1239778" y="0"/>
                        </a:cubicBezTo>
                        <a:cubicBezTo>
                          <a:pt x="1436455" y="-336437"/>
                          <a:pt x="1820235" y="142171"/>
                          <a:pt x="2001358" y="0"/>
                        </a:cubicBezTo>
                        <a:cubicBezTo>
                          <a:pt x="2173069" y="-169320"/>
                          <a:pt x="2526530" y="418039"/>
                          <a:pt x="2762940" y="0"/>
                        </a:cubicBezTo>
                        <a:cubicBezTo>
                          <a:pt x="2873853" y="-472213"/>
                          <a:pt x="3054470" y="94358"/>
                          <a:pt x="3410723" y="0"/>
                        </a:cubicBezTo>
                        <a:cubicBezTo>
                          <a:pt x="3705757" y="-210286"/>
                          <a:pt x="4038910" y="194793"/>
                          <a:pt x="4399904" y="0"/>
                        </a:cubicBezTo>
                        <a:cubicBezTo>
                          <a:pt x="4673006" y="-107749"/>
                          <a:pt x="4823639" y="296304"/>
                          <a:pt x="5047686" y="0"/>
                        </a:cubicBezTo>
                        <a:cubicBezTo>
                          <a:pt x="5257893" y="-336591"/>
                          <a:pt x="5466509" y="168302"/>
                          <a:pt x="5695468" y="0"/>
                        </a:cubicBezTo>
                        <a:cubicBezTo>
                          <a:pt x="5919351" y="-229119"/>
                          <a:pt x="6213282" y="301026"/>
                          <a:pt x="6457050" y="0"/>
                        </a:cubicBezTo>
                        <a:cubicBezTo>
                          <a:pt x="6823935" y="-304419"/>
                          <a:pt x="6865008" y="4806"/>
                          <a:pt x="7104831" y="0"/>
                        </a:cubicBezTo>
                        <a:cubicBezTo>
                          <a:pt x="7333523" y="14134"/>
                          <a:pt x="7670622" y="745108"/>
                          <a:pt x="8094012" y="0"/>
                        </a:cubicBezTo>
                        <a:cubicBezTo>
                          <a:pt x="8499357" y="-502409"/>
                          <a:pt x="8471907" y="325397"/>
                          <a:pt x="8627995" y="0"/>
                        </a:cubicBezTo>
                        <a:cubicBezTo>
                          <a:pt x="8696760" y="-324869"/>
                          <a:pt x="9263606" y="344819"/>
                          <a:pt x="9503376" y="0"/>
                        </a:cubicBezTo>
                        <a:cubicBezTo>
                          <a:pt x="9801556" y="-347765"/>
                          <a:pt x="10208224" y="385321"/>
                          <a:pt x="10606357" y="0"/>
                        </a:cubicBezTo>
                        <a:cubicBezTo>
                          <a:pt x="10989165" y="-448297"/>
                          <a:pt x="11075152" y="258805"/>
                          <a:pt x="11551769" y="0"/>
                        </a:cubicBezTo>
                        <a:cubicBezTo>
                          <a:pt x="11615427" y="-15752"/>
                          <a:pt x="11812673" y="405270"/>
                          <a:pt x="11723582" y="1020854"/>
                        </a:cubicBezTo>
                        <a:cubicBezTo>
                          <a:pt x="11761665" y="2064113"/>
                          <a:pt x="11670310" y="3504658"/>
                          <a:pt x="11723582" y="5104158"/>
                        </a:cubicBezTo>
                        <a:cubicBezTo>
                          <a:pt x="11736921" y="5624810"/>
                          <a:pt x="11628205" y="6064091"/>
                          <a:pt x="11551769" y="6125013"/>
                        </a:cubicBezTo>
                        <a:cubicBezTo>
                          <a:pt x="11382406" y="6481600"/>
                          <a:pt x="11242802" y="5979776"/>
                          <a:pt x="11017786" y="6125013"/>
                        </a:cubicBezTo>
                        <a:cubicBezTo>
                          <a:pt x="10810636" y="6277761"/>
                          <a:pt x="10273197" y="5843981"/>
                          <a:pt x="9914806" y="6125013"/>
                        </a:cubicBezTo>
                        <a:cubicBezTo>
                          <a:pt x="9535740" y="6476428"/>
                          <a:pt x="9126246" y="6149349"/>
                          <a:pt x="8811825" y="6125013"/>
                        </a:cubicBezTo>
                        <a:cubicBezTo>
                          <a:pt x="8438733" y="6161674"/>
                          <a:pt x="8509768" y="5971962"/>
                          <a:pt x="8277844" y="6125013"/>
                        </a:cubicBezTo>
                        <a:cubicBezTo>
                          <a:pt x="8020571" y="6275027"/>
                          <a:pt x="7691830" y="5512904"/>
                          <a:pt x="7516262" y="6125013"/>
                        </a:cubicBezTo>
                        <a:cubicBezTo>
                          <a:pt x="7348817" y="6575943"/>
                          <a:pt x="6877264" y="6077688"/>
                          <a:pt x="6527081" y="6125013"/>
                        </a:cubicBezTo>
                        <a:cubicBezTo>
                          <a:pt x="6373125" y="6129228"/>
                          <a:pt x="6265925" y="6093991"/>
                          <a:pt x="6062166" y="6125013"/>
                        </a:cubicBezTo>
                        <a:cubicBezTo>
                          <a:pt x="5858407" y="6156035"/>
                          <a:pt x="5703356" y="6065186"/>
                          <a:pt x="5537900" y="6125013"/>
                        </a:cubicBezTo>
                        <a:cubicBezTo>
                          <a:pt x="5122878" y="6231647"/>
                          <a:pt x="5035256" y="5615216"/>
                          <a:pt x="4776318" y="6125013"/>
                        </a:cubicBezTo>
                        <a:cubicBezTo>
                          <a:pt x="4407896" y="6513611"/>
                          <a:pt x="4046866" y="5641502"/>
                          <a:pt x="3673338" y="6125013"/>
                        </a:cubicBezTo>
                        <a:cubicBezTo>
                          <a:pt x="3267571" y="6705280"/>
                          <a:pt x="3404767" y="5708342"/>
                          <a:pt x="3139355" y="6125013"/>
                        </a:cubicBezTo>
                        <a:cubicBezTo>
                          <a:pt x="2963391" y="6450193"/>
                          <a:pt x="2827406" y="5660953"/>
                          <a:pt x="2377773" y="6125013"/>
                        </a:cubicBezTo>
                        <a:cubicBezTo>
                          <a:pt x="2052356" y="6538087"/>
                          <a:pt x="1967479" y="5766433"/>
                          <a:pt x="1843790" y="6125013"/>
                        </a:cubicBezTo>
                        <a:cubicBezTo>
                          <a:pt x="1742303" y="6419746"/>
                          <a:pt x="587282" y="5632320"/>
                          <a:pt x="171812" y="6125013"/>
                        </a:cubicBezTo>
                        <a:cubicBezTo>
                          <a:pt x="66871" y="6186862"/>
                          <a:pt x="-76186" y="5728108"/>
                          <a:pt x="0" y="5104158"/>
                        </a:cubicBezTo>
                        <a:cubicBezTo>
                          <a:pt x="-10049" y="3159208"/>
                          <a:pt x="-64331" y="2518676"/>
                          <a:pt x="0" y="1020854"/>
                        </a:cubicBezTo>
                        <a:close/>
                      </a:path>
                      <a:path w="11723582" h="6125013" fill="none" stroke="0" extrusionOk="0">
                        <a:moveTo>
                          <a:pt x="0" y="1020854"/>
                        </a:moveTo>
                        <a:cubicBezTo>
                          <a:pt x="4408" y="473836"/>
                          <a:pt x="93065" y="-110328"/>
                          <a:pt x="171812" y="0"/>
                        </a:cubicBezTo>
                        <a:cubicBezTo>
                          <a:pt x="501866" y="-285930"/>
                          <a:pt x="672415" y="367542"/>
                          <a:pt x="819594" y="0"/>
                        </a:cubicBezTo>
                        <a:cubicBezTo>
                          <a:pt x="1053730" y="-221257"/>
                          <a:pt x="1598733" y="567869"/>
                          <a:pt x="1922575" y="0"/>
                        </a:cubicBezTo>
                        <a:cubicBezTo>
                          <a:pt x="2140305" y="-546572"/>
                          <a:pt x="2521950" y="478346"/>
                          <a:pt x="2570357" y="0"/>
                        </a:cubicBezTo>
                        <a:cubicBezTo>
                          <a:pt x="2661461" y="-296382"/>
                          <a:pt x="3172822" y="307767"/>
                          <a:pt x="3673338" y="0"/>
                        </a:cubicBezTo>
                        <a:cubicBezTo>
                          <a:pt x="4182581" y="-395000"/>
                          <a:pt x="4457028" y="214960"/>
                          <a:pt x="4662517" y="0"/>
                        </a:cubicBezTo>
                        <a:cubicBezTo>
                          <a:pt x="5006752" y="-287807"/>
                          <a:pt x="5369861" y="416940"/>
                          <a:pt x="5765499" y="0"/>
                        </a:cubicBezTo>
                        <a:cubicBezTo>
                          <a:pt x="6270823" y="-430237"/>
                          <a:pt x="6027523" y="497013"/>
                          <a:pt x="6527081" y="0"/>
                        </a:cubicBezTo>
                        <a:cubicBezTo>
                          <a:pt x="6989669" y="-458562"/>
                          <a:pt x="7019295" y="642365"/>
                          <a:pt x="7402461" y="0"/>
                        </a:cubicBezTo>
                        <a:cubicBezTo>
                          <a:pt x="7690245" y="-500306"/>
                          <a:pt x="7888410" y="175467"/>
                          <a:pt x="8164043" y="0"/>
                        </a:cubicBezTo>
                        <a:cubicBezTo>
                          <a:pt x="8360328" y="-149698"/>
                          <a:pt x="8565687" y="217515"/>
                          <a:pt x="8698026" y="0"/>
                        </a:cubicBezTo>
                        <a:cubicBezTo>
                          <a:pt x="8908465" y="-177404"/>
                          <a:pt x="9463903" y="486708"/>
                          <a:pt x="9687207" y="0"/>
                        </a:cubicBezTo>
                        <a:cubicBezTo>
                          <a:pt x="9893791" y="-629065"/>
                          <a:pt x="10367376" y="223906"/>
                          <a:pt x="10790187" y="0"/>
                        </a:cubicBezTo>
                        <a:cubicBezTo>
                          <a:pt x="11117394" y="-254781"/>
                          <a:pt x="11353972" y="192267"/>
                          <a:pt x="11551769" y="0"/>
                        </a:cubicBezTo>
                        <a:cubicBezTo>
                          <a:pt x="11564714" y="-22235"/>
                          <a:pt x="11659231" y="327970"/>
                          <a:pt x="11723582" y="1020854"/>
                        </a:cubicBezTo>
                        <a:cubicBezTo>
                          <a:pt x="12011562" y="2691152"/>
                          <a:pt x="11749440" y="3799264"/>
                          <a:pt x="11723582" y="5104158"/>
                        </a:cubicBezTo>
                        <a:cubicBezTo>
                          <a:pt x="11708441" y="5759513"/>
                          <a:pt x="11661186" y="6084439"/>
                          <a:pt x="11551769" y="6125013"/>
                        </a:cubicBezTo>
                        <a:cubicBezTo>
                          <a:pt x="11194310" y="6728222"/>
                          <a:pt x="10868931" y="5990600"/>
                          <a:pt x="10562588" y="6125013"/>
                        </a:cubicBezTo>
                        <a:cubicBezTo>
                          <a:pt x="10196037" y="6293037"/>
                          <a:pt x="9800682" y="6049876"/>
                          <a:pt x="9459608" y="6125013"/>
                        </a:cubicBezTo>
                        <a:cubicBezTo>
                          <a:pt x="9053474" y="6250490"/>
                          <a:pt x="9062459" y="5993025"/>
                          <a:pt x="8811825" y="6125013"/>
                        </a:cubicBezTo>
                        <a:cubicBezTo>
                          <a:pt x="8679417" y="6238061"/>
                          <a:pt x="7919790" y="5564809"/>
                          <a:pt x="7708845" y="6125013"/>
                        </a:cubicBezTo>
                        <a:cubicBezTo>
                          <a:pt x="7352020" y="6810595"/>
                          <a:pt x="7210598" y="5782242"/>
                          <a:pt x="6947263" y="6125013"/>
                        </a:cubicBezTo>
                        <a:cubicBezTo>
                          <a:pt x="6615704" y="6446037"/>
                          <a:pt x="6493110" y="5920871"/>
                          <a:pt x="6413280" y="6125013"/>
                        </a:cubicBezTo>
                        <a:cubicBezTo>
                          <a:pt x="6293639" y="6320247"/>
                          <a:pt x="6048440" y="5985579"/>
                          <a:pt x="5879297" y="6125013"/>
                        </a:cubicBezTo>
                        <a:cubicBezTo>
                          <a:pt x="5698187" y="6127445"/>
                          <a:pt x="5152589" y="5590900"/>
                          <a:pt x="5003917" y="6125013"/>
                        </a:cubicBezTo>
                        <a:cubicBezTo>
                          <a:pt x="4750743" y="6657006"/>
                          <a:pt x="4360003" y="5779461"/>
                          <a:pt x="4242335" y="6125013"/>
                        </a:cubicBezTo>
                        <a:cubicBezTo>
                          <a:pt x="4172209" y="6467306"/>
                          <a:pt x="3541654" y="5669705"/>
                          <a:pt x="3253154" y="6125013"/>
                        </a:cubicBezTo>
                        <a:cubicBezTo>
                          <a:pt x="2648557" y="6653411"/>
                          <a:pt x="2774563" y="5576521"/>
                          <a:pt x="2377773" y="6125013"/>
                        </a:cubicBezTo>
                        <a:cubicBezTo>
                          <a:pt x="1910183" y="6548649"/>
                          <a:pt x="1886266" y="5883526"/>
                          <a:pt x="1502392" y="6125013"/>
                        </a:cubicBezTo>
                        <a:cubicBezTo>
                          <a:pt x="1004326" y="6263744"/>
                          <a:pt x="648796" y="5726028"/>
                          <a:pt x="171812" y="6125013"/>
                        </a:cubicBezTo>
                        <a:cubicBezTo>
                          <a:pt x="99959" y="6125755"/>
                          <a:pt x="57043" y="5777599"/>
                          <a:pt x="0" y="5104158"/>
                        </a:cubicBezTo>
                        <a:cubicBezTo>
                          <a:pt x="-97823" y="3283055"/>
                          <a:pt x="86527" y="2249103"/>
                          <a:pt x="0" y="10208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9570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0474-1D04-4E42-9E54-FB3B7BF9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83265-7DFF-4EBB-B6B7-5C0AEFC5B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C7ADF-4B84-4646-9FA0-1C1EDD71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C1036-C13C-44F2-992E-56B8ED70C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FCF5A-93C1-483E-A373-DB458B0FD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78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4A313-AC88-4812-9CBB-00E1241F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5980A-3E68-4F67-8730-91BCC6555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5927E-41B0-4677-A260-755370FF8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D6C83-B99D-466F-90EF-E1E900DF7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96A7A-252C-4889-AAD5-AF6073151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83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C2E0C-B96B-4FDD-BCB9-5BB2F8A0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C529F-C49E-4CEB-9DE9-D5370004E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BD5BE-415C-41A1-AACF-CE9DF35A3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4652C6-EF9D-4952-8D89-44DED929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0F4C1-E179-40C6-8007-C545782C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10055-66C9-4BEF-8620-C84DD71D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02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9CA2-2BE1-433D-9F90-79B910F75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CFBC2-B5EA-4A11-9908-CBEC12A4A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99F48-B570-415B-B671-F293CE822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214FE6-1132-4353-B82D-436C24CBE4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6B1A5-B534-44BD-8ADD-DF161A35E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9A8C1-CFC8-473F-9E50-673E7362B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EB52B-DBD5-4AC2-B735-9150B4C1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A219C-A645-4AC4-88FF-5BD1D88D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15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D6B76-361A-4AEF-8D02-7908A9F5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7495C-005B-4731-A2C9-9FBFB143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89B71-E340-412A-A1A5-8CAC1D22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F7E4B-BF13-4875-9067-21607B05F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3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62FE-0913-26EC-4CE6-1F9789303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86E4E-A666-03A9-6D38-1CFBB189F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2F76E-9550-9B3D-1451-57B4F733C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5D3B1-6411-4485-BA13-29F06FD8530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4956A-DE50-838C-37F2-14011F22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C1084-531E-484E-8322-EBE6AC3B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11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13A620-B79A-477C-A57B-50706F14E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CDFDC-E2C3-43F9-BC86-38C3D90E8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B135B-7A64-4B23-BE95-9D6AFD954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70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660B-C921-4171-BF65-DC1382913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DB395-B1ED-4939-A01F-02C466491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BF67C0-054D-45E2-B590-A13FCF07B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D879A-C069-4043-8B34-98882436D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CFCD8-6A7D-4952-A60C-FDE21815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990CB-BC36-466A-B4CE-8853CEB6B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18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3CA8-FA05-42CC-9C3E-B15137549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067EB-44FC-42ED-88D4-BA3C6489F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078BE-80EC-4BCA-BCDD-D365D722E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D5282-E177-4B28-B4AA-2BF576B8E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67AE9-13F2-456C-88F4-C1F89CF1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C9D0E-3F0E-4FE5-8E31-5F89D86F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36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36922-CA35-4D22-BD65-928DC35F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ADBA43-83BF-46EE-A2A2-FD7A16162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090BC-898D-4079-A7E5-8EFB3212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D2318-708C-4D22-8BE0-EFB82EF8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87B18-D31F-49AA-83DE-FF6BA0D04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02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30AF6-EE97-4FE0-B073-2141D858D2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55844-1202-4D31-9C52-5D8205314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C59E6-2684-4B01-B1F8-7062CCB13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AC713-92A6-401F-8779-2234FFB9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1969F-A64E-4265-A861-6EC052B81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86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449B969C-5B49-AEA7-5313-9B0256672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5986" b="7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70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449B969C-5B49-AEA7-5313-9B0256672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7AAFC4-6140-D0E4-D56D-CF8C6D54D5E0}"/>
              </a:ext>
            </a:extLst>
          </p:cNvPr>
          <p:cNvSpPr/>
          <p:nvPr userDrawn="1"/>
        </p:nvSpPr>
        <p:spPr>
          <a:xfrm>
            <a:off x="234209" y="366493"/>
            <a:ext cx="11723582" cy="6125013"/>
          </a:xfrm>
          <a:custGeom>
            <a:avLst/>
            <a:gdLst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705795 w 11723582"/>
              <a:gd name="connsiteY2" fmla="*/ 0 h 6125013"/>
              <a:gd name="connsiteX3" fmla="*/ 1239778 w 11723582"/>
              <a:gd name="connsiteY3" fmla="*/ 0 h 6125013"/>
              <a:gd name="connsiteX4" fmla="*/ 2001358 w 11723582"/>
              <a:gd name="connsiteY4" fmla="*/ 0 h 6125013"/>
              <a:gd name="connsiteX5" fmla="*/ 2762940 w 11723582"/>
              <a:gd name="connsiteY5" fmla="*/ 0 h 6125013"/>
              <a:gd name="connsiteX6" fmla="*/ 3410723 w 11723582"/>
              <a:gd name="connsiteY6" fmla="*/ 0 h 6125013"/>
              <a:gd name="connsiteX7" fmla="*/ 4399904 w 11723582"/>
              <a:gd name="connsiteY7" fmla="*/ 0 h 6125013"/>
              <a:gd name="connsiteX8" fmla="*/ 5047686 w 11723582"/>
              <a:gd name="connsiteY8" fmla="*/ 0 h 6125013"/>
              <a:gd name="connsiteX9" fmla="*/ 5695468 w 11723582"/>
              <a:gd name="connsiteY9" fmla="*/ 0 h 6125013"/>
              <a:gd name="connsiteX10" fmla="*/ 6457050 w 11723582"/>
              <a:gd name="connsiteY10" fmla="*/ 0 h 6125013"/>
              <a:gd name="connsiteX11" fmla="*/ 7104831 w 11723582"/>
              <a:gd name="connsiteY11" fmla="*/ 0 h 6125013"/>
              <a:gd name="connsiteX12" fmla="*/ 8094012 w 11723582"/>
              <a:gd name="connsiteY12" fmla="*/ 0 h 6125013"/>
              <a:gd name="connsiteX13" fmla="*/ 8627995 w 11723582"/>
              <a:gd name="connsiteY13" fmla="*/ 0 h 6125013"/>
              <a:gd name="connsiteX14" fmla="*/ 9503376 w 11723582"/>
              <a:gd name="connsiteY14" fmla="*/ 0 h 6125013"/>
              <a:gd name="connsiteX15" fmla="*/ 10606357 w 11723582"/>
              <a:gd name="connsiteY15" fmla="*/ 0 h 6125013"/>
              <a:gd name="connsiteX16" fmla="*/ 11551769 w 11723582"/>
              <a:gd name="connsiteY16" fmla="*/ 0 h 6125013"/>
              <a:gd name="connsiteX17" fmla="*/ 11723582 w 11723582"/>
              <a:gd name="connsiteY17" fmla="*/ 1020854 h 6125013"/>
              <a:gd name="connsiteX18" fmla="*/ 11723582 w 11723582"/>
              <a:gd name="connsiteY18" fmla="*/ 5104158 h 6125013"/>
              <a:gd name="connsiteX19" fmla="*/ 11551769 w 11723582"/>
              <a:gd name="connsiteY19" fmla="*/ 6125013 h 6125013"/>
              <a:gd name="connsiteX20" fmla="*/ 11017786 w 11723582"/>
              <a:gd name="connsiteY20" fmla="*/ 6125013 h 6125013"/>
              <a:gd name="connsiteX21" fmla="*/ 9914806 w 11723582"/>
              <a:gd name="connsiteY21" fmla="*/ 6125013 h 6125013"/>
              <a:gd name="connsiteX22" fmla="*/ 8811825 w 11723582"/>
              <a:gd name="connsiteY22" fmla="*/ 6125013 h 6125013"/>
              <a:gd name="connsiteX23" fmla="*/ 8277844 w 11723582"/>
              <a:gd name="connsiteY23" fmla="*/ 6125013 h 6125013"/>
              <a:gd name="connsiteX24" fmla="*/ 7516262 w 11723582"/>
              <a:gd name="connsiteY24" fmla="*/ 6125013 h 6125013"/>
              <a:gd name="connsiteX25" fmla="*/ 6527081 w 11723582"/>
              <a:gd name="connsiteY25" fmla="*/ 6125013 h 6125013"/>
              <a:gd name="connsiteX26" fmla="*/ 6062166 w 11723582"/>
              <a:gd name="connsiteY26" fmla="*/ 6125013 h 6125013"/>
              <a:gd name="connsiteX27" fmla="*/ 5537900 w 11723582"/>
              <a:gd name="connsiteY27" fmla="*/ 6125013 h 6125013"/>
              <a:gd name="connsiteX28" fmla="*/ 4776318 w 11723582"/>
              <a:gd name="connsiteY28" fmla="*/ 6125013 h 6125013"/>
              <a:gd name="connsiteX29" fmla="*/ 3673338 w 11723582"/>
              <a:gd name="connsiteY29" fmla="*/ 6125013 h 6125013"/>
              <a:gd name="connsiteX30" fmla="*/ 3139355 w 11723582"/>
              <a:gd name="connsiteY30" fmla="*/ 6125013 h 6125013"/>
              <a:gd name="connsiteX31" fmla="*/ 2377773 w 11723582"/>
              <a:gd name="connsiteY31" fmla="*/ 6125013 h 6125013"/>
              <a:gd name="connsiteX32" fmla="*/ 1843790 w 11723582"/>
              <a:gd name="connsiteY32" fmla="*/ 6125013 h 6125013"/>
              <a:gd name="connsiteX33" fmla="*/ 171812 w 11723582"/>
              <a:gd name="connsiteY33" fmla="*/ 6125013 h 6125013"/>
              <a:gd name="connsiteX34" fmla="*/ 0 w 11723582"/>
              <a:gd name="connsiteY34" fmla="*/ 5104158 h 6125013"/>
              <a:gd name="connsiteX35" fmla="*/ 0 w 11723582"/>
              <a:gd name="connsiteY35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723582" h="6125013" fill="none" extrusionOk="0">
                <a:moveTo>
                  <a:pt x="0" y="1020854"/>
                </a:moveTo>
                <a:cubicBezTo>
                  <a:pt x="-19677" y="525198"/>
                  <a:pt x="21468" y="-162099"/>
                  <a:pt x="171812" y="0"/>
                </a:cubicBezTo>
                <a:cubicBezTo>
                  <a:pt x="501577" y="-142508"/>
                  <a:pt x="748701" y="385448"/>
                  <a:pt x="819594" y="0"/>
                </a:cubicBezTo>
                <a:cubicBezTo>
                  <a:pt x="1206313" y="-307496"/>
                  <a:pt x="1499962" y="385487"/>
                  <a:pt x="1922575" y="0"/>
                </a:cubicBezTo>
                <a:cubicBezTo>
                  <a:pt x="2109305" y="-453193"/>
                  <a:pt x="2422741" y="543635"/>
                  <a:pt x="2570357" y="0"/>
                </a:cubicBezTo>
                <a:cubicBezTo>
                  <a:pt x="2856309" y="-272746"/>
                  <a:pt x="3389907" y="479273"/>
                  <a:pt x="3673338" y="0"/>
                </a:cubicBezTo>
                <a:cubicBezTo>
                  <a:pt x="4234854" y="-315007"/>
                  <a:pt x="4171886" y="254644"/>
                  <a:pt x="4662517" y="0"/>
                </a:cubicBezTo>
                <a:cubicBezTo>
                  <a:pt x="4854059" y="-274112"/>
                  <a:pt x="5406190" y="294614"/>
                  <a:pt x="5765499" y="0"/>
                </a:cubicBezTo>
                <a:cubicBezTo>
                  <a:pt x="6156972" y="-326019"/>
                  <a:pt x="5937160" y="419468"/>
                  <a:pt x="6527081" y="0"/>
                </a:cubicBezTo>
                <a:cubicBezTo>
                  <a:pt x="6798523" y="-148367"/>
                  <a:pt x="6910265" y="343002"/>
                  <a:pt x="7402461" y="0"/>
                </a:cubicBezTo>
                <a:cubicBezTo>
                  <a:pt x="7767318" y="-516566"/>
                  <a:pt x="7856762" y="71423"/>
                  <a:pt x="8164043" y="0"/>
                </a:cubicBezTo>
                <a:cubicBezTo>
                  <a:pt x="8432635" y="-40706"/>
                  <a:pt x="8510430" y="124720"/>
                  <a:pt x="8698026" y="0"/>
                </a:cubicBezTo>
                <a:cubicBezTo>
                  <a:pt x="9060082" y="21431"/>
                  <a:pt x="9494692" y="820544"/>
                  <a:pt x="9687207" y="0"/>
                </a:cubicBezTo>
                <a:cubicBezTo>
                  <a:pt x="10031181" y="-524967"/>
                  <a:pt x="10359696" y="164432"/>
                  <a:pt x="10790187" y="0"/>
                </a:cubicBezTo>
                <a:cubicBezTo>
                  <a:pt x="11247894" y="-347620"/>
                  <a:pt x="11413734" y="287089"/>
                  <a:pt x="11551769" y="0"/>
                </a:cubicBezTo>
                <a:cubicBezTo>
                  <a:pt x="11511638" y="40971"/>
                  <a:pt x="11512378" y="349491"/>
                  <a:pt x="11723582" y="1020854"/>
                </a:cubicBezTo>
                <a:cubicBezTo>
                  <a:pt x="11491239" y="2469167"/>
                  <a:pt x="11964926" y="4030205"/>
                  <a:pt x="11723582" y="5104158"/>
                </a:cubicBezTo>
                <a:cubicBezTo>
                  <a:pt x="11683929" y="5719907"/>
                  <a:pt x="11647876" y="6062116"/>
                  <a:pt x="11551769" y="6125013"/>
                </a:cubicBezTo>
                <a:cubicBezTo>
                  <a:pt x="11305289" y="6749897"/>
                  <a:pt x="10893347" y="6086647"/>
                  <a:pt x="10562588" y="6125013"/>
                </a:cubicBezTo>
                <a:cubicBezTo>
                  <a:pt x="10263058" y="6370799"/>
                  <a:pt x="9780119" y="6128963"/>
                  <a:pt x="9459608" y="6125013"/>
                </a:cubicBezTo>
                <a:cubicBezTo>
                  <a:pt x="9182616" y="6257605"/>
                  <a:pt x="9030008" y="5884957"/>
                  <a:pt x="8811825" y="6125013"/>
                </a:cubicBezTo>
                <a:cubicBezTo>
                  <a:pt x="8555648" y="6495848"/>
                  <a:pt x="7931702" y="5688010"/>
                  <a:pt x="7708845" y="6125013"/>
                </a:cubicBezTo>
                <a:cubicBezTo>
                  <a:pt x="7317260" y="6864594"/>
                  <a:pt x="7102020" y="5795304"/>
                  <a:pt x="6947263" y="6125013"/>
                </a:cubicBezTo>
                <a:cubicBezTo>
                  <a:pt x="6711633" y="6489758"/>
                  <a:pt x="6586864" y="5900491"/>
                  <a:pt x="6413280" y="6125013"/>
                </a:cubicBezTo>
                <a:cubicBezTo>
                  <a:pt x="6265996" y="6297023"/>
                  <a:pt x="6033297" y="5912754"/>
                  <a:pt x="5879297" y="6125013"/>
                </a:cubicBezTo>
                <a:cubicBezTo>
                  <a:pt x="5687481" y="6223004"/>
                  <a:pt x="5273103" y="5396441"/>
                  <a:pt x="5003917" y="6125013"/>
                </a:cubicBezTo>
                <a:cubicBezTo>
                  <a:pt x="4663657" y="6738450"/>
                  <a:pt x="4442098" y="5890500"/>
                  <a:pt x="4242335" y="6125013"/>
                </a:cubicBezTo>
                <a:cubicBezTo>
                  <a:pt x="4315906" y="6454496"/>
                  <a:pt x="3687092" y="5648535"/>
                  <a:pt x="3253154" y="6125013"/>
                </a:cubicBezTo>
                <a:cubicBezTo>
                  <a:pt x="2882872" y="6806199"/>
                  <a:pt x="2821625" y="5376049"/>
                  <a:pt x="2377773" y="6125013"/>
                </a:cubicBezTo>
                <a:cubicBezTo>
                  <a:pt x="1885345" y="6554520"/>
                  <a:pt x="1841943" y="5762846"/>
                  <a:pt x="1502392" y="6125013"/>
                </a:cubicBezTo>
                <a:cubicBezTo>
                  <a:pt x="854046" y="6348053"/>
                  <a:pt x="544985" y="5831746"/>
                  <a:pt x="171812" y="6125013"/>
                </a:cubicBezTo>
                <a:cubicBezTo>
                  <a:pt x="6609" y="6023104"/>
                  <a:pt x="96027" y="5869338"/>
                  <a:pt x="0" y="5104158"/>
                </a:cubicBezTo>
                <a:cubicBezTo>
                  <a:pt x="203168" y="3063847"/>
                  <a:pt x="-177283" y="2379254"/>
                  <a:pt x="0" y="1020854"/>
                </a:cubicBezTo>
                <a:close/>
              </a:path>
              <a:path w="11723582" h="6125013" stroke="0" extrusionOk="0">
                <a:moveTo>
                  <a:pt x="0" y="1020854"/>
                </a:moveTo>
                <a:cubicBezTo>
                  <a:pt x="5812" y="483418"/>
                  <a:pt x="84073" y="23275"/>
                  <a:pt x="171812" y="0"/>
                </a:cubicBezTo>
                <a:cubicBezTo>
                  <a:pt x="450952" y="-243688"/>
                  <a:pt x="441328" y="204341"/>
                  <a:pt x="705795" y="0"/>
                </a:cubicBezTo>
                <a:cubicBezTo>
                  <a:pt x="863978" y="-406820"/>
                  <a:pt x="1187025" y="335806"/>
                  <a:pt x="1239778" y="0"/>
                </a:cubicBezTo>
                <a:cubicBezTo>
                  <a:pt x="1381526" y="-304520"/>
                  <a:pt x="1873645" y="184595"/>
                  <a:pt x="2001358" y="0"/>
                </a:cubicBezTo>
                <a:cubicBezTo>
                  <a:pt x="2125405" y="-264859"/>
                  <a:pt x="2457091" y="303154"/>
                  <a:pt x="2762940" y="0"/>
                </a:cubicBezTo>
                <a:cubicBezTo>
                  <a:pt x="2826637" y="-407917"/>
                  <a:pt x="3043160" y="59361"/>
                  <a:pt x="3410723" y="0"/>
                </a:cubicBezTo>
                <a:cubicBezTo>
                  <a:pt x="3617814" y="-236086"/>
                  <a:pt x="4013042" y="251093"/>
                  <a:pt x="4399904" y="0"/>
                </a:cubicBezTo>
                <a:cubicBezTo>
                  <a:pt x="4639695" y="-84890"/>
                  <a:pt x="4827060" y="332805"/>
                  <a:pt x="5047686" y="0"/>
                </a:cubicBezTo>
                <a:cubicBezTo>
                  <a:pt x="5253852" y="-355761"/>
                  <a:pt x="5486714" y="107389"/>
                  <a:pt x="5695468" y="0"/>
                </a:cubicBezTo>
                <a:cubicBezTo>
                  <a:pt x="5851492" y="-311997"/>
                  <a:pt x="6317068" y="316340"/>
                  <a:pt x="6457050" y="0"/>
                </a:cubicBezTo>
                <a:cubicBezTo>
                  <a:pt x="6867986" y="-340641"/>
                  <a:pt x="6854966" y="-895"/>
                  <a:pt x="7104831" y="0"/>
                </a:cubicBezTo>
                <a:cubicBezTo>
                  <a:pt x="7456976" y="187746"/>
                  <a:pt x="7697892" y="947905"/>
                  <a:pt x="8094012" y="0"/>
                </a:cubicBezTo>
                <a:cubicBezTo>
                  <a:pt x="8452412" y="-453614"/>
                  <a:pt x="8481656" y="342875"/>
                  <a:pt x="8627995" y="0"/>
                </a:cubicBezTo>
                <a:cubicBezTo>
                  <a:pt x="8612142" y="-353089"/>
                  <a:pt x="9307894" y="375628"/>
                  <a:pt x="9503376" y="0"/>
                </a:cubicBezTo>
                <a:cubicBezTo>
                  <a:pt x="9812417" y="-360154"/>
                  <a:pt x="10184617" y="353416"/>
                  <a:pt x="10606357" y="0"/>
                </a:cubicBezTo>
                <a:cubicBezTo>
                  <a:pt x="10993098" y="-512662"/>
                  <a:pt x="10986845" y="332305"/>
                  <a:pt x="11551769" y="0"/>
                </a:cubicBezTo>
                <a:cubicBezTo>
                  <a:pt x="11580426" y="-9293"/>
                  <a:pt x="11845155" y="373654"/>
                  <a:pt x="11723582" y="1020854"/>
                </a:cubicBezTo>
                <a:cubicBezTo>
                  <a:pt x="11517233" y="2132552"/>
                  <a:pt x="11652955" y="3834430"/>
                  <a:pt x="11723582" y="5104158"/>
                </a:cubicBezTo>
                <a:cubicBezTo>
                  <a:pt x="11719933" y="5609212"/>
                  <a:pt x="11612108" y="6064075"/>
                  <a:pt x="11551769" y="6125013"/>
                </a:cubicBezTo>
                <a:cubicBezTo>
                  <a:pt x="11407320" y="6524462"/>
                  <a:pt x="11297085" y="6005008"/>
                  <a:pt x="11017786" y="6125013"/>
                </a:cubicBezTo>
                <a:cubicBezTo>
                  <a:pt x="10786266" y="6265411"/>
                  <a:pt x="10271104" y="5857185"/>
                  <a:pt x="9914806" y="6125013"/>
                </a:cubicBezTo>
                <a:cubicBezTo>
                  <a:pt x="9486015" y="6439288"/>
                  <a:pt x="9098049" y="6208614"/>
                  <a:pt x="8811825" y="6125013"/>
                </a:cubicBezTo>
                <a:cubicBezTo>
                  <a:pt x="8434624" y="6163742"/>
                  <a:pt x="8499820" y="5968999"/>
                  <a:pt x="8277844" y="6125013"/>
                </a:cubicBezTo>
                <a:cubicBezTo>
                  <a:pt x="7932650" y="6275412"/>
                  <a:pt x="7691319" y="5467385"/>
                  <a:pt x="7516262" y="6125013"/>
                </a:cubicBezTo>
                <a:cubicBezTo>
                  <a:pt x="7355587" y="6551263"/>
                  <a:pt x="6788081" y="6052116"/>
                  <a:pt x="6527081" y="6125013"/>
                </a:cubicBezTo>
                <a:cubicBezTo>
                  <a:pt x="6404289" y="6126743"/>
                  <a:pt x="6256814" y="6082898"/>
                  <a:pt x="6062166" y="6125013"/>
                </a:cubicBezTo>
                <a:cubicBezTo>
                  <a:pt x="5874047" y="6164387"/>
                  <a:pt x="5714082" y="6017687"/>
                  <a:pt x="5537900" y="6125013"/>
                </a:cubicBezTo>
                <a:cubicBezTo>
                  <a:pt x="5121408" y="6331794"/>
                  <a:pt x="5155268" y="5558582"/>
                  <a:pt x="4776318" y="6125013"/>
                </a:cubicBezTo>
                <a:cubicBezTo>
                  <a:pt x="4272264" y="6432413"/>
                  <a:pt x="3910345" y="5756102"/>
                  <a:pt x="3673338" y="6125013"/>
                </a:cubicBezTo>
                <a:cubicBezTo>
                  <a:pt x="3273980" y="6726369"/>
                  <a:pt x="3432080" y="5691214"/>
                  <a:pt x="3139355" y="6125013"/>
                </a:cubicBezTo>
                <a:cubicBezTo>
                  <a:pt x="2985843" y="6405479"/>
                  <a:pt x="2999746" y="5739603"/>
                  <a:pt x="2377773" y="6125013"/>
                </a:cubicBezTo>
                <a:cubicBezTo>
                  <a:pt x="2066929" y="6516096"/>
                  <a:pt x="1946966" y="5767820"/>
                  <a:pt x="1843790" y="6125013"/>
                </a:cubicBezTo>
                <a:cubicBezTo>
                  <a:pt x="1755373" y="6392622"/>
                  <a:pt x="552255" y="5724753"/>
                  <a:pt x="171812" y="6125013"/>
                </a:cubicBezTo>
                <a:cubicBezTo>
                  <a:pt x="57206" y="6213687"/>
                  <a:pt x="-188934" y="5786157"/>
                  <a:pt x="0" y="5104158"/>
                </a:cubicBezTo>
                <a:cubicBezTo>
                  <a:pt x="-356" y="3015690"/>
                  <a:pt x="-202383" y="2424620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197" y="491916"/>
                  <a:pt x="81375" y="-72289"/>
                  <a:pt x="171812" y="0"/>
                </a:cubicBezTo>
                <a:cubicBezTo>
                  <a:pt x="459226" y="-234891"/>
                  <a:pt x="714593" y="295502"/>
                  <a:pt x="819594" y="0"/>
                </a:cubicBezTo>
                <a:cubicBezTo>
                  <a:pt x="1020602" y="-251092"/>
                  <a:pt x="1622197" y="432536"/>
                  <a:pt x="1922575" y="0"/>
                </a:cubicBezTo>
                <a:cubicBezTo>
                  <a:pt x="2153714" y="-557256"/>
                  <a:pt x="2592634" y="566022"/>
                  <a:pt x="2570357" y="0"/>
                </a:cubicBezTo>
                <a:cubicBezTo>
                  <a:pt x="2779701" y="-220693"/>
                  <a:pt x="3165676" y="338415"/>
                  <a:pt x="3673338" y="0"/>
                </a:cubicBezTo>
                <a:cubicBezTo>
                  <a:pt x="4116168" y="-425690"/>
                  <a:pt x="4444297" y="216445"/>
                  <a:pt x="4662517" y="0"/>
                </a:cubicBezTo>
                <a:cubicBezTo>
                  <a:pt x="5019625" y="-286147"/>
                  <a:pt x="5382683" y="402415"/>
                  <a:pt x="5765499" y="0"/>
                </a:cubicBezTo>
                <a:cubicBezTo>
                  <a:pt x="6373371" y="-256026"/>
                  <a:pt x="6022841" y="540095"/>
                  <a:pt x="6527081" y="0"/>
                </a:cubicBezTo>
                <a:cubicBezTo>
                  <a:pt x="6992296" y="-405296"/>
                  <a:pt x="7112005" y="670332"/>
                  <a:pt x="7402461" y="0"/>
                </a:cubicBezTo>
                <a:cubicBezTo>
                  <a:pt x="7692215" y="-518590"/>
                  <a:pt x="7861775" y="164561"/>
                  <a:pt x="8164043" y="0"/>
                </a:cubicBezTo>
                <a:cubicBezTo>
                  <a:pt x="8403059" y="-107148"/>
                  <a:pt x="8561420" y="150252"/>
                  <a:pt x="8698026" y="0"/>
                </a:cubicBezTo>
                <a:cubicBezTo>
                  <a:pt x="8923448" y="-257149"/>
                  <a:pt x="9498069" y="491556"/>
                  <a:pt x="9687207" y="0"/>
                </a:cubicBezTo>
                <a:cubicBezTo>
                  <a:pt x="9807072" y="-667846"/>
                  <a:pt x="10363724" y="192685"/>
                  <a:pt x="10790187" y="0"/>
                </a:cubicBezTo>
                <a:cubicBezTo>
                  <a:pt x="11121226" y="-334003"/>
                  <a:pt x="11401085" y="175744"/>
                  <a:pt x="11551769" y="0"/>
                </a:cubicBezTo>
                <a:cubicBezTo>
                  <a:pt x="11541031" y="-109659"/>
                  <a:pt x="11613217" y="248376"/>
                  <a:pt x="11723582" y="1020854"/>
                </a:cubicBezTo>
                <a:cubicBezTo>
                  <a:pt x="11986088" y="2414448"/>
                  <a:pt x="12018227" y="3873518"/>
                  <a:pt x="11723582" y="5104158"/>
                </a:cubicBezTo>
                <a:cubicBezTo>
                  <a:pt x="11712372" y="5775780"/>
                  <a:pt x="11629969" y="6086371"/>
                  <a:pt x="11551769" y="6125013"/>
                </a:cubicBezTo>
                <a:cubicBezTo>
                  <a:pt x="11194149" y="6693511"/>
                  <a:pt x="10889369" y="6033252"/>
                  <a:pt x="10562588" y="6125013"/>
                </a:cubicBezTo>
                <a:cubicBezTo>
                  <a:pt x="10101926" y="6322965"/>
                  <a:pt x="9832649" y="6063837"/>
                  <a:pt x="9459608" y="6125013"/>
                </a:cubicBezTo>
                <a:cubicBezTo>
                  <a:pt x="9079612" y="6269954"/>
                  <a:pt x="9076719" y="6009545"/>
                  <a:pt x="8811825" y="6125013"/>
                </a:cubicBezTo>
                <a:cubicBezTo>
                  <a:pt x="8631208" y="6323551"/>
                  <a:pt x="7981561" y="5470765"/>
                  <a:pt x="7708845" y="6125013"/>
                </a:cubicBezTo>
                <a:cubicBezTo>
                  <a:pt x="7329265" y="6808582"/>
                  <a:pt x="7232324" y="5821192"/>
                  <a:pt x="6947263" y="6125013"/>
                </a:cubicBezTo>
                <a:cubicBezTo>
                  <a:pt x="6677080" y="6435423"/>
                  <a:pt x="6460068" y="5883168"/>
                  <a:pt x="6413280" y="6125013"/>
                </a:cubicBezTo>
                <a:cubicBezTo>
                  <a:pt x="6291753" y="6278833"/>
                  <a:pt x="6091178" y="6016257"/>
                  <a:pt x="5879297" y="6125013"/>
                </a:cubicBezTo>
                <a:cubicBezTo>
                  <a:pt x="5593981" y="6219802"/>
                  <a:pt x="5244107" y="5690071"/>
                  <a:pt x="5003917" y="6125013"/>
                </a:cubicBezTo>
                <a:cubicBezTo>
                  <a:pt x="4769111" y="6723678"/>
                  <a:pt x="4388718" y="5876608"/>
                  <a:pt x="4242335" y="6125013"/>
                </a:cubicBezTo>
                <a:cubicBezTo>
                  <a:pt x="4041743" y="6390752"/>
                  <a:pt x="3432073" y="5666934"/>
                  <a:pt x="3253154" y="6125013"/>
                </a:cubicBezTo>
                <a:cubicBezTo>
                  <a:pt x="2836496" y="6581154"/>
                  <a:pt x="2773252" y="5625198"/>
                  <a:pt x="2377773" y="6125013"/>
                </a:cubicBezTo>
                <a:cubicBezTo>
                  <a:pt x="1940208" y="6453648"/>
                  <a:pt x="1890766" y="5910660"/>
                  <a:pt x="1502392" y="6125013"/>
                </a:cubicBezTo>
                <a:cubicBezTo>
                  <a:pt x="1002766" y="6310362"/>
                  <a:pt x="674254" y="5772587"/>
                  <a:pt x="171812" y="6125013"/>
                </a:cubicBezTo>
                <a:cubicBezTo>
                  <a:pt x="43675" y="6129772"/>
                  <a:pt x="66862" y="5795648"/>
                  <a:pt x="0" y="5104158"/>
                </a:cubicBezTo>
                <a:cubicBezTo>
                  <a:pt x="-143328" y="3139318"/>
                  <a:pt x="-83033" y="2463296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-4709" y="490912"/>
                  <a:pt x="101892" y="-125043"/>
                  <a:pt x="171812" y="0"/>
                </a:cubicBezTo>
                <a:cubicBezTo>
                  <a:pt x="549670" y="-244783"/>
                  <a:pt x="759601" y="432951"/>
                  <a:pt x="819594" y="0"/>
                </a:cubicBezTo>
                <a:cubicBezTo>
                  <a:pt x="1245667" y="-184425"/>
                  <a:pt x="1591678" y="550456"/>
                  <a:pt x="1922575" y="0"/>
                </a:cubicBezTo>
                <a:cubicBezTo>
                  <a:pt x="2125772" y="-500874"/>
                  <a:pt x="2435211" y="499073"/>
                  <a:pt x="2570357" y="0"/>
                </a:cubicBezTo>
                <a:cubicBezTo>
                  <a:pt x="2776422" y="-249535"/>
                  <a:pt x="3203176" y="490481"/>
                  <a:pt x="3673338" y="0"/>
                </a:cubicBezTo>
                <a:cubicBezTo>
                  <a:pt x="4202849" y="-340887"/>
                  <a:pt x="4297212" y="232797"/>
                  <a:pt x="4662517" y="0"/>
                </a:cubicBezTo>
                <a:cubicBezTo>
                  <a:pt x="5058465" y="-312582"/>
                  <a:pt x="5392639" y="397746"/>
                  <a:pt x="5765499" y="0"/>
                </a:cubicBezTo>
                <a:cubicBezTo>
                  <a:pt x="6037953" y="-379874"/>
                  <a:pt x="5923170" y="460197"/>
                  <a:pt x="6527081" y="0"/>
                </a:cubicBezTo>
                <a:cubicBezTo>
                  <a:pt x="6976609" y="-306176"/>
                  <a:pt x="6907913" y="501174"/>
                  <a:pt x="7402461" y="0"/>
                </a:cubicBezTo>
                <a:cubicBezTo>
                  <a:pt x="7713130" y="-436596"/>
                  <a:pt x="7798105" y="120603"/>
                  <a:pt x="8164043" y="0"/>
                </a:cubicBezTo>
                <a:cubicBezTo>
                  <a:pt x="8384168" y="-93303"/>
                  <a:pt x="8546522" y="206815"/>
                  <a:pt x="8698026" y="0"/>
                </a:cubicBezTo>
                <a:cubicBezTo>
                  <a:pt x="8988692" y="-101844"/>
                  <a:pt x="9493247" y="622871"/>
                  <a:pt x="9687207" y="0"/>
                </a:cubicBezTo>
                <a:cubicBezTo>
                  <a:pt x="9942316" y="-613702"/>
                  <a:pt x="10338667" y="172996"/>
                  <a:pt x="10790187" y="0"/>
                </a:cubicBezTo>
                <a:cubicBezTo>
                  <a:pt x="11163128" y="-274326"/>
                  <a:pt x="11395662" y="256740"/>
                  <a:pt x="11551769" y="0"/>
                </a:cubicBezTo>
                <a:cubicBezTo>
                  <a:pt x="11565795" y="-579"/>
                  <a:pt x="11577499" y="338182"/>
                  <a:pt x="11723582" y="1020854"/>
                </a:cubicBezTo>
                <a:cubicBezTo>
                  <a:pt x="11951134" y="2552593"/>
                  <a:pt x="11941214" y="3843400"/>
                  <a:pt x="11723582" y="5104158"/>
                </a:cubicBezTo>
                <a:cubicBezTo>
                  <a:pt x="11691952" y="5739602"/>
                  <a:pt x="11676299" y="6072424"/>
                  <a:pt x="11551769" y="6125013"/>
                </a:cubicBezTo>
                <a:cubicBezTo>
                  <a:pt x="11215625" y="6733908"/>
                  <a:pt x="10895514" y="6042388"/>
                  <a:pt x="10562588" y="6125013"/>
                </a:cubicBezTo>
                <a:cubicBezTo>
                  <a:pt x="10280363" y="6334356"/>
                  <a:pt x="9786581" y="6104294"/>
                  <a:pt x="9459608" y="6125013"/>
                </a:cubicBezTo>
                <a:cubicBezTo>
                  <a:pt x="9105230" y="6238535"/>
                  <a:pt x="9017243" y="5922874"/>
                  <a:pt x="8811825" y="6125013"/>
                </a:cubicBezTo>
                <a:cubicBezTo>
                  <a:pt x="8634736" y="6332363"/>
                  <a:pt x="7930266" y="5604763"/>
                  <a:pt x="7708845" y="6125013"/>
                </a:cubicBezTo>
                <a:cubicBezTo>
                  <a:pt x="7353931" y="6861950"/>
                  <a:pt x="7150593" y="5733919"/>
                  <a:pt x="6947263" y="6125013"/>
                </a:cubicBezTo>
                <a:cubicBezTo>
                  <a:pt x="6664094" y="6468670"/>
                  <a:pt x="6549315" y="5916349"/>
                  <a:pt x="6413280" y="6125013"/>
                </a:cubicBezTo>
                <a:cubicBezTo>
                  <a:pt x="6285968" y="6305648"/>
                  <a:pt x="6044384" y="5991535"/>
                  <a:pt x="5879297" y="6125013"/>
                </a:cubicBezTo>
                <a:cubicBezTo>
                  <a:pt x="5694233" y="6181008"/>
                  <a:pt x="5188343" y="5513908"/>
                  <a:pt x="5003917" y="6125013"/>
                </a:cubicBezTo>
                <a:cubicBezTo>
                  <a:pt x="4674343" y="6650024"/>
                  <a:pt x="4392139" y="5830592"/>
                  <a:pt x="4242335" y="6125013"/>
                </a:cubicBezTo>
                <a:cubicBezTo>
                  <a:pt x="4277989" y="6498351"/>
                  <a:pt x="3553226" y="5698909"/>
                  <a:pt x="3253154" y="6125013"/>
                </a:cubicBezTo>
                <a:cubicBezTo>
                  <a:pt x="2668786" y="6724130"/>
                  <a:pt x="2693623" y="5335547"/>
                  <a:pt x="2377773" y="6125013"/>
                </a:cubicBezTo>
                <a:cubicBezTo>
                  <a:pt x="1926479" y="6592177"/>
                  <a:pt x="1760846" y="5791661"/>
                  <a:pt x="1502392" y="6125013"/>
                </a:cubicBezTo>
                <a:cubicBezTo>
                  <a:pt x="891894" y="6231243"/>
                  <a:pt x="593740" y="5731984"/>
                  <a:pt x="171812" y="6125013"/>
                </a:cubicBezTo>
                <a:cubicBezTo>
                  <a:pt x="82194" y="6048370"/>
                  <a:pt x="71954" y="5834302"/>
                  <a:pt x="0" y="5104158"/>
                </a:cubicBezTo>
                <a:cubicBezTo>
                  <a:pt x="129121" y="3106496"/>
                  <a:pt x="-69971" y="2268773"/>
                  <a:pt x="0" y="102085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829830956">
                  <a:custGeom>
                    <a:avLst/>
                    <a:gdLst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819594 w 11723582"/>
                      <a:gd name="connsiteY2" fmla="*/ 0 h 6125013"/>
                      <a:gd name="connsiteX3" fmla="*/ 1922575 w 11723582"/>
                      <a:gd name="connsiteY3" fmla="*/ 0 h 6125013"/>
                      <a:gd name="connsiteX4" fmla="*/ 2570357 w 11723582"/>
                      <a:gd name="connsiteY4" fmla="*/ 0 h 6125013"/>
                      <a:gd name="connsiteX5" fmla="*/ 3673338 w 11723582"/>
                      <a:gd name="connsiteY5" fmla="*/ 0 h 6125013"/>
                      <a:gd name="connsiteX6" fmla="*/ 4662517 w 11723582"/>
                      <a:gd name="connsiteY6" fmla="*/ 0 h 6125013"/>
                      <a:gd name="connsiteX7" fmla="*/ 5765499 w 11723582"/>
                      <a:gd name="connsiteY7" fmla="*/ 0 h 6125013"/>
                      <a:gd name="connsiteX8" fmla="*/ 6527081 w 11723582"/>
                      <a:gd name="connsiteY8" fmla="*/ 0 h 6125013"/>
                      <a:gd name="connsiteX9" fmla="*/ 7402461 w 11723582"/>
                      <a:gd name="connsiteY9" fmla="*/ 0 h 6125013"/>
                      <a:gd name="connsiteX10" fmla="*/ 8164043 w 11723582"/>
                      <a:gd name="connsiteY10" fmla="*/ 0 h 6125013"/>
                      <a:gd name="connsiteX11" fmla="*/ 8698026 w 11723582"/>
                      <a:gd name="connsiteY11" fmla="*/ 0 h 6125013"/>
                      <a:gd name="connsiteX12" fmla="*/ 9687207 w 11723582"/>
                      <a:gd name="connsiteY12" fmla="*/ 0 h 6125013"/>
                      <a:gd name="connsiteX13" fmla="*/ 10790187 w 11723582"/>
                      <a:gd name="connsiteY13" fmla="*/ 0 h 6125013"/>
                      <a:gd name="connsiteX14" fmla="*/ 11551769 w 11723582"/>
                      <a:gd name="connsiteY14" fmla="*/ 0 h 6125013"/>
                      <a:gd name="connsiteX15" fmla="*/ 11723582 w 11723582"/>
                      <a:gd name="connsiteY15" fmla="*/ 1020854 h 6125013"/>
                      <a:gd name="connsiteX16" fmla="*/ 11723582 w 11723582"/>
                      <a:gd name="connsiteY16" fmla="*/ 5104158 h 6125013"/>
                      <a:gd name="connsiteX17" fmla="*/ 11551769 w 11723582"/>
                      <a:gd name="connsiteY17" fmla="*/ 6125013 h 6125013"/>
                      <a:gd name="connsiteX18" fmla="*/ 10562588 w 11723582"/>
                      <a:gd name="connsiteY18" fmla="*/ 6125013 h 6125013"/>
                      <a:gd name="connsiteX19" fmla="*/ 9459608 w 11723582"/>
                      <a:gd name="connsiteY19" fmla="*/ 6125013 h 6125013"/>
                      <a:gd name="connsiteX20" fmla="*/ 8811825 w 11723582"/>
                      <a:gd name="connsiteY20" fmla="*/ 6125013 h 6125013"/>
                      <a:gd name="connsiteX21" fmla="*/ 7708845 w 11723582"/>
                      <a:gd name="connsiteY21" fmla="*/ 6125013 h 6125013"/>
                      <a:gd name="connsiteX22" fmla="*/ 6947263 w 11723582"/>
                      <a:gd name="connsiteY22" fmla="*/ 6125013 h 6125013"/>
                      <a:gd name="connsiteX23" fmla="*/ 6413280 w 11723582"/>
                      <a:gd name="connsiteY23" fmla="*/ 6125013 h 6125013"/>
                      <a:gd name="connsiteX24" fmla="*/ 5879297 w 11723582"/>
                      <a:gd name="connsiteY24" fmla="*/ 6125013 h 6125013"/>
                      <a:gd name="connsiteX25" fmla="*/ 5003917 w 11723582"/>
                      <a:gd name="connsiteY25" fmla="*/ 6125013 h 6125013"/>
                      <a:gd name="connsiteX26" fmla="*/ 4242335 w 11723582"/>
                      <a:gd name="connsiteY26" fmla="*/ 6125013 h 6125013"/>
                      <a:gd name="connsiteX27" fmla="*/ 3253154 w 11723582"/>
                      <a:gd name="connsiteY27" fmla="*/ 6125013 h 6125013"/>
                      <a:gd name="connsiteX28" fmla="*/ 2377773 w 11723582"/>
                      <a:gd name="connsiteY28" fmla="*/ 6125013 h 6125013"/>
                      <a:gd name="connsiteX29" fmla="*/ 1502392 w 11723582"/>
                      <a:gd name="connsiteY29" fmla="*/ 6125013 h 6125013"/>
                      <a:gd name="connsiteX30" fmla="*/ 171812 w 11723582"/>
                      <a:gd name="connsiteY30" fmla="*/ 6125013 h 6125013"/>
                      <a:gd name="connsiteX31" fmla="*/ 0 w 11723582"/>
                      <a:gd name="connsiteY31" fmla="*/ 5104158 h 6125013"/>
                      <a:gd name="connsiteX32" fmla="*/ 0 w 11723582"/>
                      <a:gd name="connsiteY32" fmla="*/ 1020854 h 6125013"/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705795 w 11723582"/>
                      <a:gd name="connsiteY2" fmla="*/ 0 h 6125013"/>
                      <a:gd name="connsiteX3" fmla="*/ 1239778 w 11723582"/>
                      <a:gd name="connsiteY3" fmla="*/ 0 h 6125013"/>
                      <a:gd name="connsiteX4" fmla="*/ 2001358 w 11723582"/>
                      <a:gd name="connsiteY4" fmla="*/ 0 h 6125013"/>
                      <a:gd name="connsiteX5" fmla="*/ 2762940 w 11723582"/>
                      <a:gd name="connsiteY5" fmla="*/ 0 h 6125013"/>
                      <a:gd name="connsiteX6" fmla="*/ 3410723 w 11723582"/>
                      <a:gd name="connsiteY6" fmla="*/ 0 h 6125013"/>
                      <a:gd name="connsiteX7" fmla="*/ 4399904 w 11723582"/>
                      <a:gd name="connsiteY7" fmla="*/ 0 h 6125013"/>
                      <a:gd name="connsiteX8" fmla="*/ 5047686 w 11723582"/>
                      <a:gd name="connsiteY8" fmla="*/ 0 h 6125013"/>
                      <a:gd name="connsiteX9" fmla="*/ 5695468 w 11723582"/>
                      <a:gd name="connsiteY9" fmla="*/ 0 h 6125013"/>
                      <a:gd name="connsiteX10" fmla="*/ 6457050 w 11723582"/>
                      <a:gd name="connsiteY10" fmla="*/ 0 h 6125013"/>
                      <a:gd name="connsiteX11" fmla="*/ 7104831 w 11723582"/>
                      <a:gd name="connsiteY11" fmla="*/ 0 h 6125013"/>
                      <a:gd name="connsiteX12" fmla="*/ 8094012 w 11723582"/>
                      <a:gd name="connsiteY12" fmla="*/ 0 h 6125013"/>
                      <a:gd name="connsiteX13" fmla="*/ 8627995 w 11723582"/>
                      <a:gd name="connsiteY13" fmla="*/ 0 h 6125013"/>
                      <a:gd name="connsiteX14" fmla="*/ 9503376 w 11723582"/>
                      <a:gd name="connsiteY14" fmla="*/ 0 h 6125013"/>
                      <a:gd name="connsiteX15" fmla="*/ 10606357 w 11723582"/>
                      <a:gd name="connsiteY15" fmla="*/ 0 h 6125013"/>
                      <a:gd name="connsiteX16" fmla="*/ 11551769 w 11723582"/>
                      <a:gd name="connsiteY16" fmla="*/ 0 h 6125013"/>
                      <a:gd name="connsiteX17" fmla="*/ 11723582 w 11723582"/>
                      <a:gd name="connsiteY17" fmla="*/ 1020854 h 6125013"/>
                      <a:gd name="connsiteX18" fmla="*/ 11723582 w 11723582"/>
                      <a:gd name="connsiteY18" fmla="*/ 5104158 h 6125013"/>
                      <a:gd name="connsiteX19" fmla="*/ 11551769 w 11723582"/>
                      <a:gd name="connsiteY19" fmla="*/ 6125013 h 6125013"/>
                      <a:gd name="connsiteX20" fmla="*/ 11017786 w 11723582"/>
                      <a:gd name="connsiteY20" fmla="*/ 6125013 h 6125013"/>
                      <a:gd name="connsiteX21" fmla="*/ 9914806 w 11723582"/>
                      <a:gd name="connsiteY21" fmla="*/ 6125013 h 6125013"/>
                      <a:gd name="connsiteX22" fmla="*/ 8811825 w 11723582"/>
                      <a:gd name="connsiteY22" fmla="*/ 6125013 h 6125013"/>
                      <a:gd name="connsiteX23" fmla="*/ 8277844 w 11723582"/>
                      <a:gd name="connsiteY23" fmla="*/ 6125013 h 6125013"/>
                      <a:gd name="connsiteX24" fmla="*/ 7516262 w 11723582"/>
                      <a:gd name="connsiteY24" fmla="*/ 6125013 h 6125013"/>
                      <a:gd name="connsiteX25" fmla="*/ 6527081 w 11723582"/>
                      <a:gd name="connsiteY25" fmla="*/ 6125013 h 6125013"/>
                      <a:gd name="connsiteX26" fmla="*/ 6062166 w 11723582"/>
                      <a:gd name="connsiteY26" fmla="*/ 6125013 h 6125013"/>
                      <a:gd name="connsiteX27" fmla="*/ 5537900 w 11723582"/>
                      <a:gd name="connsiteY27" fmla="*/ 6125013 h 6125013"/>
                      <a:gd name="connsiteX28" fmla="*/ 4776318 w 11723582"/>
                      <a:gd name="connsiteY28" fmla="*/ 6125013 h 6125013"/>
                      <a:gd name="connsiteX29" fmla="*/ 3673338 w 11723582"/>
                      <a:gd name="connsiteY29" fmla="*/ 6125013 h 6125013"/>
                      <a:gd name="connsiteX30" fmla="*/ 3139355 w 11723582"/>
                      <a:gd name="connsiteY30" fmla="*/ 6125013 h 6125013"/>
                      <a:gd name="connsiteX31" fmla="*/ 2377773 w 11723582"/>
                      <a:gd name="connsiteY31" fmla="*/ 6125013 h 6125013"/>
                      <a:gd name="connsiteX32" fmla="*/ 1843790 w 11723582"/>
                      <a:gd name="connsiteY32" fmla="*/ 6125013 h 6125013"/>
                      <a:gd name="connsiteX33" fmla="*/ 171812 w 11723582"/>
                      <a:gd name="connsiteY33" fmla="*/ 6125013 h 6125013"/>
                      <a:gd name="connsiteX34" fmla="*/ 0 w 11723582"/>
                      <a:gd name="connsiteY34" fmla="*/ 5104158 h 6125013"/>
                      <a:gd name="connsiteX35" fmla="*/ 0 w 11723582"/>
                      <a:gd name="connsiteY35" fmla="*/ 1020854 h 612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723582" h="6125013" fill="none" extrusionOk="0">
                        <a:moveTo>
                          <a:pt x="0" y="1020854"/>
                        </a:moveTo>
                        <a:cubicBezTo>
                          <a:pt x="-14058" y="485100"/>
                          <a:pt x="51056" y="-127214"/>
                          <a:pt x="171812" y="0"/>
                        </a:cubicBezTo>
                        <a:cubicBezTo>
                          <a:pt x="488026" y="-227806"/>
                          <a:pt x="716869" y="366194"/>
                          <a:pt x="819594" y="0"/>
                        </a:cubicBezTo>
                        <a:cubicBezTo>
                          <a:pt x="1173856" y="-309655"/>
                          <a:pt x="1592441" y="536207"/>
                          <a:pt x="1922575" y="0"/>
                        </a:cubicBezTo>
                        <a:cubicBezTo>
                          <a:pt x="2178764" y="-501686"/>
                          <a:pt x="2424945" y="491742"/>
                          <a:pt x="2570357" y="0"/>
                        </a:cubicBezTo>
                        <a:cubicBezTo>
                          <a:pt x="2807490" y="-319806"/>
                          <a:pt x="3293843" y="379580"/>
                          <a:pt x="3673338" y="0"/>
                        </a:cubicBezTo>
                        <a:cubicBezTo>
                          <a:pt x="4190276" y="-295904"/>
                          <a:pt x="4247295" y="264466"/>
                          <a:pt x="4662517" y="0"/>
                        </a:cubicBezTo>
                        <a:cubicBezTo>
                          <a:pt x="4905435" y="-276172"/>
                          <a:pt x="5261704" y="408201"/>
                          <a:pt x="5765499" y="0"/>
                        </a:cubicBezTo>
                        <a:cubicBezTo>
                          <a:pt x="6203510" y="-360525"/>
                          <a:pt x="6030709" y="434146"/>
                          <a:pt x="6527081" y="0"/>
                        </a:cubicBezTo>
                        <a:cubicBezTo>
                          <a:pt x="6833807" y="-306169"/>
                          <a:pt x="6979815" y="402885"/>
                          <a:pt x="7402461" y="0"/>
                        </a:cubicBezTo>
                        <a:cubicBezTo>
                          <a:pt x="7728874" y="-516421"/>
                          <a:pt x="7877068" y="107224"/>
                          <a:pt x="8164043" y="0"/>
                        </a:cubicBezTo>
                        <a:cubicBezTo>
                          <a:pt x="8423286" y="-108796"/>
                          <a:pt x="8543454" y="171114"/>
                          <a:pt x="8698026" y="0"/>
                        </a:cubicBezTo>
                        <a:cubicBezTo>
                          <a:pt x="8908554" y="-125758"/>
                          <a:pt x="9481725" y="731065"/>
                          <a:pt x="9687207" y="0"/>
                        </a:cubicBezTo>
                        <a:cubicBezTo>
                          <a:pt x="9965833" y="-543264"/>
                          <a:pt x="10387511" y="251223"/>
                          <a:pt x="10790187" y="0"/>
                        </a:cubicBezTo>
                        <a:cubicBezTo>
                          <a:pt x="11200689" y="-277745"/>
                          <a:pt x="11398062" y="268008"/>
                          <a:pt x="11551769" y="0"/>
                        </a:cubicBezTo>
                        <a:cubicBezTo>
                          <a:pt x="11596931" y="-6999"/>
                          <a:pt x="11608200" y="344304"/>
                          <a:pt x="11723582" y="1020854"/>
                        </a:cubicBezTo>
                        <a:cubicBezTo>
                          <a:pt x="11661459" y="2639342"/>
                          <a:pt x="11848968" y="3985371"/>
                          <a:pt x="11723582" y="5104158"/>
                        </a:cubicBezTo>
                        <a:cubicBezTo>
                          <a:pt x="11705359" y="5741375"/>
                          <a:pt x="11646237" y="6066791"/>
                          <a:pt x="11551769" y="6125013"/>
                        </a:cubicBezTo>
                        <a:cubicBezTo>
                          <a:pt x="11211941" y="6720321"/>
                          <a:pt x="10921118" y="6024971"/>
                          <a:pt x="10562588" y="6125013"/>
                        </a:cubicBezTo>
                        <a:cubicBezTo>
                          <a:pt x="10246805" y="6363788"/>
                          <a:pt x="9791679" y="6086580"/>
                          <a:pt x="9459608" y="6125013"/>
                        </a:cubicBezTo>
                        <a:cubicBezTo>
                          <a:pt x="9163694" y="6259764"/>
                          <a:pt x="9041768" y="5915168"/>
                          <a:pt x="8811825" y="6125013"/>
                        </a:cubicBezTo>
                        <a:cubicBezTo>
                          <a:pt x="8553731" y="6346182"/>
                          <a:pt x="8030002" y="5549466"/>
                          <a:pt x="7708845" y="6125013"/>
                        </a:cubicBezTo>
                        <a:cubicBezTo>
                          <a:pt x="7327527" y="6810785"/>
                          <a:pt x="7148564" y="5795179"/>
                          <a:pt x="6947263" y="6125013"/>
                        </a:cubicBezTo>
                        <a:cubicBezTo>
                          <a:pt x="6698620" y="6473184"/>
                          <a:pt x="6572952" y="5897731"/>
                          <a:pt x="6413280" y="6125013"/>
                        </a:cubicBezTo>
                        <a:cubicBezTo>
                          <a:pt x="6286228" y="6342864"/>
                          <a:pt x="6049623" y="5940764"/>
                          <a:pt x="5879297" y="6125013"/>
                        </a:cubicBezTo>
                        <a:cubicBezTo>
                          <a:pt x="5698183" y="6269832"/>
                          <a:pt x="5248301" y="5466556"/>
                          <a:pt x="5003917" y="6125013"/>
                        </a:cubicBezTo>
                        <a:cubicBezTo>
                          <a:pt x="4717847" y="6728211"/>
                          <a:pt x="4433136" y="5875330"/>
                          <a:pt x="4242335" y="6125013"/>
                        </a:cubicBezTo>
                        <a:cubicBezTo>
                          <a:pt x="4140423" y="6428954"/>
                          <a:pt x="3676206" y="5576973"/>
                          <a:pt x="3253154" y="6125013"/>
                        </a:cubicBezTo>
                        <a:cubicBezTo>
                          <a:pt x="2872083" y="6783934"/>
                          <a:pt x="2801175" y="5520895"/>
                          <a:pt x="2377773" y="6125013"/>
                        </a:cubicBezTo>
                        <a:cubicBezTo>
                          <a:pt x="1942327" y="6620297"/>
                          <a:pt x="1855797" y="5781427"/>
                          <a:pt x="1502392" y="6125013"/>
                        </a:cubicBezTo>
                        <a:cubicBezTo>
                          <a:pt x="978854" y="6360972"/>
                          <a:pt x="612157" y="5835012"/>
                          <a:pt x="171812" y="6125013"/>
                        </a:cubicBezTo>
                        <a:cubicBezTo>
                          <a:pt x="44762" y="6079072"/>
                          <a:pt x="65046" y="5833728"/>
                          <a:pt x="0" y="5104158"/>
                        </a:cubicBezTo>
                        <a:cubicBezTo>
                          <a:pt x="144317" y="3071577"/>
                          <a:pt x="-71645" y="2223282"/>
                          <a:pt x="0" y="1020854"/>
                        </a:cubicBezTo>
                        <a:close/>
                      </a:path>
                      <a:path w="11723582" h="6125013" stroke="0" extrusionOk="0">
                        <a:moveTo>
                          <a:pt x="0" y="1020854"/>
                        </a:moveTo>
                        <a:cubicBezTo>
                          <a:pt x="8589" y="490732"/>
                          <a:pt x="88365" y="19654"/>
                          <a:pt x="171812" y="0"/>
                        </a:cubicBezTo>
                        <a:cubicBezTo>
                          <a:pt x="445275" y="-296661"/>
                          <a:pt x="456203" y="225838"/>
                          <a:pt x="705795" y="0"/>
                        </a:cubicBezTo>
                        <a:cubicBezTo>
                          <a:pt x="901448" y="-317878"/>
                          <a:pt x="1100866" y="339071"/>
                          <a:pt x="1239778" y="0"/>
                        </a:cubicBezTo>
                        <a:cubicBezTo>
                          <a:pt x="1436455" y="-336437"/>
                          <a:pt x="1820235" y="142171"/>
                          <a:pt x="2001358" y="0"/>
                        </a:cubicBezTo>
                        <a:cubicBezTo>
                          <a:pt x="2173069" y="-169320"/>
                          <a:pt x="2526530" y="418039"/>
                          <a:pt x="2762940" y="0"/>
                        </a:cubicBezTo>
                        <a:cubicBezTo>
                          <a:pt x="2873853" y="-472213"/>
                          <a:pt x="3054470" y="94358"/>
                          <a:pt x="3410723" y="0"/>
                        </a:cubicBezTo>
                        <a:cubicBezTo>
                          <a:pt x="3705757" y="-210286"/>
                          <a:pt x="4038910" y="194793"/>
                          <a:pt x="4399904" y="0"/>
                        </a:cubicBezTo>
                        <a:cubicBezTo>
                          <a:pt x="4673006" y="-107749"/>
                          <a:pt x="4823639" y="296304"/>
                          <a:pt x="5047686" y="0"/>
                        </a:cubicBezTo>
                        <a:cubicBezTo>
                          <a:pt x="5257893" y="-336591"/>
                          <a:pt x="5466509" y="168302"/>
                          <a:pt x="5695468" y="0"/>
                        </a:cubicBezTo>
                        <a:cubicBezTo>
                          <a:pt x="5919351" y="-229119"/>
                          <a:pt x="6213282" y="301026"/>
                          <a:pt x="6457050" y="0"/>
                        </a:cubicBezTo>
                        <a:cubicBezTo>
                          <a:pt x="6823935" y="-304419"/>
                          <a:pt x="6865008" y="4806"/>
                          <a:pt x="7104831" y="0"/>
                        </a:cubicBezTo>
                        <a:cubicBezTo>
                          <a:pt x="7333523" y="14134"/>
                          <a:pt x="7670622" y="745108"/>
                          <a:pt x="8094012" y="0"/>
                        </a:cubicBezTo>
                        <a:cubicBezTo>
                          <a:pt x="8499357" y="-502409"/>
                          <a:pt x="8471907" y="325397"/>
                          <a:pt x="8627995" y="0"/>
                        </a:cubicBezTo>
                        <a:cubicBezTo>
                          <a:pt x="8696760" y="-324869"/>
                          <a:pt x="9263606" y="344819"/>
                          <a:pt x="9503376" y="0"/>
                        </a:cubicBezTo>
                        <a:cubicBezTo>
                          <a:pt x="9801556" y="-347765"/>
                          <a:pt x="10208224" y="385321"/>
                          <a:pt x="10606357" y="0"/>
                        </a:cubicBezTo>
                        <a:cubicBezTo>
                          <a:pt x="10989165" y="-448297"/>
                          <a:pt x="11075152" y="258805"/>
                          <a:pt x="11551769" y="0"/>
                        </a:cubicBezTo>
                        <a:cubicBezTo>
                          <a:pt x="11615427" y="-15752"/>
                          <a:pt x="11812673" y="405270"/>
                          <a:pt x="11723582" y="1020854"/>
                        </a:cubicBezTo>
                        <a:cubicBezTo>
                          <a:pt x="11761665" y="2064113"/>
                          <a:pt x="11670310" y="3504658"/>
                          <a:pt x="11723582" y="5104158"/>
                        </a:cubicBezTo>
                        <a:cubicBezTo>
                          <a:pt x="11736921" y="5624810"/>
                          <a:pt x="11628205" y="6064091"/>
                          <a:pt x="11551769" y="6125013"/>
                        </a:cubicBezTo>
                        <a:cubicBezTo>
                          <a:pt x="11382406" y="6481600"/>
                          <a:pt x="11242802" y="5979776"/>
                          <a:pt x="11017786" y="6125013"/>
                        </a:cubicBezTo>
                        <a:cubicBezTo>
                          <a:pt x="10810636" y="6277761"/>
                          <a:pt x="10273197" y="5843981"/>
                          <a:pt x="9914806" y="6125013"/>
                        </a:cubicBezTo>
                        <a:cubicBezTo>
                          <a:pt x="9535740" y="6476428"/>
                          <a:pt x="9126246" y="6149349"/>
                          <a:pt x="8811825" y="6125013"/>
                        </a:cubicBezTo>
                        <a:cubicBezTo>
                          <a:pt x="8438733" y="6161674"/>
                          <a:pt x="8509768" y="5971962"/>
                          <a:pt x="8277844" y="6125013"/>
                        </a:cubicBezTo>
                        <a:cubicBezTo>
                          <a:pt x="8020571" y="6275027"/>
                          <a:pt x="7691830" y="5512904"/>
                          <a:pt x="7516262" y="6125013"/>
                        </a:cubicBezTo>
                        <a:cubicBezTo>
                          <a:pt x="7348817" y="6575943"/>
                          <a:pt x="6877264" y="6077688"/>
                          <a:pt x="6527081" y="6125013"/>
                        </a:cubicBezTo>
                        <a:cubicBezTo>
                          <a:pt x="6373125" y="6129228"/>
                          <a:pt x="6265925" y="6093991"/>
                          <a:pt x="6062166" y="6125013"/>
                        </a:cubicBezTo>
                        <a:cubicBezTo>
                          <a:pt x="5858407" y="6156035"/>
                          <a:pt x="5703356" y="6065186"/>
                          <a:pt x="5537900" y="6125013"/>
                        </a:cubicBezTo>
                        <a:cubicBezTo>
                          <a:pt x="5122878" y="6231647"/>
                          <a:pt x="5035256" y="5615216"/>
                          <a:pt x="4776318" y="6125013"/>
                        </a:cubicBezTo>
                        <a:cubicBezTo>
                          <a:pt x="4407896" y="6513611"/>
                          <a:pt x="4046866" y="5641502"/>
                          <a:pt x="3673338" y="6125013"/>
                        </a:cubicBezTo>
                        <a:cubicBezTo>
                          <a:pt x="3267571" y="6705280"/>
                          <a:pt x="3404767" y="5708342"/>
                          <a:pt x="3139355" y="6125013"/>
                        </a:cubicBezTo>
                        <a:cubicBezTo>
                          <a:pt x="2963391" y="6450193"/>
                          <a:pt x="2827406" y="5660953"/>
                          <a:pt x="2377773" y="6125013"/>
                        </a:cubicBezTo>
                        <a:cubicBezTo>
                          <a:pt x="2052356" y="6538087"/>
                          <a:pt x="1967479" y="5766433"/>
                          <a:pt x="1843790" y="6125013"/>
                        </a:cubicBezTo>
                        <a:cubicBezTo>
                          <a:pt x="1742303" y="6419746"/>
                          <a:pt x="587282" y="5632320"/>
                          <a:pt x="171812" y="6125013"/>
                        </a:cubicBezTo>
                        <a:cubicBezTo>
                          <a:pt x="66871" y="6186862"/>
                          <a:pt x="-76186" y="5728108"/>
                          <a:pt x="0" y="5104158"/>
                        </a:cubicBezTo>
                        <a:cubicBezTo>
                          <a:pt x="-10049" y="3159208"/>
                          <a:pt x="-64331" y="2518676"/>
                          <a:pt x="0" y="1020854"/>
                        </a:cubicBezTo>
                        <a:close/>
                      </a:path>
                      <a:path w="11723582" h="6125013" fill="none" stroke="0" extrusionOk="0">
                        <a:moveTo>
                          <a:pt x="0" y="1020854"/>
                        </a:moveTo>
                        <a:cubicBezTo>
                          <a:pt x="4408" y="473836"/>
                          <a:pt x="93065" y="-110328"/>
                          <a:pt x="171812" y="0"/>
                        </a:cubicBezTo>
                        <a:cubicBezTo>
                          <a:pt x="501866" y="-285930"/>
                          <a:pt x="672415" y="367542"/>
                          <a:pt x="819594" y="0"/>
                        </a:cubicBezTo>
                        <a:cubicBezTo>
                          <a:pt x="1053730" y="-221257"/>
                          <a:pt x="1598733" y="567869"/>
                          <a:pt x="1922575" y="0"/>
                        </a:cubicBezTo>
                        <a:cubicBezTo>
                          <a:pt x="2140305" y="-546572"/>
                          <a:pt x="2521950" y="478346"/>
                          <a:pt x="2570357" y="0"/>
                        </a:cubicBezTo>
                        <a:cubicBezTo>
                          <a:pt x="2661461" y="-296382"/>
                          <a:pt x="3172822" y="307767"/>
                          <a:pt x="3673338" y="0"/>
                        </a:cubicBezTo>
                        <a:cubicBezTo>
                          <a:pt x="4182581" y="-395000"/>
                          <a:pt x="4457028" y="214960"/>
                          <a:pt x="4662517" y="0"/>
                        </a:cubicBezTo>
                        <a:cubicBezTo>
                          <a:pt x="5006752" y="-287807"/>
                          <a:pt x="5369861" y="416940"/>
                          <a:pt x="5765499" y="0"/>
                        </a:cubicBezTo>
                        <a:cubicBezTo>
                          <a:pt x="6270823" y="-430237"/>
                          <a:pt x="6027523" y="497013"/>
                          <a:pt x="6527081" y="0"/>
                        </a:cubicBezTo>
                        <a:cubicBezTo>
                          <a:pt x="6989669" y="-458562"/>
                          <a:pt x="7019295" y="642365"/>
                          <a:pt x="7402461" y="0"/>
                        </a:cubicBezTo>
                        <a:cubicBezTo>
                          <a:pt x="7690245" y="-500306"/>
                          <a:pt x="7888410" y="175467"/>
                          <a:pt x="8164043" y="0"/>
                        </a:cubicBezTo>
                        <a:cubicBezTo>
                          <a:pt x="8360328" y="-149698"/>
                          <a:pt x="8565687" y="217515"/>
                          <a:pt x="8698026" y="0"/>
                        </a:cubicBezTo>
                        <a:cubicBezTo>
                          <a:pt x="8908465" y="-177404"/>
                          <a:pt x="9463903" y="486708"/>
                          <a:pt x="9687207" y="0"/>
                        </a:cubicBezTo>
                        <a:cubicBezTo>
                          <a:pt x="9893791" y="-629065"/>
                          <a:pt x="10367376" y="223906"/>
                          <a:pt x="10790187" y="0"/>
                        </a:cubicBezTo>
                        <a:cubicBezTo>
                          <a:pt x="11117394" y="-254781"/>
                          <a:pt x="11353972" y="192267"/>
                          <a:pt x="11551769" y="0"/>
                        </a:cubicBezTo>
                        <a:cubicBezTo>
                          <a:pt x="11564714" y="-22235"/>
                          <a:pt x="11659231" y="327970"/>
                          <a:pt x="11723582" y="1020854"/>
                        </a:cubicBezTo>
                        <a:cubicBezTo>
                          <a:pt x="12011562" y="2691152"/>
                          <a:pt x="11749440" y="3799264"/>
                          <a:pt x="11723582" y="5104158"/>
                        </a:cubicBezTo>
                        <a:cubicBezTo>
                          <a:pt x="11708441" y="5759513"/>
                          <a:pt x="11661186" y="6084439"/>
                          <a:pt x="11551769" y="6125013"/>
                        </a:cubicBezTo>
                        <a:cubicBezTo>
                          <a:pt x="11194310" y="6728222"/>
                          <a:pt x="10868931" y="5990600"/>
                          <a:pt x="10562588" y="6125013"/>
                        </a:cubicBezTo>
                        <a:cubicBezTo>
                          <a:pt x="10196037" y="6293037"/>
                          <a:pt x="9800682" y="6049876"/>
                          <a:pt x="9459608" y="6125013"/>
                        </a:cubicBezTo>
                        <a:cubicBezTo>
                          <a:pt x="9053474" y="6250490"/>
                          <a:pt x="9062459" y="5993025"/>
                          <a:pt x="8811825" y="6125013"/>
                        </a:cubicBezTo>
                        <a:cubicBezTo>
                          <a:pt x="8679417" y="6238061"/>
                          <a:pt x="7919790" y="5564809"/>
                          <a:pt x="7708845" y="6125013"/>
                        </a:cubicBezTo>
                        <a:cubicBezTo>
                          <a:pt x="7352020" y="6810595"/>
                          <a:pt x="7210598" y="5782242"/>
                          <a:pt x="6947263" y="6125013"/>
                        </a:cubicBezTo>
                        <a:cubicBezTo>
                          <a:pt x="6615704" y="6446037"/>
                          <a:pt x="6493110" y="5920871"/>
                          <a:pt x="6413280" y="6125013"/>
                        </a:cubicBezTo>
                        <a:cubicBezTo>
                          <a:pt x="6293639" y="6320247"/>
                          <a:pt x="6048440" y="5985579"/>
                          <a:pt x="5879297" y="6125013"/>
                        </a:cubicBezTo>
                        <a:cubicBezTo>
                          <a:pt x="5698187" y="6127445"/>
                          <a:pt x="5152589" y="5590900"/>
                          <a:pt x="5003917" y="6125013"/>
                        </a:cubicBezTo>
                        <a:cubicBezTo>
                          <a:pt x="4750743" y="6657006"/>
                          <a:pt x="4360003" y="5779461"/>
                          <a:pt x="4242335" y="6125013"/>
                        </a:cubicBezTo>
                        <a:cubicBezTo>
                          <a:pt x="4172209" y="6467306"/>
                          <a:pt x="3541654" y="5669705"/>
                          <a:pt x="3253154" y="6125013"/>
                        </a:cubicBezTo>
                        <a:cubicBezTo>
                          <a:pt x="2648557" y="6653411"/>
                          <a:pt x="2774563" y="5576521"/>
                          <a:pt x="2377773" y="6125013"/>
                        </a:cubicBezTo>
                        <a:cubicBezTo>
                          <a:pt x="1910183" y="6548649"/>
                          <a:pt x="1886266" y="5883526"/>
                          <a:pt x="1502392" y="6125013"/>
                        </a:cubicBezTo>
                        <a:cubicBezTo>
                          <a:pt x="1004326" y="6263744"/>
                          <a:pt x="648796" y="5726028"/>
                          <a:pt x="171812" y="6125013"/>
                        </a:cubicBezTo>
                        <a:cubicBezTo>
                          <a:pt x="99959" y="6125755"/>
                          <a:pt x="57043" y="5777599"/>
                          <a:pt x="0" y="5104158"/>
                        </a:cubicBezTo>
                        <a:cubicBezTo>
                          <a:pt x="-97823" y="3283055"/>
                          <a:pt x="86527" y="2249103"/>
                          <a:pt x="0" y="10208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67605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0474-1D04-4E42-9E54-FB3B7BF9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83265-7DFF-4EBB-B6B7-5C0AEFC5B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C7ADF-4B84-4646-9FA0-1C1EDD71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C1036-C13C-44F2-992E-56B8ED70C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FCF5A-93C1-483E-A373-DB458B0FD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90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4A313-AC88-4812-9CBB-00E1241F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5980A-3E68-4F67-8730-91BCC6555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5927E-41B0-4677-A260-755370FF8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D6C83-B99D-466F-90EF-E1E900DF7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96A7A-252C-4889-AAD5-AF6073151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50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C2E0C-B96B-4FDD-BCB9-5BB2F8A0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C529F-C49E-4CEB-9DE9-D5370004E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BD5BE-415C-41A1-AACF-CE9DF35A3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4652C6-EF9D-4952-8D89-44DED929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0F4C1-E179-40C6-8007-C545782C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10055-66C9-4BEF-8620-C84DD71D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7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5ACA8-4012-7D03-1A34-2C2972FC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AB755-C583-C803-9831-BDF286F19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3BDB2-E5C8-73D7-083B-74FDCA6AE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5D3B1-6411-4485-BA13-29F06FD8530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A1E0D-C251-C3FF-DFFE-376DBA5C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387BC-6CFF-3ECE-62E6-050D9FF4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51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9CA2-2BE1-433D-9F90-79B910F75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CFBC2-B5EA-4A11-9908-CBEC12A4A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99F48-B570-415B-B671-F293CE822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214FE6-1132-4353-B82D-436C24CBE4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6B1A5-B534-44BD-8ADD-DF161A35E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9A8C1-CFC8-473F-9E50-673E7362B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EB52B-DBD5-4AC2-B735-9150B4C1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A219C-A645-4AC4-88FF-5BD1D88D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84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D6B76-361A-4AEF-8D02-7908A9F5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7495C-005B-4731-A2C9-9FBFB143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89B71-E340-412A-A1A5-8CAC1D22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F7E4B-BF13-4875-9067-21607B05F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63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13A620-B79A-477C-A57B-50706F14E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CDFDC-E2C3-43F9-BC86-38C3D90E8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B135B-7A64-4B23-BE95-9D6AFD954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93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660B-C921-4171-BF65-DC1382913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DB395-B1ED-4939-A01F-02C466491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BF67C0-054D-45E2-B590-A13FCF07B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D879A-C069-4043-8B34-98882436D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CFCD8-6A7D-4952-A60C-FDE21815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990CB-BC36-466A-B4CE-8853CEB6B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59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3CA8-FA05-42CC-9C3E-B15137549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067EB-44FC-42ED-88D4-BA3C6489F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078BE-80EC-4BCA-BCDD-D365D722E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D5282-E177-4B28-B4AA-2BF576B8E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67AE9-13F2-456C-88F4-C1F89CF1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C9D0E-3F0E-4FE5-8E31-5F89D86F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48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36922-CA35-4D22-BD65-928DC35F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ADBA43-83BF-46EE-A2A2-FD7A16162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090BC-898D-4079-A7E5-8EFB3212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D2318-708C-4D22-8BE0-EFB82EF8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87B18-D31F-49AA-83DE-FF6BA0D04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46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30AF6-EE97-4FE0-B073-2141D858D2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55844-1202-4D31-9C52-5D8205314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C59E6-2684-4B01-B1F8-7062CCB13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AC713-92A6-401F-8779-2234FFB9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1969F-A64E-4265-A861-6EC052B81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83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449B969C-5B49-AEA7-5313-9B0256672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THANH TÂM">
            <a:extLst>
              <a:ext uri="{FF2B5EF4-FFF2-40B4-BE49-F238E27FC236}">
                <a16:creationId xmlns:a16="http://schemas.microsoft.com/office/drawing/2014/main" id="{DF0A81DD-1C4F-EE75-BC47-EC6CC46DC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5986" b="7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62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449B969C-5B49-AEA7-5313-9B0256672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7AAFC4-6140-D0E4-D56D-CF8C6D54D5E0}"/>
              </a:ext>
            </a:extLst>
          </p:cNvPr>
          <p:cNvSpPr/>
          <p:nvPr userDrawn="1"/>
        </p:nvSpPr>
        <p:spPr>
          <a:xfrm>
            <a:off x="234209" y="366493"/>
            <a:ext cx="11723582" cy="6125013"/>
          </a:xfrm>
          <a:custGeom>
            <a:avLst/>
            <a:gdLst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705795 w 11723582"/>
              <a:gd name="connsiteY2" fmla="*/ 0 h 6125013"/>
              <a:gd name="connsiteX3" fmla="*/ 1239778 w 11723582"/>
              <a:gd name="connsiteY3" fmla="*/ 0 h 6125013"/>
              <a:gd name="connsiteX4" fmla="*/ 2001358 w 11723582"/>
              <a:gd name="connsiteY4" fmla="*/ 0 h 6125013"/>
              <a:gd name="connsiteX5" fmla="*/ 2762940 w 11723582"/>
              <a:gd name="connsiteY5" fmla="*/ 0 h 6125013"/>
              <a:gd name="connsiteX6" fmla="*/ 3410723 w 11723582"/>
              <a:gd name="connsiteY6" fmla="*/ 0 h 6125013"/>
              <a:gd name="connsiteX7" fmla="*/ 4399904 w 11723582"/>
              <a:gd name="connsiteY7" fmla="*/ 0 h 6125013"/>
              <a:gd name="connsiteX8" fmla="*/ 5047686 w 11723582"/>
              <a:gd name="connsiteY8" fmla="*/ 0 h 6125013"/>
              <a:gd name="connsiteX9" fmla="*/ 5695468 w 11723582"/>
              <a:gd name="connsiteY9" fmla="*/ 0 h 6125013"/>
              <a:gd name="connsiteX10" fmla="*/ 6457050 w 11723582"/>
              <a:gd name="connsiteY10" fmla="*/ 0 h 6125013"/>
              <a:gd name="connsiteX11" fmla="*/ 7104831 w 11723582"/>
              <a:gd name="connsiteY11" fmla="*/ 0 h 6125013"/>
              <a:gd name="connsiteX12" fmla="*/ 8094012 w 11723582"/>
              <a:gd name="connsiteY12" fmla="*/ 0 h 6125013"/>
              <a:gd name="connsiteX13" fmla="*/ 8627995 w 11723582"/>
              <a:gd name="connsiteY13" fmla="*/ 0 h 6125013"/>
              <a:gd name="connsiteX14" fmla="*/ 9503376 w 11723582"/>
              <a:gd name="connsiteY14" fmla="*/ 0 h 6125013"/>
              <a:gd name="connsiteX15" fmla="*/ 10606357 w 11723582"/>
              <a:gd name="connsiteY15" fmla="*/ 0 h 6125013"/>
              <a:gd name="connsiteX16" fmla="*/ 11551769 w 11723582"/>
              <a:gd name="connsiteY16" fmla="*/ 0 h 6125013"/>
              <a:gd name="connsiteX17" fmla="*/ 11723582 w 11723582"/>
              <a:gd name="connsiteY17" fmla="*/ 1020854 h 6125013"/>
              <a:gd name="connsiteX18" fmla="*/ 11723582 w 11723582"/>
              <a:gd name="connsiteY18" fmla="*/ 5104158 h 6125013"/>
              <a:gd name="connsiteX19" fmla="*/ 11551769 w 11723582"/>
              <a:gd name="connsiteY19" fmla="*/ 6125013 h 6125013"/>
              <a:gd name="connsiteX20" fmla="*/ 11017786 w 11723582"/>
              <a:gd name="connsiteY20" fmla="*/ 6125013 h 6125013"/>
              <a:gd name="connsiteX21" fmla="*/ 9914806 w 11723582"/>
              <a:gd name="connsiteY21" fmla="*/ 6125013 h 6125013"/>
              <a:gd name="connsiteX22" fmla="*/ 8811825 w 11723582"/>
              <a:gd name="connsiteY22" fmla="*/ 6125013 h 6125013"/>
              <a:gd name="connsiteX23" fmla="*/ 8277844 w 11723582"/>
              <a:gd name="connsiteY23" fmla="*/ 6125013 h 6125013"/>
              <a:gd name="connsiteX24" fmla="*/ 7516262 w 11723582"/>
              <a:gd name="connsiteY24" fmla="*/ 6125013 h 6125013"/>
              <a:gd name="connsiteX25" fmla="*/ 6527081 w 11723582"/>
              <a:gd name="connsiteY25" fmla="*/ 6125013 h 6125013"/>
              <a:gd name="connsiteX26" fmla="*/ 6062166 w 11723582"/>
              <a:gd name="connsiteY26" fmla="*/ 6125013 h 6125013"/>
              <a:gd name="connsiteX27" fmla="*/ 5537900 w 11723582"/>
              <a:gd name="connsiteY27" fmla="*/ 6125013 h 6125013"/>
              <a:gd name="connsiteX28" fmla="*/ 4776318 w 11723582"/>
              <a:gd name="connsiteY28" fmla="*/ 6125013 h 6125013"/>
              <a:gd name="connsiteX29" fmla="*/ 3673338 w 11723582"/>
              <a:gd name="connsiteY29" fmla="*/ 6125013 h 6125013"/>
              <a:gd name="connsiteX30" fmla="*/ 3139355 w 11723582"/>
              <a:gd name="connsiteY30" fmla="*/ 6125013 h 6125013"/>
              <a:gd name="connsiteX31" fmla="*/ 2377773 w 11723582"/>
              <a:gd name="connsiteY31" fmla="*/ 6125013 h 6125013"/>
              <a:gd name="connsiteX32" fmla="*/ 1843790 w 11723582"/>
              <a:gd name="connsiteY32" fmla="*/ 6125013 h 6125013"/>
              <a:gd name="connsiteX33" fmla="*/ 171812 w 11723582"/>
              <a:gd name="connsiteY33" fmla="*/ 6125013 h 6125013"/>
              <a:gd name="connsiteX34" fmla="*/ 0 w 11723582"/>
              <a:gd name="connsiteY34" fmla="*/ 5104158 h 6125013"/>
              <a:gd name="connsiteX35" fmla="*/ 0 w 11723582"/>
              <a:gd name="connsiteY35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723582" h="6125013" fill="none" extrusionOk="0">
                <a:moveTo>
                  <a:pt x="0" y="1020854"/>
                </a:moveTo>
                <a:cubicBezTo>
                  <a:pt x="-19677" y="525198"/>
                  <a:pt x="21468" y="-162099"/>
                  <a:pt x="171812" y="0"/>
                </a:cubicBezTo>
                <a:cubicBezTo>
                  <a:pt x="501577" y="-142508"/>
                  <a:pt x="748701" y="385448"/>
                  <a:pt x="819594" y="0"/>
                </a:cubicBezTo>
                <a:cubicBezTo>
                  <a:pt x="1206313" y="-307496"/>
                  <a:pt x="1499962" y="385487"/>
                  <a:pt x="1922575" y="0"/>
                </a:cubicBezTo>
                <a:cubicBezTo>
                  <a:pt x="2109305" y="-453193"/>
                  <a:pt x="2422741" y="543635"/>
                  <a:pt x="2570357" y="0"/>
                </a:cubicBezTo>
                <a:cubicBezTo>
                  <a:pt x="2856309" y="-272746"/>
                  <a:pt x="3389907" y="479273"/>
                  <a:pt x="3673338" y="0"/>
                </a:cubicBezTo>
                <a:cubicBezTo>
                  <a:pt x="4234854" y="-315007"/>
                  <a:pt x="4171886" y="254644"/>
                  <a:pt x="4662517" y="0"/>
                </a:cubicBezTo>
                <a:cubicBezTo>
                  <a:pt x="4854059" y="-274112"/>
                  <a:pt x="5406190" y="294614"/>
                  <a:pt x="5765499" y="0"/>
                </a:cubicBezTo>
                <a:cubicBezTo>
                  <a:pt x="6156972" y="-326019"/>
                  <a:pt x="5937160" y="419468"/>
                  <a:pt x="6527081" y="0"/>
                </a:cubicBezTo>
                <a:cubicBezTo>
                  <a:pt x="6798523" y="-148367"/>
                  <a:pt x="6910265" y="343002"/>
                  <a:pt x="7402461" y="0"/>
                </a:cubicBezTo>
                <a:cubicBezTo>
                  <a:pt x="7767318" y="-516566"/>
                  <a:pt x="7856762" y="71423"/>
                  <a:pt x="8164043" y="0"/>
                </a:cubicBezTo>
                <a:cubicBezTo>
                  <a:pt x="8432635" y="-40706"/>
                  <a:pt x="8510430" y="124720"/>
                  <a:pt x="8698026" y="0"/>
                </a:cubicBezTo>
                <a:cubicBezTo>
                  <a:pt x="9060082" y="21431"/>
                  <a:pt x="9494692" y="820544"/>
                  <a:pt x="9687207" y="0"/>
                </a:cubicBezTo>
                <a:cubicBezTo>
                  <a:pt x="10031181" y="-524967"/>
                  <a:pt x="10359696" y="164432"/>
                  <a:pt x="10790187" y="0"/>
                </a:cubicBezTo>
                <a:cubicBezTo>
                  <a:pt x="11247894" y="-347620"/>
                  <a:pt x="11413734" y="287089"/>
                  <a:pt x="11551769" y="0"/>
                </a:cubicBezTo>
                <a:cubicBezTo>
                  <a:pt x="11511638" y="40971"/>
                  <a:pt x="11512378" y="349491"/>
                  <a:pt x="11723582" y="1020854"/>
                </a:cubicBezTo>
                <a:cubicBezTo>
                  <a:pt x="11491239" y="2469167"/>
                  <a:pt x="11964926" y="4030205"/>
                  <a:pt x="11723582" y="5104158"/>
                </a:cubicBezTo>
                <a:cubicBezTo>
                  <a:pt x="11683929" y="5719907"/>
                  <a:pt x="11647876" y="6062116"/>
                  <a:pt x="11551769" y="6125013"/>
                </a:cubicBezTo>
                <a:cubicBezTo>
                  <a:pt x="11305289" y="6749897"/>
                  <a:pt x="10893347" y="6086647"/>
                  <a:pt x="10562588" y="6125013"/>
                </a:cubicBezTo>
                <a:cubicBezTo>
                  <a:pt x="10263058" y="6370799"/>
                  <a:pt x="9780119" y="6128963"/>
                  <a:pt x="9459608" y="6125013"/>
                </a:cubicBezTo>
                <a:cubicBezTo>
                  <a:pt x="9182616" y="6257605"/>
                  <a:pt x="9030008" y="5884957"/>
                  <a:pt x="8811825" y="6125013"/>
                </a:cubicBezTo>
                <a:cubicBezTo>
                  <a:pt x="8555648" y="6495848"/>
                  <a:pt x="7931702" y="5688010"/>
                  <a:pt x="7708845" y="6125013"/>
                </a:cubicBezTo>
                <a:cubicBezTo>
                  <a:pt x="7317260" y="6864594"/>
                  <a:pt x="7102020" y="5795304"/>
                  <a:pt x="6947263" y="6125013"/>
                </a:cubicBezTo>
                <a:cubicBezTo>
                  <a:pt x="6711633" y="6489758"/>
                  <a:pt x="6586864" y="5900491"/>
                  <a:pt x="6413280" y="6125013"/>
                </a:cubicBezTo>
                <a:cubicBezTo>
                  <a:pt x="6265996" y="6297023"/>
                  <a:pt x="6033297" y="5912754"/>
                  <a:pt x="5879297" y="6125013"/>
                </a:cubicBezTo>
                <a:cubicBezTo>
                  <a:pt x="5687481" y="6223004"/>
                  <a:pt x="5273103" y="5396441"/>
                  <a:pt x="5003917" y="6125013"/>
                </a:cubicBezTo>
                <a:cubicBezTo>
                  <a:pt x="4663657" y="6738450"/>
                  <a:pt x="4442098" y="5890500"/>
                  <a:pt x="4242335" y="6125013"/>
                </a:cubicBezTo>
                <a:cubicBezTo>
                  <a:pt x="4315906" y="6454496"/>
                  <a:pt x="3687092" y="5648535"/>
                  <a:pt x="3253154" y="6125013"/>
                </a:cubicBezTo>
                <a:cubicBezTo>
                  <a:pt x="2882872" y="6806199"/>
                  <a:pt x="2821625" y="5376049"/>
                  <a:pt x="2377773" y="6125013"/>
                </a:cubicBezTo>
                <a:cubicBezTo>
                  <a:pt x="1885345" y="6554520"/>
                  <a:pt x="1841943" y="5762846"/>
                  <a:pt x="1502392" y="6125013"/>
                </a:cubicBezTo>
                <a:cubicBezTo>
                  <a:pt x="854046" y="6348053"/>
                  <a:pt x="544985" y="5831746"/>
                  <a:pt x="171812" y="6125013"/>
                </a:cubicBezTo>
                <a:cubicBezTo>
                  <a:pt x="6609" y="6023104"/>
                  <a:pt x="96027" y="5869338"/>
                  <a:pt x="0" y="5104158"/>
                </a:cubicBezTo>
                <a:cubicBezTo>
                  <a:pt x="203168" y="3063847"/>
                  <a:pt x="-177283" y="2379254"/>
                  <a:pt x="0" y="1020854"/>
                </a:cubicBezTo>
                <a:close/>
              </a:path>
              <a:path w="11723582" h="6125013" stroke="0" extrusionOk="0">
                <a:moveTo>
                  <a:pt x="0" y="1020854"/>
                </a:moveTo>
                <a:cubicBezTo>
                  <a:pt x="5812" y="483418"/>
                  <a:pt x="84073" y="23275"/>
                  <a:pt x="171812" y="0"/>
                </a:cubicBezTo>
                <a:cubicBezTo>
                  <a:pt x="450952" y="-243688"/>
                  <a:pt x="441328" y="204341"/>
                  <a:pt x="705795" y="0"/>
                </a:cubicBezTo>
                <a:cubicBezTo>
                  <a:pt x="863978" y="-406820"/>
                  <a:pt x="1187025" y="335806"/>
                  <a:pt x="1239778" y="0"/>
                </a:cubicBezTo>
                <a:cubicBezTo>
                  <a:pt x="1381526" y="-304520"/>
                  <a:pt x="1873645" y="184595"/>
                  <a:pt x="2001358" y="0"/>
                </a:cubicBezTo>
                <a:cubicBezTo>
                  <a:pt x="2125405" y="-264859"/>
                  <a:pt x="2457091" y="303154"/>
                  <a:pt x="2762940" y="0"/>
                </a:cubicBezTo>
                <a:cubicBezTo>
                  <a:pt x="2826637" y="-407917"/>
                  <a:pt x="3043160" y="59361"/>
                  <a:pt x="3410723" y="0"/>
                </a:cubicBezTo>
                <a:cubicBezTo>
                  <a:pt x="3617814" y="-236086"/>
                  <a:pt x="4013042" y="251093"/>
                  <a:pt x="4399904" y="0"/>
                </a:cubicBezTo>
                <a:cubicBezTo>
                  <a:pt x="4639695" y="-84890"/>
                  <a:pt x="4827060" y="332805"/>
                  <a:pt x="5047686" y="0"/>
                </a:cubicBezTo>
                <a:cubicBezTo>
                  <a:pt x="5253852" y="-355761"/>
                  <a:pt x="5486714" y="107389"/>
                  <a:pt x="5695468" y="0"/>
                </a:cubicBezTo>
                <a:cubicBezTo>
                  <a:pt x="5851492" y="-311997"/>
                  <a:pt x="6317068" y="316340"/>
                  <a:pt x="6457050" y="0"/>
                </a:cubicBezTo>
                <a:cubicBezTo>
                  <a:pt x="6867986" y="-340641"/>
                  <a:pt x="6854966" y="-895"/>
                  <a:pt x="7104831" y="0"/>
                </a:cubicBezTo>
                <a:cubicBezTo>
                  <a:pt x="7456976" y="187746"/>
                  <a:pt x="7697892" y="947905"/>
                  <a:pt x="8094012" y="0"/>
                </a:cubicBezTo>
                <a:cubicBezTo>
                  <a:pt x="8452412" y="-453614"/>
                  <a:pt x="8481656" y="342875"/>
                  <a:pt x="8627995" y="0"/>
                </a:cubicBezTo>
                <a:cubicBezTo>
                  <a:pt x="8612142" y="-353089"/>
                  <a:pt x="9307894" y="375628"/>
                  <a:pt x="9503376" y="0"/>
                </a:cubicBezTo>
                <a:cubicBezTo>
                  <a:pt x="9812417" y="-360154"/>
                  <a:pt x="10184617" y="353416"/>
                  <a:pt x="10606357" y="0"/>
                </a:cubicBezTo>
                <a:cubicBezTo>
                  <a:pt x="10993098" y="-512662"/>
                  <a:pt x="10986845" y="332305"/>
                  <a:pt x="11551769" y="0"/>
                </a:cubicBezTo>
                <a:cubicBezTo>
                  <a:pt x="11580426" y="-9293"/>
                  <a:pt x="11845155" y="373654"/>
                  <a:pt x="11723582" y="1020854"/>
                </a:cubicBezTo>
                <a:cubicBezTo>
                  <a:pt x="11517233" y="2132552"/>
                  <a:pt x="11652955" y="3834430"/>
                  <a:pt x="11723582" y="5104158"/>
                </a:cubicBezTo>
                <a:cubicBezTo>
                  <a:pt x="11719933" y="5609212"/>
                  <a:pt x="11612108" y="6064075"/>
                  <a:pt x="11551769" y="6125013"/>
                </a:cubicBezTo>
                <a:cubicBezTo>
                  <a:pt x="11407320" y="6524462"/>
                  <a:pt x="11297085" y="6005008"/>
                  <a:pt x="11017786" y="6125013"/>
                </a:cubicBezTo>
                <a:cubicBezTo>
                  <a:pt x="10786266" y="6265411"/>
                  <a:pt x="10271104" y="5857185"/>
                  <a:pt x="9914806" y="6125013"/>
                </a:cubicBezTo>
                <a:cubicBezTo>
                  <a:pt x="9486015" y="6439288"/>
                  <a:pt x="9098049" y="6208614"/>
                  <a:pt x="8811825" y="6125013"/>
                </a:cubicBezTo>
                <a:cubicBezTo>
                  <a:pt x="8434624" y="6163742"/>
                  <a:pt x="8499820" y="5968999"/>
                  <a:pt x="8277844" y="6125013"/>
                </a:cubicBezTo>
                <a:cubicBezTo>
                  <a:pt x="7932650" y="6275412"/>
                  <a:pt x="7691319" y="5467385"/>
                  <a:pt x="7516262" y="6125013"/>
                </a:cubicBezTo>
                <a:cubicBezTo>
                  <a:pt x="7355587" y="6551263"/>
                  <a:pt x="6788081" y="6052116"/>
                  <a:pt x="6527081" y="6125013"/>
                </a:cubicBezTo>
                <a:cubicBezTo>
                  <a:pt x="6404289" y="6126743"/>
                  <a:pt x="6256814" y="6082898"/>
                  <a:pt x="6062166" y="6125013"/>
                </a:cubicBezTo>
                <a:cubicBezTo>
                  <a:pt x="5874047" y="6164387"/>
                  <a:pt x="5714082" y="6017687"/>
                  <a:pt x="5537900" y="6125013"/>
                </a:cubicBezTo>
                <a:cubicBezTo>
                  <a:pt x="5121408" y="6331794"/>
                  <a:pt x="5155268" y="5558582"/>
                  <a:pt x="4776318" y="6125013"/>
                </a:cubicBezTo>
                <a:cubicBezTo>
                  <a:pt x="4272264" y="6432413"/>
                  <a:pt x="3910345" y="5756102"/>
                  <a:pt x="3673338" y="6125013"/>
                </a:cubicBezTo>
                <a:cubicBezTo>
                  <a:pt x="3273980" y="6726369"/>
                  <a:pt x="3432080" y="5691214"/>
                  <a:pt x="3139355" y="6125013"/>
                </a:cubicBezTo>
                <a:cubicBezTo>
                  <a:pt x="2985843" y="6405479"/>
                  <a:pt x="2999746" y="5739603"/>
                  <a:pt x="2377773" y="6125013"/>
                </a:cubicBezTo>
                <a:cubicBezTo>
                  <a:pt x="2066929" y="6516096"/>
                  <a:pt x="1946966" y="5767820"/>
                  <a:pt x="1843790" y="6125013"/>
                </a:cubicBezTo>
                <a:cubicBezTo>
                  <a:pt x="1755373" y="6392622"/>
                  <a:pt x="552255" y="5724753"/>
                  <a:pt x="171812" y="6125013"/>
                </a:cubicBezTo>
                <a:cubicBezTo>
                  <a:pt x="57206" y="6213687"/>
                  <a:pt x="-188934" y="5786157"/>
                  <a:pt x="0" y="5104158"/>
                </a:cubicBezTo>
                <a:cubicBezTo>
                  <a:pt x="-356" y="3015690"/>
                  <a:pt x="-202383" y="2424620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197" y="491916"/>
                  <a:pt x="81375" y="-72289"/>
                  <a:pt x="171812" y="0"/>
                </a:cubicBezTo>
                <a:cubicBezTo>
                  <a:pt x="459226" y="-234891"/>
                  <a:pt x="714593" y="295502"/>
                  <a:pt x="819594" y="0"/>
                </a:cubicBezTo>
                <a:cubicBezTo>
                  <a:pt x="1020602" y="-251092"/>
                  <a:pt x="1622197" y="432536"/>
                  <a:pt x="1922575" y="0"/>
                </a:cubicBezTo>
                <a:cubicBezTo>
                  <a:pt x="2153714" y="-557256"/>
                  <a:pt x="2592634" y="566022"/>
                  <a:pt x="2570357" y="0"/>
                </a:cubicBezTo>
                <a:cubicBezTo>
                  <a:pt x="2779701" y="-220693"/>
                  <a:pt x="3165676" y="338415"/>
                  <a:pt x="3673338" y="0"/>
                </a:cubicBezTo>
                <a:cubicBezTo>
                  <a:pt x="4116168" y="-425690"/>
                  <a:pt x="4444297" y="216445"/>
                  <a:pt x="4662517" y="0"/>
                </a:cubicBezTo>
                <a:cubicBezTo>
                  <a:pt x="5019625" y="-286147"/>
                  <a:pt x="5382683" y="402415"/>
                  <a:pt x="5765499" y="0"/>
                </a:cubicBezTo>
                <a:cubicBezTo>
                  <a:pt x="6373371" y="-256026"/>
                  <a:pt x="6022841" y="540095"/>
                  <a:pt x="6527081" y="0"/>
                </a:cubicBezTo>
                <a:cubicBezTo>
                  <a:pt x="6992296" y="-405296"/>
                  <a:pt x="7112005" y="670332"/>
                  <a:pt x="7402461" y="0"/>
                </a:cubicBezTo>
                <a:cubicBezTo>
                  <a:pt x="7692215" y="-518590"/>
                  <a:pt x="7861775" y="164561"/>
                  <a:pt x="8164043" y="0"/>
                </a:cubicBezTo>
                <a:cubicBezTo>
                  <a:pt x="8403059" y="-107148"/>
                  <a:pt x="8561420" y="150252"/>
                  <a:pt x="8698026" y="0"/>
                </a:cubicBezTo>
                <a:cubicBezTo>
                  <a:pt x="8923448" y="-257149"/>
                  <a:pt x="9498069" y="491556"/>
                  <a:pt x="9687207" y="0"/>
                </a:cubicBezTo>
                <a:cubicBezTo>
                  <a:pt x="9807072" y="-667846"/>
                  <a:pt x="10363724" y="192685"/>
                  <a:pt x="10790187" y="0"/>
                </a:cubicBezTo>
                <a:cubicBezTo>
                  <a:pt x="11121226" y="-334003"/>
                  <a:pt x="11401085" y="175744"/>
                  <a:pt x="11551769" y="0"/>
                </a:cubicBezTo>
                <a:cubicBezTo>
                  <a:pt x="11541031" y="-109659"/>
                  <a:pt x="11613217" y="248376"/>
                  <a:pt x="11723582" y="1020854"/>
                </a:cubicBezTo>
                <a:cubicBezTo>
                  <a:pt x="11986088" y="2414448"/>
                  <a:pt x="12018227" y="3873518"/>
                  <a:pt x="11723582" y="5104158"/>
                </a:cubicBezTo>
                <a:cubicBezTo>
                  <a:pt x="11712372" y="5775780"/>
                  <a:pt x="11629969" y="6086371"/>
                  <a:pt x="11551769" y="6125013"/>
                </a:cubicBezTo>
                <a:cubicBezTo>
                  <a:pt x="11194149" y="6693511"/>
                  <a:pt x="10889369" y="6033252"/>
                  <a:pt x="10562588" y="6125013"/>
                </a:cubicBezTo>
                <a:cubicBezTo>
                  <a:pt x="10101926" y="6322965"/>
                  <a:pt x="9832649" y="6063837"/>
                  <a:pt x="9459608" y="6125013"/>
                </a:cubicBezTo>
                <a:cubicBezTo>
                  <a:pt x="9079612" y="6269954"/>
                  <a:pt x="9076719" y="6009545"/>
                  <a:pt x="8811825" y="6125013"/>
                </a:cubicBezTo>
                <a:cubicBezTo>
                  <a:pt x="8631208" y="6323551"/>
                  <a:pt x="7981561" y="5470765"/>
                  <a:pt x="7708845" y="6125013"/>
                </a:cubicBezTo>
                <a:cubicBezTo>
                  <a:pt x="7329265" y="6808582"/>
                  <a:pt x="7232324" y="5821192"/>
                  <a:pt x="6947263" y="6125013"/>
                </a:cubicBezTo>
                <a:cubicBezTo>
                  <a:pt x="6677080" y="6435423"/>
                  <a:pt x="6460068" y="5883168"/>
                  <a:pt x="6413280" y="6125013"/>
                </a:cubicBezTo>
                <a:cubicBezTo>
                  <a:pt x="6291753" y="6278833"/>
                  <a:pt x="6091178" y="6016257"/>
                  <a:pt x="5879297" y="6125013"/>
                </a:cubicBezTo>
                <a:cubicBezTo>
                  <a:pt x="5593981" y="6219802"/>
                  <a:pt x="5244107" y="5690071"/>
                  <a:pt x="5003917" y="6125013"/>
                </a:cubicBezTo>
                <a:cubicBezTo>
                  <a:pt x="4769111" y="6723678"/>
                  <a:pt x="4388718" y="5876608"/>
                  <a:pt x="4242335" y="6125013"/>
                </a:cubicBezTo>
                <a:cubicBezTo>
                  <a:pt x="4041743" y="6390752"/>
                  <a:pt x="3432073" y="5666934"/>
                  <a:pt x="3253154" y="6125013"/>
                </a:cubicBezTo>
                <a:cubicBezTo>
                  <a:pt x="2836496" y="6581154"/>
                  <a:pt x="2773252" y="5625198"/>
                  <a:pt x="2377773" y="6125013"/>
                </a:cubicBezTo>
                <a:cubicBezTo>
                  <a:pt x="1940208" y="6453648"/>
                  <a:pt x="1890766" y="5910660"/>
                  <a:pt x="1502392" y="6125013"/>
                </a:cubicBezTo>
                <a:cubicBezTo>
                  <a:pt x="1002766" y="6310362"/>
                  <a:pt x="674254" y="5772587"/>
                  <a:pt x="171812" y="6125013"/>
                </a:cubicBezTo>
                <a:cubicBezTo>
                  <a:pt x="43675" y="6129772"/>
                  <a:pt x="66862" y="5795648"/>
                  <a:pt x="0" y="5104158"/>
                </a:cubicBezTo>
                <a:cubicBezTo>
                  <a:pt x="-143328" y="3139318"/>
                  <a:pt x="-83033" y="2463296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-4709" y="490912"/>
                  <a:pt x="101892" y="-125043"/>
                  <a:pt x="171812" y="0"/>
                </a:cubicBezTo>
                <a:cubicBezTo>
                  <a:pt x="549670" y="-244783"/>
                  <a:pt x="759601" y="432951"/>
                  <a:pt x="819594" y="0"/>
                </a:cubicBezTo>
                <a:cubicBezTo>
                  <a:pt x="1245667" y="-184425"/>
                  <a:pt x="1591678" y="550456"/>
                  <a:pt x="1922575" y="0"/>
                </a:cubicBezTo>
                <a:cubicBezTo>
                  <a:pt x="2125772" y="-500874"/>
                  <a:pt x="2435211" y="499073"/>
                  <a:pt x="2570357" y="0"/>
                </a:cubicBezTo>
                <a:cubicBezTo>
                  <a:pt x="2776422" y="-249535"/>
                  <a:pt x="3203176" y="490481"/>
                  <a:pt x="3673338" y="0"/>
                </a:cubicBezTo>
                <a:cubicBezTo>
                  <a:pt x="4202849" y="-340887"/>
                  <a:pt x="4297212" y="232797"/>
                  <a:pt x="4662517" y="0"/>
                </a:cubicBezTo>
                <a:cubicBezTo>
                  <a:pt x="5058465" y="-312582"/>
                  <a:pt x="5392639" y="397746"/>
                  <a:pt x="5765499" y="0"/>
                </a:cubicBezTo>
                <a:cubicBezTo>
                  <a:pt x="6037953" y="-379874"/>
                  <a:pt x="5923170" y="460197"/>
                  <a:pt x="6527081" y="0"/>
                </a:cubicBezTo>
                <a:cubicBezTo>
                  <a:pt x="6976609" y="-306176"/>
                  <a:pt x="6907913" y="501174"/>
                  <a:pt x="7402461" y="0"/>
                </a:cubicBezTo>
                <a:cubicBezTo>
                  <a:pt x="7713130" y="-436596"/>
                  <a:pt x="7798105" y="120603"/>
                  <a:pt x="8164043" y="0"/>
                </a:cubicBezTo>
                <a:cubicBezTo>
                  <a:pt x="8384168" y="-93303"/>
                  <a:pt x="8546522" y="206815"/>
                  <a:pt x="8698026" y="0"/>
                </a:cubicBezTo>
                <a:cubicBezTo>
                  <a:pt x="8988692" y="-101844"/>
                  <a:pt x="9493247" y="622871"/>
                  <a:pt x="9687207" y="0"/>
                </a:cubicBezTo>
                <a:cubicBezTo>
                  <a:pt x="9942316" y="-613702"/>
                  <a:pt x="10338667" y="172996"/>
                  <a:pt x="10790187" y="0"/>
                </a:cubicBezTo>
                <a:cubicBezTo>
                  <a:pt x="11163128" y="-274326"/>
                  <a:pt x="11395662" y="256740"/>
                  <a:pt x="11551769" y="0"/>
                </a:cubicBezTo>
                <a:cubicBezTo>
                  <a:pt x="11565795" y="-579"/>
                  <a:pt x="11577499" y="338182"/>
                  <a:pt x="11723582" y="1020854"/>
                </a:cubicBezTo>
                <a:cubicBezTo>
                  <a:pt x="11951134" y="2552593"/>
                  <a:pt x="11941214" y="3843400"/>
                  <a:pt x="11723582" y="5104158"/>
                </a:cubicBezTo>
                <a:cubicBezTo>
                  <a:pt x="11691952" y="5739602"/>
                  <a:pt x="11676299" y="6072424"/>
                  <a:pt x="11551769" y="6125013"/>
                </a:cubicBezTo>
                <a:cubicBezTo>
                  <a:pt x="11215625" y="6733908"/>
                  <a:pt x="10895514" y="6042388"/>
                  <a:pt x="10562588" y="6125013"/>
                </a:cubicBezTo>
                <a:cubicBezTo>
                  <a:pt x="10280363" y="6334356"/>
                  <a:pt x="9786581" y="6104294"/>
                  <a:pt x="9459608" y="6125013"/>
                </a:cubicBezTo>
                <a:cubicBezTo>
                  <a:pt x="9105230" y="6238535"/>
                  <a:pt x="9017243" y="5922874"/>
                  <a:pt x="8811825" y="6125013"/>
                </a:cubicBezTo>
                <a:cubicBezTo>
                  <a:pt x="8634736" y="6332363"/>
                  <a:pt x="7930266" y="5604763"/>
                  <a:pt x="7708845" y="6125013"/>
                </a:cubicBezTo>
                <a:cubicBezTo>
                  <a:pt x="7353931" y="6861950"/>
                  <a:pt x="7150593" y="5733919"/>
                  <a:pt x="6947263" y="6125013"/>
                </a:cubicBezTo>
                <a:cubicBezTo>
                  <a:pt x="6664094" y="6468670"/>
                  <a:pt x="6549315" y="5916349"/>
                  <a:pt x="6413280" y="6125013"/>
                </a:cubicBezTo>
                <a:cubicBezTo>
                  <a:pt x="6285968" y="6305648"/>
                  <a:pt x="6044384" y="5991535"/>
                  <a:pt x="5879297" y="6125013"/>
                </a:cubicBezTo>
                <a:cubicBezTo>
                  <a:pt x="5694233" y="6181008"/>
                  <a:pt x="5188343" y="5513908"/>
                  <a:pt x="5003917" y="6125013"/>
                </a:cubicBezTo>
                <a:cubicBezTo>
                  <a:pt x="4674343" y="6650024"/>
                  <a:pt x="4392139" y="5830592"/>
                  <a:pt x="4242335" y="6125013"/>
                </a:cubicBezTo>
                <a:cubicBezTo>
                  <a:pt x="4277989" y="6498351"/>
                  <a:pt x="3553226" y="5698909"/>
                  <a:pt x="3253154" y="6125013"/>
                </a:cubicBezTo>
                <a:cubicBezTo>
                  <a:pt x="2668786" y="6724130"/>
                  <a:pt x="2693623" y="5335547"/>
                  <a:pt x="2377773" y="6125013"/>
                </a:cubicBezTo>
                <a:cubicBezTo>
                  <a:pt x="1926479" y="6592177"/>
                  <a:pt x="1760846" y="5791661"/>
                  <a:pt x="1502392" y="6125013"/>
                </a:cubicBezTo>
                <a:cubicBezTo>
                  <a:pt x="891894" y="6231243"/>
                  <a:pt x="593740" y="5731984"/>
                  <a:pt x="171812" y="6125013"/>
                </a:cubicBezTo>
                <a:cubicBezTo>
                  <a:pt x="82194" y="6048370"/>
                  <a:pt x="71954" y="5834302"/>
                  <a:pt x="0" y="5104158"/>
                </a:cubicBezTo>
                <a:cubicBezTo>
                  <a:pt x="129121" y="3106496"/>
                  <a:pt x="-69971" y="2268773"/>
                  <a:pt x="0" y="102085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829830956">
                  <a:custGeom>
                    <a:avLst/>
                    <a:gdLst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819594 w 11723582"/>
                      <a:gd name="connsiteY2" fmla="*/ 0 h 6125013"/>
                      <a:gd name="connsiteX3" fmla="*/ 1922575 w 11723582"/>
                      <a:gd name="connsiteY3" fmla="*/ 0 h 6125013"/>
                      <a:gd name="connsiteX4" fmla="*/ 2570357 w 11723582"/>
                      <a:gd name="connsiteY4" fmla="*/ 0 h 6125013"/>
                      <a:gd name="connsiteX5" fmla="*/ 3673338 w 11723582"/>
                      <a:gd name="connsiteY5" fmla="*/ 0 h 6125013"/>
                      <a:gd name="connsiteX6" fmla="*/ 4662517 w 11723582"/>
                      <a:gd name="connsiteY6" fmla="*/ 0 h 6125013"/>
                      <a:gd name="connsiteX7" fmla="*/ 5765499 w 11723582"/>
                      <a:gd name="connsiteY7" fmla="*/ 0 h 6125013"/>
                      <a:gd name="connsiteX8" fmla="*/ 6527081 w 11723582"/>
                      <a:gd name="connsiteY8" fmla="*/ 0 h 6125013"/>
                      <a:gd name="connsiteX9" fmla="*/ 7402461 w 11723582"/>
                      <a:gd name="connsiteY9" fmla="*/ 0 h 6125013"/>
                      <a:gd name="connsiteX10" fmla="*/ 8164043 w 11723582"/>
                      <a:gd name="connsiteY10" fmla="*/ 0 h 6125013"/>
                      <a:gd name="connsiteX11" fmla="*/ 8698026 w 11723582"/>
                      <a:gd name="connsiteY11" fmla="*/ 0 h 6125013"/>
                      <a:gd name="connsiteX12" fmla="*/ 9687207 w 11723582"/>
                      <a:gd name="connsiteY12" fmla="*/ 0 h 6125013"/>
                      <a:gd name="connsiteX13" fmla="*/ 10790187 w 11723582"/>
                      <a:gd name="connsiteY13" fmla="*/ 0 h 6125013"/>
                      <a:gd name="connsiteX14" fmla="*/ 11551769 w 11723582"/>
                      <a:gd name="connsiteY14" fmla="*/ 0 h 6125013"/>
                      <a:gd name="connsiteX15" fmla="*/ 11723582 w 11723582"/>
                      <a:gd name="connsiteY15" fmla="*/ 1020854 h 6125013"/>
                      <a:gd name="connsiteX16" fmla="*/ 11723582 w 11723582"/>
                      <a:gd name="connsiteY16" fmla="*/ 5104158 h 6125013"/>
                      <a:gd name="connsiteX17" fmla="*/ 11551769 w 11723582"/>
                      <a:gd name="connsiteY17" fmla="*/ 6125013 h 6125013"/>
                      <a:gd name="connsiteX18" fmla="*/ 10562588 w 11723582"/>
                      <a:gd name="connsiteY18" fmla="*/ 6125013 h 6125013"/>
                      <a:gd name="connsiteX19" fmla="*/ 9459608 w 11723582"/>
                      <a:gd name="connsiteY19" fmla="*/ 6125013 h 6125013"/>
                      <a:gd name="connsiteX20" fmla="*/ 8811825 w 11723582"/>
                      <a:gd name="connsiteY20" fmla="*/ 6125013 h 6125013"/>
                      <a:gd name="connsiteX21" fmla="*/ 7708845 w 11723582"/>
                      <a:gd name="connsiteY21" fmla="*/ 6125013 h 6125013"/>
                      <a:gd name="connsiteX22" fmla="*/ 6947263 w 11723582"/>
                      <a:gd name="connsiteY22" fmla="*/ 6125013 h 6125013"/>
                      <a:gd name="connsiteX23" fmla="*/ 6413280 w 11723582"/>
                      <a:gd name="connsiteY23" fmla="*/ 6125013 h 6125013"/>
                      <a:gd name="connsiteX24" fmla="*/ 5879297 w 11723582"/>
                      <a:gd name="connsiteY24" fmla="*/ 6125013 h 6125013"/>
                      <a:gd name="connsiteX25" fmla="*/ 5003917 w 11723582"/>
                      <a:gd name="connsiteY25" fmla="*/ 6125013 h 6125013"/>
                      <a:gd name="connsiteX26" fmla="*/ 4242335 w 11723582"/>
                      <a:gd name="connsiteY26" fmla="*/ 6125013 h 6125013"/>
                      <a:gd name="connsiteX27" fmla="*/ 3253154 w 11723582"/>
                      <a:gd name="connsiteY27" fmla="*/ 6125013 h 6125013"/>
                      <a:gd name="connsiteX28" fmla="*/ 2377773 w 11723582"/>
                      <a:gd name="connsiteY28" fmla="*/ 6125013 h 6125013"/>
                      <a:gd name="connsiteX29" fmla="*/ 1502392 w 11723582"/>
                      <a:gd name="connsiteY29" fmla="*/ 6125013 h 6125013"/>
                      <a:gd name="connsiteX30" fmla="*/ 171812 w 11723582"/>
                      <a:gd name="connsiteY30" fmla="*/ 6125013 h 6125013"/>
                      <a:gd name="connsiteX31" fmla="*/ 0 w 11723582"/>
                      <a:gd name="connsiteY31" fmla="*/ 5104158 h 6125013"/>
                      <a:gd name="connsiteX32" fmla="*/ 0 w 11723582"/>
                      <a:gd name="connsiteY32" fmla="*/ 1020854 h 6125013"/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705795 w 11723582"/>
                      <a:gd name="connsiteY2" fmla="*/ 0 h 6125013"/>
                      <a:gd name="connsiteX3" fmla="*/ 1239778 w 11723582"/>
                      <a:gd name="connsiteY3" fmla="*/ 0 h 6125013"/>
                      <a:gd name="connsiteX4" fmla="*/ 2001358 w 11723582"/>
                      <a:gd name="connsiteY4" fmla="*/ 0 h 6125013"/>
                      <a:gd name="connsiteX5" fmla="*/ 2762940 w 11723582"/>
                      <a:gd name="connsiteY5" fmla="*/ 0 h 6125013"/>
                      <a:gd name="connsiteX6" fmla="*/ 3410723 w 11723582"/>
                      <a:gd name="connsiteY6" fmla="*/ 0 h 6125013"/>
                      <a:gd name="connsiteX7" fmla="*/ 4399904 w 11723582"/>
                      <a:gd name="connsiteY7" fmla="*/ 0 h 6125013"/>
                      <a:gd name="connsiteX8" fmla="*/ 5047686 w 11723582"/>
                      <a:gd name="connsiteY8" fmla="*/ 0 h 6125013"/>
                      <a:gd name="connsiteX9" fmla="*/ 5695468 w 11723582"/>
                      <a:gd name="connsiteY9" fmla="*/ 0 h 6125013"/>
                      <a:gd name="connsiteX10" fmla="*/ 6457050 w 11723582"/>
                      <a:gd name="connsiteY10" fmla="*/ 0 h 6125013"/>
                      <a:gd name="connsiteX11" fmla="*/ 7104831 w 11723582"/>
                      <a:gd name="connsiteY11" fmla="*/ 0 h 6125013"/>
                      <a:gd name="connsiteX12" fmla="*/ 8094012 w 11723582"/>
                      <a:gd name="connsiteY12" fmla="*/ 0 h 6125013"/>
                      <a:gd name="connsiteX13" fmla="*/ 8627995 w 11723582"/>
                      <a:gd name="connsiteY13" fmla="*/ 0 h 6125013"/>
                      <a:gd name="connsiteX14" fmla="*/ 9503376 w 11723582"/>
                      <a:gd name="connsiteY14" fmla="*/ 0 h 6125013"/>
                      <a:gd name="connsiteX15" fmla="*/ 10606357 w 11723582"/>
                      <a:gd name="connsiteY15" fmla="*/ 0 h 6125013"/>
                      <a:gd name="connsiteX16" fmla="*/ 11551769 w 11723582"/>
                      <a:gd name="connsiteY16" fmla="*/ 0 h 6125013"/>
                      <a:gd name="connsiteX17" fmla="*/ 11723582 w 11723582"/>
                      <a:gd name="connsiteY17" fmla="*/ 1020854 h 6125013"/>
                      <a:gd name="connsiteX18" fmla="*/ 11723582 w 11723582"/>
                      <a:gd name="connsiteY18" fmla="*/ 5104158 h 6125013"/>
                      <a:gd name="connsiteX19" fmla="*/ 11551769 w 11723582"/>
                      <a:gd name="connsiteY19" fmla="*/ 6125013 h 6125013"/>
                      <a:gd name="connsiteX20" fmla="*/ 11017786 w 11723582"/>
                      <a:gd name="connsiteY20" fmla="*/ 6125013 h 6125013"/>
                      <a:gd name="connsiteX21" fmla="*/ 9914806 w 11723582"/>
                      <a:gd name="connsiteY21" fmla="*/ 6125013 h 6125013"/>
                      <a:gd name="connsiteX22" fmla="*/ 8811825 w 11723582"/>
                      <a:gd name="connsiteY22" fmla="*/ 6125013 h 6125013"/>
                      <a:gd name="connsiteX23" fmla="*/ 8277844 w 11723582"/>
                      <a:gd name="connsiteY23" fmla="*/ 6125013 h 6125013"/>
                      <a:gd name="connsiteX24" fmla="*/ 7516262 w 11723582"/>
                      <a:gd name="connsiteY24" fmla="*/ 6125013 h 6125013"/>
                      <a:gd name="connsiteX25" fmla="*/ 6527081 w 11723582"/>
                      <a:gd name="connsiteY25" fmla="*/ 6125013 h 6125013"/>
                      <a:gd name="connsiteX26" fmla="*/ 6062166 w 11723582"/>
                      <a:gd name="connsiteY26" fmla="*/ 6125013 h 6125013"/>
                      <a:gd name="connsiteX27" fmla="*/ 5537900 w 11723582"/>
                      <a:gd name="connsiteY27" fmla="*/ 6125013 h 6125013"/>
                      <a:gd name="connsiteX28" fmla="*/ 4776318 w 11723582"/>
                      <a:gd name="connsiteY28" fmla="*/ 6125013 h 6125013"/>
                      <a:gd name="connsiteX29" fmla="*/ 3673338 w 11723582"/>
                      <a:gd name="connsiteY29" fmla="*/ 6125013 h 6125013"/>
                      <a:gd name="connsiteX30" fmla="*/ 3139355 w 11723582"/>
                      <a:gd name="connsiteY30" fmla="*/ 6125013 h 6125013"/>
                      <a:gd name="connsiteX31" fmla="*/ 2377773 w 11723582"/>
                      <a:gd name="connsiteY31" fmla="*/ 6125013 h 6125013"/>
                      <a:gd name="connsiteX32" fmla="*/ 1843790 w 11723582"/>
                      <a:gd name="connsiteY32" fmla="*/ 6125013 h 6125013"/>
                      <a:gd name="connsiteX33" fmla="*/ 171812 w 11723582"/>
                      <a:gd name="connsiteY33" fmla="*/ 6125013 h 6125013"/>
                      <a:gd name="connsiteX34" fmla="*/ 0 w 11723582"/>
                      <a:gd name="connsiteY34" fmla="*/ 5104158 h 6125013"/>
                      <a:gd name="connsiteX35" fmla="*/ 0 w 11723582"/>
                      <a:gd name="connsiteY35" fmla="*/ 1020854 h 612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723582" h="6125013" fill="none" extrusionOk="0">
                        <a:moveTo>
                          <a:pt x="0" y="1020854"/>
                        </a:moveTo>
                        <a:cubicBezTo>
                          <a:pt x="-14058" y="485100"/>
                          <a:pt x="51056" y="-127214"/>
                          <a:pt x="171812" y="0"/>
                        </a:cubicBezTo>
                        <a:cubicBezTo>
                          <a:pt x="488026" y="-227806"/>
                          <a:pt x="716869" y="366194"/>
                          <a:pt x="819594" y="0"/>
                        </a:cubicBezTo>
                        <a:cubicBezTo>
                          <a:pt x="1173856" y="-309655"/>
                          <a:pt x="1592441" y="536207"/>
                          <a:pt x="1922575" y="0"/>
                        </a:cubicBezTo>
                        <a:cubicBezTo>
                          <a:pt x="2178764" y="-501686"/>
                          <a:pt x="2424945" y="491742"/>
                          <a:pt x="2570357" y="0"/>
                        </a:cubicBezTo>
                        <a:cubicBezTo>
                          <a:pt x="2807490" y="-319806"/>
                          <a:pt x="3293843" y="379580"/>
                          <a:pt x="3673338" y="0"/>
                        </a:cubicBezTo>
                        <a:cubicBezTo>
                          <a:pt x="4190276" y="-295904"/>
                          <a:pt x="4247295" y="264466"/>
                          <a:pt x="4662517" y="0"/>
                        </a:cubicBezTo>
                        <a:cubicBezTo>
                          <a:pt x="4905435" y="-276172"/>
                          <a:pt x="5261704" y="408201"/>
                          <a:pt x="5765499" y="0"/>
                        </a:cubicBezTo>
                        <a:cubicBezTo>
                          <a:pt x="6203510" y="-360525"/>
                          <a:pt x="6030709" y="434146"/>
                          <a:pt x="6527081" y="0"/>
                        </a:cubicBezTo>
                        <a:cubicBezTo>
                          <a:pt x="6833807" y="-306169"/>
                          <a:pt x="6979815" y="402885"/>
                          <a:pt x="7402461" y="0"/>
                        </a:cubicBezTo>
                        <a:cubicBezTo>
                          <a:pt x="7728874" y="-516421"/>
                          <a:pt x="7877068" y="107224"/>
                          <a:pt x="8164043" y="0"/>
                        </a:cubicBezTo>
                        <a:cubicBezTo>
                          <a:pt x="8423286" y="-108796"/>
                          <a:pt x="8543454" y="171114"/>
                          <a:pt x="8698026" y="0"/>
                        </a:cubicBezTo>
                        <a:cubicBezTo>
                          <a:pt x="8908554" y="-125758"/>
                          <a:pt x="9481725" y="731065"/>
                          <a:pt x="9687207" y="0"/>
                        </a:cubicBezTo>
                        <a:cubicBezTo>
                          <a:pt x="9965833" y="-543264"/>
                          <a:pt x="10387511" y="251223"/>
                          <a:pt x="10790187" y="0"/>
                        </a:cubicBezTo>
                        <a:cubicBezTo>
                          <a:pt x="11200689" y="-277745"/>
                          <a:pt x="11398062" y="268008"/>
                          <a:pt x="11551769" y="0"/>
                        </a:cubicBezTo>
                        <a:cubicBezTo>
                          <a:pt x="11596931" y="-6999"/>
                          <a:pt x="11608200" y="344304"/>
                          <a:pt x="11723582" y="1020854"/>
                        </a:cubicBezTo>
                        <a:cubicBezTo>
                          <a:pt x="11661459" y="2639342"/>
                          <a:pt x="11848968" y="3985371"/>
                          <a:pt x="11723582" y="5104158"/>
                        </a:cubicBezTo>
                        <a:cubicBezTo>
                          <a:pt x="11705359" y="5741375"/>
                          <a:pt x="11646237" y="6066791"/>
                          <a:pt x="11551769" y="6125013"/>
                        </a:cubicBezTo>
                        <a:cubicBezTo>
                          <a:pt x="11211941" y="6720321"/>
                          <a:pt x="10921118" y="6024971"/>
                          <a:pt x="10562588" y="6125013"/>
                        </a:cubicBezTo>
                        <a:cubicBezTo>
                          <a:pt x="10246805" y="6363788"/>
                          <a:pt x="9791679" y="6086580"/>
                          <a:pt x="9459608" y="6125013"/>
                        </a:cubicBezTo>
                        <a:cubicBezTo>
                          <a:pt x="9163694" y="6259764"/>
                          <a:pt x="9041768" y="5915168"/>
                          <a:pt x="8811825" y="6125013"/>
                        </a:cubicBezTo>
                        <a:cubicBezTo>
                          <a:pt x="8553731" y="6346182"/>
                          <a:pt x="8030002" y="5549466"/>
                          <a:pt x="7708845" y="6125013"/>
                        </a:cubicBezTo>
                        <a:cubicBezTo>
                          <a:pt x="7327527" y="6810785"/>
                          <a:pt x="7148564" y="5795179"/>
                          <a:pt x="6947263" y="6125013"/>
                        </a:cubicBezTo>
                        <a:cubicBezTo>
                          <a:pt x="6698620" y="6473184"/>
                          <a:pt x="6572952" y="5897731"/>
                          <a:pt x="6413280" y="6125013"/>
                        </a:cubicBezTo>
                        <a:cubicBezTo>
                          <a:pt x="6286228" y="6342864"/>
                          <a:pt x="6049623" y="5940764"/>
                          <a:pt x="5879297" y="6125013"/>
                        </a:cubicBezTo>
                        <a:cubicBezTo>
                          <a:pt x="5698183" y="6269832"/>
                          <a:pt x="5248301" y="5466556"/>
                          <a:pt x="5003917" y="6125013"/>
                        </a:cubicBezTo>
                        <a:cubicBezTo>
                          <a:pt x="4717847" y="6728211"/>
                          <a:pt x="4433136" y="5875330"/>
                          <a:pt x="4242335" y="6125013"/>
                        </a:cubicBezTo>
                        <a:cubicBezTo>
                          <a:pt x="4140423" y="6428954"/>
                          <a:pt x="3676206" y="5576973"/>
                          <a:pt x="3253154" y="6125013"/>
                        </a:cubicBezTo>
                        <a:cubicBezTo>
                          <a:pt x="2872083" y="6783934"/>
                          <a:pt x="2801175" y="5520895"/>
                          <a:pt x="2377773" y="6125013"/>
                        </a:cubicBezTo>
                        <a:cubicBezTo>
                          <a:pt x="1942327" y="6620297"/>
                          <a:pt x="1855797" y="5781427"/>
                          <a:pt x="1502392" y="6125013"/>
                        </a:cubicBezTo>
                        <a:cubicBezTo>
                          <a:pt x="978854" y="6360972"/>
                          <a:pt x="612157" y="5835012"/>
                          <a:pt x="171812" y="6125013"/>
                        </a:cubicBezTo>
                        <a:cubicBezTo>
                          <a:pt x="44762" y="6079072"/>
                          <a:pt x="65046" y="5833728"/>
                          <a:pt x="0" y="5104158"/>
                        </a:cubicBezTo>
                        <a:cubicBezTo>
                          <a:pt x="144317" y="3071577"/>
                          <a:pt x="-71645" y="2223282"/>
                          <a:pt x="0" y="1020854"/>
                        </a:cubicBezTo>
                        <a:close/>
                      </a:path>
                      <a:path w="11723582" h="6125013" stroke="0" extrusionOk="0">
                        <a:moveTo>
                          <a:pt x="0" y="1020854"/>
                        </a:moveTo>
                        <a:cubicBezTo>
                          <a:pt x="8589" y="490732"/>
                          <a:pt x="88365" y="19654"/>
                          <a:pt x="171812" y="0"/>
                        </a:cubicBezTo>
                        <a:cubicBezTo>
                          <a:pt x="445275" y="-296661"/>
                          <a:pt x="456203" y="225838"/>
                          <a:pt x="705795" y="0"/>
                        </a:cubicBezTo>
                        <a:cubicBezTo>
                          <a:pt x="901448" y="-317878"/>
                          <a:pt x="1100866" y="339071"/>
                          <a:pt x="1239778" y="0"/>
                        </a:cubicBezTo>
                        <a:cubicBezTo>
                          <a:pt x="1436455" y="-336437"/>
                          <a:pt x="1820235" y="142171"/>
                          <a:pt x="2001358" y="0"/>
                        </a:cubicBezTo>
                        <a:cubicBezTo>
                          <a:pt x="2173069" y="-169320"/>
                          <a:pt x="2526530" y="418039"/>
                          <a:pt x="2762940" y="0"/>
                        </a:cubicBezTo>
                        <a:cubicBezTo>
                          <a:pt x="2873853" y="-472213"/>
                          <a:pt x="3054470" y="94358"/>
                          <a:pt x="3410723" y="0"/>
                        </a:cubicBezTo>
                        <a:cubicBezTo>
                          <a:pt x="3705757" y="-210286"/>
                          <a:pt x="4038910" y="194793"/>
                          <a:pt x="4399904" y="0"/>
                        </a:cubicBezTo>
                        <a:cubicBezTo>
                          <a:pt x="4673006" y="-107749"/>
                          <a:pt x="4823639" y="296304"/>
                          <a:pt x="5047686" y="0"/>
                        </a:cubicBezTo>
                        <a:cubicBezTo>
                          <a:pt x="5257893" y="-336591"/>
                          <a:pt x="5466509" y="168302"/>
                          <a:pt x="5695468" y="0"/>
                        </a:cubicBezTo>
                        <a:cubicBezTo>
                          <a:pt x="5919351" y="-229119"/>
                          <a:pt x="6213282" y="301026"/>
                          <a:pt x="6457050" y="0"/>
                        </a:cubicBezTo>
                        <a:cubicBezTo>
                          <a:pt x="6823935" y="-304419"/>
                          <a:pt x="6865008" y="4806"/>
                          <a:pt x="7104831" y="0"/>
                        </a:cubicBezTo>
                        <a:cubicBezTo>
                          <a:pt x="7333523" y="14134"/>
                          <a:pt x="7670622" y="745108"/>
                          <a:pt x="8094012" y="0"/>
                        </a:cubicBezTo>
                        <a:cubicBezTo>
                          <a:pt x="8499357" y="-502409"/>
                          <a:pt x="8471907" y="325397"/>
                          <a:pt x="8627995" y="0"/>
                        </a:cubicBezTo>
                        <a:cubicBezTo>
                          <a:pt x="8696760" y="-324869"/>
                          <a:pt x="9263606" y="344819"/>
                          <a:pt x="9503376" y="0"/>
                        </a:cubicBezTo>
                        <a:cubicBezTo>
                          <a:pt x="9801556" y="-347765"/>
                          <a:pt x="10208224" y="385321"/>
                          <a:pt x="10606357" y="0"/>
                        </a:cubicBezTo>
                        <a:cubicBezTo>
                          <a:pt x="10989165" y="-448297"/>
                          <a:pt x="11075152" y="258805"/>
                          <a:pt x="11551769" y="0"/>
                        </a:cubicBezTo>
                        <a:cubicBezTo>
                          <a:pt x="11615427" y="-15752"/>
                          <a:pt x="11812673" y="405270"/>
                          <a:pt x="11723582" y="1020854"/>
                        </a:cubicBezTo>
                        <a:cubicBezTo>
                          <a:pt x="11761665" y="2064113"/>
                          <a:pt x="11670310" y="3504658"/>
                          <a:pt x="11723582" y="5104158"/>
                        </a:cubicBezTo>
                        <a:cubicBezTo>
                          <a:pt x="11736921" y="5624810"/>
                          <a:pt x="11628205" y="6064091"/>
                          <a:pt x="11551769" y="6125013"/>
                        </a:cubicBezTo>
                        <a:cubicBezTo>
                          <a:pt x="11382406" y="6481600"/>
                          <a:pt x="11242802" y="5979776"/>
                          <a:pt x="11017786" y="6125013"/>
                        </a:cubicBezTo>
                        <a:cubicBezTo>
                          <a:pt x="10810636" y="6277761"/>
                          <a:pt x="10273197" y="5843981"/>
                          <a:pt x="9914806" y="6125013"/>
                        </a:cubicBezTo>
                        <a:cubicBezTo>
                          <a:pt x="9535740" y="6476428"/>
                          <a:pt x="9126246" y="6149349"/>
                          <a:pt x="8811825" y="6125013"/>
                        </a:cubicBezTo>
                        <a:cubicBezTo>
                          <a:pt x="8438733" y="6161674"/>
                          <a:pt x="8509768" y="5971962"/>
                          <a:pt x="8277844" y="6125013"/>
                        </a:cubicBezTo>
                        <a:cubicBezTo>
                          <a:pt x="8020571" y="6275027"/>
                          <a:pt x="7691830" y="5512904"/>
                          <a:pt x="7516262" y="6125013"/>
                        </a:cubicBezTo>
                        <a:cubicBezTo>
                          <a:pt x="7348817" y="6575943"/>
                          <a:pt x="6877264" y="6077688"/>
                          <a:pt x="6527081" y="6125013"/>
                        </a:cubicBezTo>
                        <a:cubicBezTo>
                          <a:pt x="6373125" y="6129228"/>
                          <a:pt x="6265925" y="6093991"/>
                          <a:pt x="6062166" y="6125013"/>
                        </a:cubicBezTo>
                        <a:cubicBezTo>
                          <a:pt x="5858407" y="6156035"/>
                          <a:pt x="5703356" y="6065186"/>
                          <a:pt x="5537900" y="6125013"/>
                        </a:cubicBezTo>
                        <a:cubicBezTo>
                          <a:pt x="5122878" y="6231647"/>
                          <a:pt x="5035256" y="5615216"/>
                          <a:pt x="4776318" y="6125013"/>
                        </a:cubicBezTo>
                        <a:cubicBezTo>
                          <a:pt x="4407896" y="6513611"/>
                          <a:pt x="4046866" y="5641502"/>
                          <a:pt x="3673338" y="6125013"/>
                        </a:cubicBezTo>
                        <a:cubicBezTo>
                          <a:pt x="3267571" y="6705280"/>
                          <a:pt x="3404767" y="5708342"/>
                          <a:pt x="3139355" y="6125013"/>
                        </a:cubicBezTo>
                        <a:cubicBezTo>
                          <a:pt x="2963391" y="6450193"/>
                          <a:pt x="2827406" y="5660953"/>
                          <a:pt x="2377773" y="6125013"/>
                        </a:cubicBezTo>
                        <a:cubicBezTo>
                          <a:pt x="2052356" y="6538087"/>
                          <a:pt x="1967479" y="5766433"/>
                          <a:pt x="1843790" y="6125013"/>
                        </a:cubicBezTo>
                        <a:cubicBezTo>
                          <a:pt x="1742303" y="6419746"/>
                          <a:pt x="587282" y="5632320"/>
                          <a:pt x="171812" y="6125013"/>
                        </a:cubicBezTo>
                        <a:cubicBezTo>
                          <a:pt x="66871" y="6186862"/>
                          <a:pt x="-76186" y="5728108"/>
                          <a:pt x="0" y="5104158"/>
                        </a:cubicBezTo>
                        <a:cubicBezTo>
                          <a:pt x="-10049" y="3159208"/>
                          <a:pt x="-64331" y="2518676"/>
                          <a:pt x="0" y="1020854"/>
                        </a:cubicBezTo>
                        <a:close/>
                      </a:path>
                      <a:path w="11723582" h="6125013" fill="none" stroke="0" extrusionOk="0">
                        <a:moveTo>
                          <a:pt x="0" y="1020854"/>
                        </a:moveTo>
                        <a:cubicBezTo>
                          <a:pt x="4408" y="473836"/>
                          <a:pt x="93065" y="-110328"/>
                          <a:pt x="171812" y="0"/>
                        </a:cubicBezTo>
                        <a:cubicBezTo>
                          <a:pt x="501866" y="-285930"/>
                          <a:pt x="672415" y="367542"/>
                          <a:pt x="819594" y="0"/>
                        </a:cubicBezTo>
                        <a:cubicBezTo>
                          <a:pt x="1053730" y="-221257"/>
                          <a:pt x="1598733" y="567869"/>
                          <a:pt x="1922575" y="0"/>
                        </a:cubicBezTo>
                        <a:cubicBezTo>
                          <a:pt x="2140305" y="-546572"/>
                          <a:pt x="2521950" y="478346"/>
                          <a:pt x="2570357" y="0"/>
                        </a:cubicBezTo>
                        <a:cubicBezTo>
                          <a:pt x="2661461" y="-296382"/>
                          <a:pt x="3172822" y="307767"/>
                          <a:pt x="3673338" y="0"/>
                        </a:cubicBezTo>
                        <a:cubicBezTo>
                          <a:pt x="4182581" y="-395000"/>
                          <a:pt x="4457028" y="214960"/>
                          <a:pt x="4662517" y="0"/>
                        </a:cubicBezTo>
                        <a:cubicBezTo>
                          <a:pt x="5006752" y="-287807"/>
                          <a:pt x="5369861" y="416940"/>
                          <a:pt x="5765499" y="0"/>
                        </a:cubicBezTo>
                        <a:cubicBezTo>
                          <a:pt x="6270823" y="-430237"/>
                          <a:pt x="6027523" y="497013"/>
                          <a:pt x="6527081" y="0"/>
                        </a:cubicBezTo>
                        <a:cubicBezTo>
                          <a:pt x="6989669" y="-458562"/>
                          <a:pt x="7019295" y="642365"/>
                          <a:pt x="7402461" y="0"/>
                        </a:cubicBezTo>
                        <a:cubicBezTo>
                          <a:pt x="7690245" y="-500306"/>
                          <a:pt x="7888410" y="175467"/>
                          <a:pt x="8164043" y="0"/>
                        </a:cubicBezTo>
                        <a:cubicBezTo>
                          <a:pt x="8360328" y="-149698"/>
                          <a:pt x="8565687" y="217515"/>
                          <a:pt x="8698026" y="0"/>
                        </a:cubicBezTo>
                        <a:cubicBezTo>
                          <a:pt x="8908465" y="-177404"/>
                          <a:pt x="9463903" y="486708"/>
                          <a:pt x="9687207" y="0"/>
                        </a:cubicBezTo>
                        <a:cubicBezTo>
                          <a:pt x="9893791" y="-629065"/>
                          <a:pt x="10367376" y="223906"/>
                          <a:pt x="10790187" y="0"/>
                        </a:cubicBezTo>
                        <a:cubicBezTo>
                          <a:pt x="11117394" y="-254781"/>
                          <a:pt x="11353972" y="192267"/>
                          <a:pt x="11551769" y="0"/>
                        </a:cubicBezTo>
                        <a:cubicBezTo>
                          <a:pt x="11564714" y="-22235"/>
                          <a:pt x="11659231" y="327970"/>
                          <a:pt x="11723582" y="1020854"/>
                        </a:cubicBezTo>
                        <a:cubicBezTo>
                          <a:pt x="12011562" y="2691152"/>
                          <a:pt x="11749440" y="3799264"/>
                          <a:pt x="11723582" y="5104158"/>
                        </a:cubicBezTo>
                        <a:cubicBezTo>
                          <a:pt x="11708441" y="5759513"/>
                          <a:pt x="11661186" y="6084439"/>
                          <a:pt x="11551769" y="6125013"/>
                        </a:cubicBezTo>
                        <a:cubicBezTo>
                          <a:pt x="11194310" y="6728222"/>
                          <a:pt x="10868931" y="5990600"/>
                          <a:pt x="10562588" y="6125013"/>
                        </a:cubicBezTo>
                        <a:cubicBezTo>
                          <a:pt x="10196037" y="6293037"/>
                          <a:pt x="9800682" y="6049876"/>
                          <a:pt x="9459608" y="6125013"/>
                        </a:cubicBezTo>
                        <a:cubicBezTo>
                          <a:pt x="9053474" y="6250490"/>
                          <a:pt x="9062459" y="5993025"/>
                          <a:pt x="8811825" y="6125013"/>
                        </a:cubicBezTo>
                        <a:cubicBezTo>
                          <a:pt x="8679417" y="6238061"/>
                          <a:pt x="7919790" y="5564809"/>
                          <a:pt x="7708845" y="6125013"/>
                        </a:cubicBezTo>
                        <a:cubicBezTo>
                          <a:pt x="7352020" y="6810595"/>
                          <a:pt x="7210598" y="5782242"/>
                          <a:pt x="6947263" y="6125013"/>
                        </a:cubicBezTo>
                        <a:cubicBezTo>
                          <a:pt x="6615704" y="6446037"/>
                          <a:pt x="6493110" y="5920871"/>
                          <a:pt x="6413280" y="6125013"/>
                        </a:cubicBezTo>
                        <a:cubicBezTo>
                          <a:pt x="6293639" y="6320247"/>
                          <a:pt x="6048440" y="5985579"/>
                          <a:pt x="5879297" y="6125013"/>
                        </a:cubicBezTo>
                        <a:cubicBezTo>
                          <a:pt x="5698187" y="6127445"/>
                          <a:pt x="5152589" y="5590900"/>
                          <a:pt x="5003917" y="6125013"/>
                        </a:cubicBezTo>
                        <a:cubicBezTo>
                          <a:pt x="4750743" y="6657006"/>
                          <a:pt x="4360003" y="5779461"/>
                          <a:pt x="4242335" y="6125013"/>
                        </a:cubicBezTo>
                        <a:cubicBezTo>
                          <a:pt x="4172209" y="6467306"/>
                          <a:pt x="3541654" y="5669705"/>
                          <a:pt x="3253154" y="6125013"/>
                        </a:cubicBezTo>
                        <a:cubicBezTo>
                          <a:pt x="2648557" y="6653411"/>
                          <a:pt x="2774563" y="5576521"/>
                          <a:pt x="2377773" y="6125013"/>
                        </a:cubicBezTo>
                        <a:cubicBezTo>
                          <a:pt x="1910183" y="6548649"/>
                          <a:pt x="1886266" y="5883526"/>
                          <a:pt x="1502392" y="6125013"/>
                        </a:cubicBezTo>
                        <a:cubicBezTo>
                          <a:pt x="1004326" y="6263744"/>
                          <a:pt x="648796" y="5726028"/>
                          <a:pt x="171812" y="6125013"/>
                        </a:cubicBezTo>
                        <a:cubicBezTo>
                          <a:pt x="99959" y="6125755"/>
                          <a:pt x="57043" y="5777599"/>
                          <a:pt x="0" y="5104158"/>
                        </a:cubicBezTo>
                        <a:cubicBezTo>
                          <a:pt x="-97823" y="3283055"/>
                          <a:pt x="86527" y="2249103"/>
                          <a:pt x="0" y="10208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2867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0474-1D04-4E42-9E54-FB3B7BF9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83265-7DFF-4EBB-B6B7-5C0AEFC5B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C7ADF-4B84-4646-9FA0-1C1EDD71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C1036-C13C-44F2-992E-56B8ED70C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FCF5A-93C1-483E-A373-DB458B0FD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05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F90A6-A397-BDBB-6D34-A49AB2AD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C3B58-ED07-E025-0375-51F8FA78A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B65B4-DDC8-12C6-1FC0-31ECC5DF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5D3B1-6411-4485-BA13-29F06FD8530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515B1-731C-9432-41D8-48E27EFC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DB798-F943-1C4B-130B-A66BD2D3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58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4A313-AC88-4812-9CBB-00E1241F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5980A-3E68-4F67-8730-91BCC6555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5927E-41B0-4677-A260-755370FF8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D6C83-B99D-466F-90EF-E1E900DF7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96A7A-252C-4889-AAD5-AF6073151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24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C2E0C-B96B-4FDD-BCB9-5BB2F8A0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C529F-C49E-4CEB-9DE9-D5370004E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BD5BE-415C-41A1-AACF-CE9DF35A3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4652C6-EF9D-4952-8D89-44DED929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0F4C1-E179-40C6-8007-C545782C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10055-66C9-4BEF-8620-C84DD71D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62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9CA2-2BE1-433D-9F90-79B910F75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CFBC2-B5EA-4A11-9908-CBEC12A4A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99F48-B570-415B-B671-F293CE822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214FE6-1132-4353-B82D-436C24CBE4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6B1A5-B534-44BD-8ADD-DF161A35E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9A8C1-CFC8-473F-9E50-673E7362B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EB52B-DBD5-4AC2-B735-9150B4C1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A219C-A645-4AC4-88FF-5BD1D88D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29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D6B76-361A-4AEF-8D02-7908A9F5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7495C-005B-4731-A2C9-9FBFB143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89B71-E340-412A-A1A5-8CAC1D22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F7E4B-BF13-4875-9067-21607B05F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362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13A620-B79A-477C-A57B-50706F14E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CDFDC-E2C3-43F9-BC86-38C3D90E8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B135B-7A64-4B23-BE95-9D6AFD954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10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660B-C921-4171-BF65-DC1382913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DB395-B1ED-4939-A01F-02C466491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BF67C0-054D-45E2-B590-A13FCF07B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D879A-C069-4043-8B34-98882436D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CFCD8-6A7D-4952-A60C-FDE21815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990CB-BC36-466A-B4CE-8853CEB6B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40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3CA8-FA05-42CC-9C3E-B15137549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067EB-44FC-42ED-88D4-BA3C6489F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078BE-80EC-4BCA-BCDD-D365D722E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D5282-E177-4B28-B4AA-2BF576B8E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67AE9-13F2-456C-88F4-C1F89CF1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C9D0E-3F0E-4FE5-8E31-5F89D86F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9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36922-CA35-4D22-BD65-928DC35F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ADBA43-83BF-46EE-A2A2-FD7A16162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090BC-898D-4079-A7E5-8EFB3212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D2318-708C-4D22-8BE0-EFB82EF8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87B18-D31F-49AA-83DE-FF6BA0D04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840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30AF6-EE97-4FE0-B073-2141D858D2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55844-1202-4D31-9C52-5D8205314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C59E6-2684-4B01-B1F8-7062CCB13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6A1EF-E413-4C3F-BFBA-1A5DA683A52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AC713-92A6-401F-8779-2234FFB9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1969F-A64E-4265-A861-6EC052B81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BD6F-0818-44A3-B9DD-6AE4261FF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61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F3F7B-23E8-9341-2A31-72F8A3AB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9F930-C669-903D-28CB-0F863FCAE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55EBC-53DD-6A1F-8DFB-F6292FD55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54E1A-BA94-AB37-C202-CDA98943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5D3B1-6411-4485-BA13-29F06FD8530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A89B0-837B-F1A0-3539-94085BF9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334D7-86DC-DC35-0650-C6AB0CC3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8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1E8DE-5979-6156-FA25-77B51151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C028D-40E7-F413-DB74-491CDE201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1158E-42F6-A33E-8398-64215936E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47BA1-64CE-1F26-2A9D-C9948383B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97CAB0-B5DB-C478-E0C7-A11D98214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E2E40-5D04-8E3C-8FD3-4B968CFF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5D3B1-6411-4485-BA13-29F06FD8530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54970A-47B2-0324-C69B-544DE1D2B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7BBB4E-A823-B8DB-D5DD-D795346D9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3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DD83-B030-E963-0B8C-E3A47F025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CFE27-2856-B514-CC1B-94D29D8311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5D3B1-6411-4485-BA13-29F06FD8530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0A268-398D-30F7-4A38-858A7FB85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0FE1D-2C8A-5816-67C3-EF2153AA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5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E5FED-3361-5909-8C45-89689D177D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5D3B1-6411-4485-BA13-29F06FD8530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2435DD-965D-4259-BDC1-052AAEADE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5E01A-DAEB-0638-40F5-949B5562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6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3C86-211B-0B7A-6113-3CCB13E41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79593-2BCB-5498-FBE4-C51474B07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03BAE8-770B-FCE9-80C7-6C2300012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EF8FB-EFD0-ED5C-4166-829FDB27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5D3B1-6411-4485-BA13-29F06FD8530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0DB4F-F759-2DBA-4454-590AA5B4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986FB-BEF2-C30C-654F-1EA1CA75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4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pic>
        <p:nvPicPr>
          <p:cNvPr id="3" name="THANH TÂM">
            <a:extLst>
              <a:ext uri="{FF2B5EF4-FFF2-40B4-BE49-F238E27FC236}">
                <a16:creationId xmlns:a16="http://schemas.microsoft.com/office/drawing/2014/main" id="{F3C5D2FE-52D6-9182-4FC5-4CD7E588CE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02F365CD-6B31-B6D5-79EE-7351B90421DD}"/>
              </a:ext>
            </a:extLst>
          </p:cNvPr>
          <p:cNvSpPr/>
          <p:nvPr userDrawn="1"/>
        </p:nvSpPr>
        <p:spPr>
          <a:xfrm>
            <a:off x="234208" y="366493"/>
            <a:ext cx="11957791" cy="6234004"/>
          </a:xfrm>
          <a:custGeom>
            <a:avLst/>
            <a:gdLst>
              <a:gd name="connsiteX0" fmla="*/ 0 w 11957791"/>
              <a:gd name="connsiteY0" fmla="*/ 1039019 h 6234004"/>
              <a:gd name="connsiteX1" fmla="*/ 175244 w 11957791"/>
              <a:gd name="connsiteY1" fmla="*/ 0 h 6234004"/>
              <a:gd name="connsiteX2" fmla="*/ 835967 w 11957791"/>
              <a:gd name="connsiteY2" fmla="*/ 0 h 6234004"/>
              <a:gd name="connsiteX3" fmla="*/ 1960983 w 11957791"/>
              <a:gd name="connsiteY3" fmla="*/ 0 h 6234004"/>
              <a:gd name="connsiteX4" fmla="*/ 2621706 w 11957791"/>
              <a:gd name="connsiteY4" fmla="*/ 0 h 6234004"/>
              <a:gd name="connsiteX5" fmla="*/ 3746722 w 11957791"/>
              <a:gd name="connsiteY5" fmla="*/ 0 h 6234004"/>
              <a:gd name="connsiteX6" fmla="*/ 4755662 w 11957791"/>
              <a:gd name="connsiteY6" fmla="*/ 0 h 6234004"/>
              <a:gd name="connsiteX7" fmla="*/ 5880679 w 11957791"/>
              <a:gd name="connsiteY7" fmla="*/ 0 h 6234004"/>
              <a:gd name="connsiteX8" fmla="*/ 6657476 w 11957791"/>
              <a:gd name="connsiteY8" fmla="*/ 0 h 6234004"/>
              <a:gd name="connsiteX9" fmla="*/ 7550344 w 11957791"/>
              <a:gd name="connsiteY9" fmla="*/ 0 h 6234004"/>
              <a:gd name="connsiteX10" fmla="*/ 8327140 w 11957791"/>
              <a:gd name="connsiteY10" fmla="*/ 0 h 6234004"/>
              <a:gd name="connsiteX11" fmla="*/ 8871791 w 11957791"/>
              <a:gd name="connsiteY11" fmla="*/ 0 h 6234004"/>
              <a:gd name="connsiteX12" fmla="*/ 9880734 w 11957791"/>
              <a:gd name="connsiteY12" fmla="*/ 0 h 6234004"/>
              <a:gd name="connsiteX13" fmla="*/ 11005749 w 11957791"/>
              <a:gd name="connsiteY13" fmla="*/ 0 h 6234004"/>
              <a:gd name="connsiteX14" fmla="*/ 11782545 w 11957791"/>
              <a:gd name="connsiteY14" fmla="*/ 0 h 6234004"/>
              <a:gd name="connsiteX15" fmla="*/ 11957791 w 11957791"/>
              <a:gd name="connsiteY15" fmla="*/ 1039019 h 6234004"/>
              <a:gd name="connsiteX16" fmla="*/ 11957791 w 11957791"/>
              <a:gd name="connsiteY16" fmla="*/ 5194983 h 6234004"/>
              <a:gd name="connsiteX17" fmla="*/ 11782545 w 11957791"/>
              <a:gd name="connsiteY17" fmla="*/ 6234004 h 6234004"/>
              <a:gd name="connsiteX18" fmla="*/ 10773603 w 11957791"/>
              <a:gd name="connsiteY18" fmla="*/ 6234004 h 6234004"/>
              <a:gd name="connsiteX19" fmla="*/ 9648588 w 11957791"/>
              <a:gd name="connsiteY19" fmla="*/ 6234004 h 6234004"/>
              <a:gd name="connsiteX20" fmla="*/ 8987864 w 11957791"/>
              <a:gd name="connsiteY20" fmla="*/ 6234004 h 6234004"/>
              <a:gd name="connsiteX21" fmla="*/ 7862849 w 11957791"/>
              <a:gd name="connsiteY21" fmla="*/ 6234004 h 6234004"/>
              <a:gd name="connsiteX22" fmla="*/ 7086052 w 11957791"/>
              <a:gd name="connsiteY22" fmla="*/ 6234004 h 6234004"/>
              <a:gd name="connsiteX23" fmla="*/ 6541401 w 11957791"/>
              <a:gd name="connsiteY23" fmla="*/ 6234004 h 6234004"/>
              <a:gd name="connsiteX24" fmla="*/ 5996751 w 11957791"/>
              <a:gd name="connsiteY24" fmla="*/ 6234004 h 6234004"/>
              <a:gd name="connsiteX25" fmla="*/ 5103883 w 11957791"/>
              <a:gd name="connsiteY25" fmla="*/ 6234004 h 6234004"/>
              <a:gd name="connsiteX26" fmla="*/ 4327086 w 11957791"/>
              <a:gd name="connsiteY26" fmla="*/ 6234004 h 6234004"/>
              <a:gd name="connsiteX27" fmla="*/ 3318144 w 11957791"/>
              <a:gd name="connsiteY27" fmla="*/ 6234004 h 6234004"/>
              <a:gd name="connsiteX28" fmla="*/ 2425275 w 11957791"/>
              <a:gd name="connsiteY28" fmla="*/ 6234004 h 6234004"/>
              <a:gd name="connsiteX29" fmla="*/ 1532406 w 11957791"/>
              <a:gd name="connsiteY29" fmla="*/ 6234004 h 6234004"/>
              <a:gd name="connsiteX30" fmla="*/ 175244 w 11957791"/>
              <a:gd name="connsiteY30" fmla="*/ 6234004 h 6234004"/>
              <a:gd name="connsiteX31" fmla="*/ 0 w 11957791"/>
              <a:gd name="connsiteY31" fmla="*/ 5194983 h 6234004"/>
              <a:gd name="connsiteX32" fmla="*/ 0 w 11957791"/>
              <a:gd name="connsiteY32" fmla="*/ 1039019 h 6234004"/>
              <a:gd name="connsiteX0" fmla="*/ 0 w 11957791"/>
              <a:gd name="connsiteY0" fmla="*/ 1039019 h 6234004"/>
              <a:gd name="connsiteX1" fmla="*/ 175244 w 11957791"/>
              <a:gd name="connsiteY1" fmla="*/ 0 h 6234004"/>
              <a:gd name="connsiteX2" fmla="*/ 719895 w 11957791"/>
              <a:gd name="connsiteY2" fmla="*/ 0 h 6234004"/>
              <a:gd name="connsiteX3" fmla="*/ 1264545 w 11957791"/>
              <a:gd name="connsiteY3" fmla="*/ 0 h 6234004"/>
              <a:gd name="connsiteX4" fmla="*/ 2041340 w 11957791"/>
              <a:gd name="connsiteY4" fmla="*/ 0 h 6234004"/>
              <a:gd name="connsiteX5" fmla="*/ 2818136 w 11957791"/>
              <a:gd name="connsiteY5" fmla="*/ 0 h 6234004"/>
              <a:gd name="connsiteX6" fmla="*/ 3478861 w 11957791"/>
              <a:gd name="connsiteY6" fmla="*/ 0 h 6234004"/>
              <a:gd name="connsiteX7" fmla="*/ 4487803 w 11957791"/>
              <a:gd name="connsiteY7" fmla="*/ 0 h 6234004"/>
              <a:gd name="connsiteX8" fmla="*/ 5148526 w 11957791"/>
              <a:gd name="connsiteY8" fmla="*/ 0 h 6234004"/>
              <a:gd name="connsiteX9" fmla="*/ 5809249 w 11957791"/>
              <a:gd name="connsiteY9" fmla="*/ 0 h 6234004"/>
              <a:gd name="connsiteX10" fmla="*/ 6586046 w 11957791"/>
              <a:gd name="connsiteY10" fmla="*/ 0 h 6234004"/>
              <a:gd name="connsiteX11" fmla="*/ 7246768 w 11957791"/>
              <a:gd name="connsiteY11" fmla="*/ 0 h 6234004"/>
              <a:gd name="connsiteX12" fmla="*/ 8255710 w 11957791"/>
              <a:gd name="connsiteY12" fmla="*/ 0 h 6234004"/>
              <a:gd name="connsiteX13" fmla="*/ 8800361 w 11957791"/>
              <a:gd name="connsiteY13" fmla="*/ 0 h 6234004"/>
              <a:gd name="connsiteX14" fmla="*/ 9693230 w 11957791"/>
              <a:gd name="connsiteY14" fmla="*/ 0 h 6234004"/>
              <a:gd name="connsiteX15" fmla="*/ 10818246 w 11957791"/>
              <a:gd name="connsiteY15" fmla="*/ 0 h 6234004"/>
              <a:gd name="connsiteX16" fmla="*/ 11782545 w 11957791"/>
              <a:gd name="connsiteY16" fmla="*/ 0 h 6234004"/>
              <a:gd name="connsiteX17" fmla="*/ 11957791 w 11957791"/>
              <a:gd name="connsiteY17" fmla="*/ 1039019 h 6234004"/>
              <a:gd name="connsiteX18" fmla="*/ 11957791 w 11957791"/>
              <a:gd name="connsiteY18" fmla="*/ 5194983 h 6234004"/>
              <a:gd name="connsiteX19" fmla="*/ 11782545 w 11957791"/>
              <a:gd name="connsiteY19" fmla="*/ 6234004 h 6234004"/>
              <a:gd name="connsiteX20" fmla="*/ 11237894 w 11957791"/>
              <a:gd name="connsiteY20" fmla="*/ 6234004 h 6234004"/>
              <a:gd name="connsiteX21" fmla="*/ 10112880 w 11957791"/>
              <a:gd name="connsiteY21" fmla="*/ 6234004 h 6234004"/>
              <a:gd name="connsiteX22" fmla="*/ 8987864 w 11957791"/>
              <a:gd name="connsiteY22" fmla="*/ 6234004 h 6234004"/>
              <a:gd name="connsiteX23" fmla="*/ 8443215 w 11957791"/>
              <a:gd name="connsiteY23" fmla="*/ 6234004 h 6234004"/>
              <a:gd name="connsiteX24" fmla="*/ 7666418 w 11957791"/>
              <a:gd name="connsiteY24" fmla="*/ 6234004 h 6234004"/>
              <a:gd name="connsiteX25" fmla="*/ 6657476 w 11957791"/>
              <a:gd name="connsiteY25" fmla="*/ 6234004 h 6234004"/>
              <a:gd name="connsiteX26" fmla="*/ 6183273 w 11957791"/>
              <a:gd name="connsiteY26" fmla="*/ 6234004 h 6234004"/>
              <a:gd name="connsiteX27" fmla="*/ 5648533 w 11957791"/>
              <a:gd name="connsiteY27" fmla="*/ 6234004 h 6234004"/>
              <a:gd name="connsiteX28" fmla="*/ 4871737 w 11957791"/>
              <a:gd name="connsiteY28" fmla="*/ 6234004 h 6234004"/>
              <a:gd name="connsiteX29" fmla="*/ 3746722 w 11957791"/>
              <a:gd name="connsiteY29" fmla="*/ 6234004 h 6234004"/>
              <a:gd name="connsiteX30" fmla="*/ 3202071 w 11957791"/>
              <a:gd name="connsiteY30" fmla="*/ 6234004 h 6234004"/>
              <a:gd name="connsiteX31" fmla="*/ 2425275 w 11957791"/>
              <a:gd name="connsiteY31" fmla="*/ 6234004 h 6234004"/>
              <a:gd name="connsiteX32" fmla="*/ 1880624 w 11957791"/>
              <a:gd name="connsiteY32" fmla="*/ 6234004 h 6234004"/>
              <a:gd name="connsiteX33" fmla="*/ 175244 w 11957791"/>
              <a:gd name="connsiteY33" fmla="*/ 6234004 h 6234004"/>
              <a:gd name="connsiteX34" fmla="*/ 0 w 11957791"/>
              <a:gd name="connsiteY34" fmla="*/ 5194983 h 6234004"/>
              <a:gd name="connsiteX35" fmla="*/ 0 w 11957791"/>
              <a:gd name="connsiteY35" fmla="*/ 1039019 h 6234004"/>
              <a:gd name="connsiteX0" fmla="*/ 0 w 11957791"/>
              <a:gd name="connsiteY0" fmla="*/ 1039019 h 6234004"/>
              <a:gd name="connsiteX1" fmla="*/ 175244 w 11957791"/>
              <a:gd name="connsiteY1" fmla="*/ 0 h 6234004"/>
              <a:gd name="connsiteX2" fmla="*/ 835967 w 11957791"/>
              <a:gd name="connsiteY2" fmla="*/ 0 h 6234004"/>
              <a:gd name="connsiteX3" fmla="*/ 1960983 w 11957791"/>
              <a:gd name="connsiteY3" fmla="*/ 0 h 6234004"/>
              <a:gd name="connsiteX4" fmla="*/ 2621706 w 11957791"/>
              <a:gd name="connsiteY4" fmla="*/ 0 h 6234004"/>
              <a:gd name="connsiteX5" fmla="*/ 3746722 w 11957791"/>
              <a:gd name="connsiteY5" fmla="*/ 0 h 6234004"/>
              <a:gd name="connsiteX6" fmla="*/ 4755662 w 11957791"/>
              <a:gd name="connsiteY6" fmla="*/ 0 h 6234004"/>
              <a:gd name="connsiteX7" fmla="*/ 5880679 w 11957791"/>
              <a:gd name="connsiteY7" fmla="*/ 0 h 6234004"/>
              <a:gd name="connsiteX8" fmla="*/ 6657476 w 11957791"/>
              <a:gd name="connsiteY8" fmla="*/ 0 h 6234004"/>
              <a:gd name="connsiteX9" fmla="*/ 7550344 w 11957791"/>
              <a:gd name="connsiteY9" fmla="*/ 0 h 6234004"/>
              <a:gd name="connsiteX10" fmla="*/ 8327140 w 11957791"/>
              <a:gd name="connsiteY10" fmla="*/ 0 h 6234004"/>
              <a:gd name="connsiteX11" fmla="*/ 8871791 w 11957791"/>
              <a:gd name="connsiteY11" fmla="*/ 0 h 6234004"/>
              <a:gd name="connsiteX12" fmla="*/ 9880734 w 11957791"/>
              <a:gd name="connsiteY12" fmla="*/ 0 h 6234004"/>
              <a:gd name="connsiteX13" fmla="*/ 11005749 w 11957791"/>
              <a:gd name="connsiteY13" fmla="*/ 0 h 6234004"/>
              <a:gd name="connsiteX14" fmla="*/ 11782545 w 11957791"/>
              <a:gd name="connsiteY14" fmla="*/ 0 h 6234004"/>
              <a:gd name="connsiteX15" fmla="*/ 11957791 w 11957791"/>
              <a:gd name="connsiteY15" fmla="*/ 1039019 h 6234004"/>
              <a:gd name="connsiteX16" fmla="*/ 11957791 w 11957791"/>
              <a:gd name="connsiteY16" fmla="*/ 5194983 h 6234004"/>
              <a:gd name="connsiteX17" fmla="*/ 11782545 w 11957791"/>
              <a:gd name="connsiteY17" fmla="*/ 6234004 h 6234004"/>
              <a:gd name="connsiteX18" fmla="*/ 10773603 w 11957791"/>
              <a:gd name="connsiteY18" fmla="*/ 6234004 h 6234004"/>
              <a:gd name="connsiteX19" fmla="*/ 9648588 w 11957791"/>
              <a:gd name="connsiteY19" fmla="*/ 6234004 h 6234004"/>
              <a:gd name="connsiteX20" fmla="*/ 8987864 w 11957791"/>
              <a:gd name="connsiteY20" fmla="*/ 6234004 h 6234004"/>
              <a:gd name="connsiteX21" fmla="*/ 7862849 w 11957791"/>
              <a:gd name="connsiteY21" fmla="*/ 6234004 h 6234004"/>
              <a:gd name="connsiteX22" fmla="*/ 7086052 w 11957791"/>
              <a:gd name="connsiteY22" fmla="*/ 6234004 h 6234004"/>
              <a:gd name="connsiteX23" fmla="*/ 6541401 w 11957791"/>
              <a:gd name="connsiteY23" fmla="*/ 6234004 h 6234004"/>
              <a:gd name="connsiteX24" fmla="*/ 5996751 w 11957791"/>
              <a:gd name="connsiteY24" fmla="*/ 6234004 h 6234004"/>
              <a:gd name="connsiteX25" fmla="*/ 5103883 w 11957791"/>
              <a:gd name="connsiteY25" fmla="*/ 6234004 h 6234004"/>
              <a:gd name="connsiteX26" fmla="*/ 4327086 w 11957791"/>
              <a:gd name="connsiteY26" fmla="*/ 6234004 h 6234004"/>
              <a:gd name="connsiteX27" fmla="*/ 3318144 w 11957791"/>
              <a:gd name="connsiteY27" fmla="*/ 6234004 h 6234004"/>
              <a:gd name="connsiteX28" fmla="*/ 2425275 w 11957791"/>
              <a:gd name="connsiteY28" fmla="*/ 6234004 h 6234004"/>
              <a:gd name="connsiteX29" fmla="*/ 1532406 w 11957791"/>
              <a:gd name="connsiteY29" fmla="*/ 6234004 h 6234004"/>
              <a:gd name="connsiteX30" fmla="*/ 175244 w 11957791"/>
              <a:gd name="connsiteY30" fmla="*/ 6234004 h 6234004"/>
              <a:gd name="connsiteX31" fmla="*/ 0 w 11957791"/>
              <a:gd name="connsiteY31" fmla="*/ 5194983 h 6234004"/>
              <a:gd name="connsiteX32" fmla="*/ 0 w 11957791"/>
              <a:gd name="connsiteY32" fmla="*/ 1039019 h 623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957791" h="6234004" fill="none" extrusionOk="0">
                <a:moveTo>
                  <a:pt x="0" y="1039019"/>
                </a:moveTo>
                <a:cubicBezTo>
                  <a:pt x="-16684" y="510464"/>
                  <a:pt x="46177" y="-136432"/>
                  <a:pt x="175244" y="0"/>
                </a:cubicBezTo>
                <a:cubicBezTo>
                  <a:pt x="500419" y="-215220"/>
                  <a:pt x="800802" y="414814"/>
                  <a:pt x="835967" y="0"/>
                </a:cubicBezTo>
                <a:cubicBezTo>
                  <a:pt x="1271310" y="-310243"/>
                  <a:pt x="1551614" y="427362"/>
                  <a:pt x="1960983" y="0"/>
                </a:cubicBezTo>
                <a:cubicBezTo>
                  <a:pt x="2162340" y="-468760"/>
                  <a:pt x="2471570" y="543326"/>
                  <a:pt x="2621706" y="0"/>
                </a:cubicBezTo>
                <a:cubicBezTo>
                  <a:pt x="2978326" y="-214884"/>
                  <a:pt x="3380589" y="408068"/>
                  <a:pt x="3746722" y="0"/>
                </a:cubicBezTo>
                <a:cubicBezTo>
                  <a:pt x="4333186" y="-326539"/>
                  <a:pt x="4237224" y="256809"/>
                  <a:pt x="4755662" y="0"/>
                </a:cubicBezTo>
                <a:cubicBezTo>
                  <a:pt x="4950896" y="-278981"/>
                  <a:pt x="5406752" y="384072"/>
                  <a:pt x="5880679" y="0"/>
                </a:cubicBezTo>
                <a:cubicBezTo>
                  <a:pt x="6176328" y="-254896"/>
                  <a:pt x="6134410" y="439239"/>
                  <a:pt x="6657476" y="0"/>
                </a:cubicBezTo>
                <a:cubicBezTo>
                  <a:pt x="6951322" y="-226610"/>
                  <a:pt x="7042118" y="343639"/>
                  <a:pt x="7550344" y="0"/>
                </a:cubicBezTo>
                <a:cubicBezTo>
                  <a:pt x="7966202" y="-525923"/>
                  <a:pt x="7997168" y="43431"/>
                  <a:pt x="8327140" y="0"/>
                </a:cubicBezTo>
                <a:cubicBezTo>
                  <a:pt x="8593273" y="-98276"/>
                  <a:pt x="8691125" y="141838"/>
                  <a:pt x="8871791" y="0"/>
                </a:cubicBezTo>
                <a:cubicBezTo>
                  <a:pt x="9139619" y="-76422"/>
                  <a:pt x="9683358" y="828336"/>
                  <a:pt x="9880734" y="0"/>
                </a:cubicBezTo>
                <a:cubicBezTo>
                  <a:pt x="10250292" y="-529030"/>
                  <a:pt x="10561020" y="149577"/>
                  <a:pt x="11005749" y="0"/>
                </a:cubicBezTo>
                <a:cubicBezTo>
                  <a:pt x="11441812" y="-308386"/>
                  <a:pt x="11635598" y="284746"/>
                  <a:pt x="11782545" y="0"/>
                </a:cubicBezTo>
                <a:cubicBezTo>
                  <a:pt x="11746889" y="38836"/>
                  <a:pt x="11780848" y="353638"/>
                  <a:pt x="11957791" y="1039019"/>
                </a:cubicBezTo>
                <a:cubicBezTo>
                  <a:pt x="11765710" y="2557624"/>
                  <a:pt x="12405032" y="4179761"/>
                  <a:pt x="11957791" y="5194983"/>
                </a:cubicBezTo>
                <a:cubicBezTo>
                  <a:pt x="11936188" y="5840519"/>
                  <a:pt x="11886960" y="6151755"/>
                  <a:pt x="11782545" y="6234004"/>
                </a:cubicBezTo>
                <a:cubicBezTo>
                  <a:pt x="11444076" y="6842487"/>
                  <a:pt x="11131677" y="6149099"/>
                  <a:pt x="10773603" y="6234004"/>
                </a:cubicBezTo>
                <a:cubicBezTo>
                  <a:pt x="10476248" y="6487699"/>
                  <a:pt x="9963770" y="6281128"/>
                  <a:pt x="9648588" y="6234004"/>
                </a:cubicBezTo>
                <a:cubicBezTo>
                  <a:pt x="9440565" y="6360449"/>
                  <a:pt x="9205751" y="5977654"/>
                  <a:pt x="8987864" y="6234004"/>
                </a:cubicBezTo>
                <a:cubicBezTo>
                  <a:pt x="8726267" y="6588230"/>
                  <a:pt x="8122438" y="5744032"/>
                  <a:pt x="7862849" y="6234004"/>
                </a:cubicBezTo>
                <a:cubicBezTo>
                  <a:pt x="7456862" y="7021340"/>
                  <a:pt x="7203467" y="5898537"/>
                  <a:pt x="7086052" y="6234004"/>
                </a:cubicBezTo>
                <a:cubicBezTo>
                  <a:pt x="6840504" y="6598639"/>
                  <a:pt x="6783247" y="6018347"/>
                  <a:pt x="6541401" y="6234004"/>
                </a:cubicBezTo>
                <a:cubicBezTo>
                  <a:pt x="6397730" y="6423827"/>
                  <a:pt x="6145258" y="6003205"/>
                  <a:pt x="5996751" y="6234004"/>
                </a:cubicBezTo>
                <a:cubicBezTo>
                  <a:pt x="5770489" y="6199675"/>
                  <a:pt x="5396599" y="5440998"/>
                  <a:pt x="5103883" y="6234004"/>
                </a:cubicBezTo>
                <a:cubicBezTo>
                  <a:pt x="4785311" y="6852996"/>
                  <a:pt x="4562858" y="6049547"/>
                  <a:pt x="4327086" y="6234004"/>
                </a:cubicBezTo>
                <a:cubicBezTo>
                  <a:pt x="4385003" y="6566913"/>
                  <a:pt x="3778554" y="5866237"/>
                  <a:pt x="3318144" y="6234004"/>
                </a:cubicBezTo>
                <a:cubicBezTo>
                  <a:pt x="2976226" y="7001158"/>
                  <a:pt x="2880705" y="5452187"/>
                  <a:pt x="2425275" y="6234004"/>
                </a:cubicBezTo>
                <a:cubicBezTo>
                  <a:pt x="1971587" y="6727085"/>
                  <a:pt x="1844020" y="5818786"/>
                  <a:pt x="1532406" y="6234004"/>
                </a:cubicBezTo>
                <a:cubicBezTo>
                  <a:pt x="978923" y="6472144"/>
                  <a:pt x="580589" y="5936713"/>
                  <a:pt x="175244" y="6234004"/>
                </a:cubicBezTo>
                <a:cubicBezTo>
                  <a:pt x="36569" y="6173916"/>
                  <a:pt x="80568" y="5953883"/>
                  <a:pt x="0" y="5194983"/>
                </a:cubicBezTo>
                <a:cubicBezTo>
                  <a:pt x="236568" y="3114495"/>
                  <a:pt x="-132160" y="2350078"/>
                  <a:pt x="0" y="1039019"/>
                </a:cubicBezTo>
                <a:close/>
              </a:path>
              <a:path w="11957791" h="6234004" stroke="0" extrusionOk="0">
                <a:moveTo>
                  <a:pt x="0" y="1039019"/>
                </a:moveTo>
                <a:cubicBezTo>
                  <a:pt x="5163" y="489990"/>
                  <a:pt x="77176" y="30933"/>
                  <a:pt x="175244" y="0"/>
                </a:cubicBezTo>
                <a:cubicBezTo>
                  <a:pt x="463534" y="-214561"/>
                  <a:pt x="414118" y="155864"/>
                  <a:pt x="719895" y="0"/>
                </a:cubicBezTo>
                <a:cubicBezTo>
                  <a:pt x="879788" y="-417695"/>
                  <a:pt x="1154444" y="343907"/>
                  <a:pt x="1264545" y="0"/>
                </a:cubicBezTo>
                <a:cubicBezTo>
                  <a:pt x="1460016" y="-339440"/>
                  <a:pt x="1861331" y="148459"/>
                  <a:pt x="2041340" y="0"/>
                </a:cubicBezTo>
                <a:cubicBezTo>
                  <a:pt x="2205995" y="-193351"/>
                  <a:pt x="2526136" y="341319"/>
                  <a:pt x="2818136" y="0"/>
                </a:cubicBezTo>
                <a:cubicBezTo>
                  <a:pt x="2896244" y="-432926"/>
                  <a:pt x="3089588" y="15886"/>
                  <a:pt x="3478861" y="0"/>
                </a:cubicBezTo>
                <a:cubicBezTo>
                  <a:pt x="3694715" y="-238986"/>
                  <a:pt x="4114979" y="208310"/>
                  <a:pt x="4487803" y="0"/>
                </a:cubicBezTo>
                <a:cubicBezTo>
                  <a:pt x="4740651" y="-92024"/>
                  <a:pt x="4929172" y="399404"/>
                  <a:pt x="5148526" y="0"/>
                </a:cubicBezTo>
                <a:cubicBezTo>
                  <a:pt x="5355596" y="-377385"/>
                  <a:pt x="5586002" y="140287"/>
                  <a:pt x="5809249" y="0"/>
                </a:cubicBezTo>
                <a:cubicBezTo>
                  <a:pt x="6012018" y="-264447"/>
                  <a:pt x="6391004" y="314290"/>
                  <a:pt x="6586046" y="0"/>
                </a:cubicBezTo>
                <a:cubicBezTo>
                  <a:pt x="6990299" y="-334536"/>
                  <a:pt x="6939353" y="-30763"/>
                  <a:pt x="7246768" y="0"/>
                </a:cubicBezTo>
                <a:cubicBezTo>
                  <a:pt x="7600425" y="183698"/>
                  <a:pt x="7828815" y="795198"/>
                  <a:pt x="8255710" y="0"/>
                </a:cubicBezTo>
                <a:cubicBezTo>
                  <a:pt x="8640636" y="-481709"/>
                  <a:pt x="8648699" y="344713"/>
                  <a:pt x="8800361" y="0"/>
                </a:cubicBezTo>
                <a:cubicBezTo>
                  <a:pt x="8763131" y="-366458"/>
                  <a:pt x="9522462" y="402287"/>
                  <a:pt x="9693230" y="0"/>
                </a:cubicBezTo>
                <a:cubicBezTo>
                  <a:pt x="10020637" y="-380497"/>
                  <a:pt x="10347377" y="304625"/>
                  <a:pt x="10818246" y="0"/>
                </a:cubicBezTo>
                <a:cubicBezTo>
                  <a:pt x="11212638" y="-520690"/>
                  <a:pt x="11188678" y="353074"/>
                  <a:pt x="11782545" y="0"/>
                </a:cubicBezTo>
                <a:cubicBezTo>
                  <a:pt x="11733288" y="5038"/>
                  <a:pt x="12093293" y="369039"/>
                  <a:pt x="11957791" y="1039019"/>
                </a:cubicBezTo>
                <a:cubicBezTo>
                  <a:pt x="11962480" y="2110405"/>
                  <a:pt x="11895065" y="3726426"/>
                  <a:pt x="11957791" y="5194983"/>
                </a:cubicBezTo>
                <a:cubicBezTo>
                  <a:pt x="11968632" y="5722362"/>
                  <a:pt x="11849391" y="6171986"/>
                  <a:pt x="11782545" y="6234004"/>
                </a:cubicBezTo>
                <a:cubicBezTo>
                  <a:pt x="11621500" y="6617066"/>
                  <a:pt x="11507439" y="6104790"/>
                  <a:pt x="11237894" y="6234004"/>
                </a:cubicBezTo>
                <a:cubicBezTo>
                  <a:pt x="11013217" y="6382685"/>
                  <a:pt x="10465103" y="6032028"/>
                  <a:pt x="10112880" y="6234004"/>
                </a:cubicBezTo>
                <a:cubicBezTo>
                  <a:pt x="9699938" y="6572026"/>
                  <a:pt x="9279863" y="6319101"/>
                  <a:pt x="8987864" y="6234004"/>
                </a:cubicBezTo>
                <a:cubicBezTo>
                  <a:pt x="8589797" y="6280134"/>
                  <a:pt x="8638904" y="6066056"/>
                  <a:pt x="8443215" y="6234004"/>
                </a:cubicBezTo>
                <a:cubicBezTo>
                  <a:pt x="8007865" y="6387445"/>
                  <a:pt x="7844219" y="5497559"/>
                  <a:pt x="7666418" y="6234004"/>
                </a:cubicBezTo>
                <a:cubicBezTo>
                  <a:pt x="7517843" y="6611973"/>
                  <a:pt x="6970993" y="6173316"/>
                  <a:pt x="6657476" y="6234004"/>
                </a:cubicBezTo>
                <a:cubicBezTo>
                  <a:pt x="6525909" y="6236264"/>
                  <a:pt x="6379245" y="6187991"/>
                  <a:pt x="6183273" y="6234004"/>
                </a:cubicBezTo>
                <a:cubicBezTo>
                  <a:pt x="5988212" y="6272397"/>
                  <a:pt x="5827680" y="6127123"/>
                  <a:pt x="5648533" y="6234004"/>
                </a:cubicBezTo>
                <a:cubicBezTo>
                  <a:pt x="5224821" y="6369741"/>
                  <a:pt x="5196149" y="5686678"/>
                  <a:pt x="4871737" y="6234004"/>
                </a:cubicBezTo>
                <a:cubicBezTo>
                  <a:pt x="4444810" y="6598898"/>
                  <a:pt x="3999175" y="5849787"/>
                  <a:pt x="3746722" y="6234004"/>
                </a:cubicBezTo>
                <a:cubicBezTo>
                  <a:pt x="3370591" y="6948776"/>
                  <a:pt x="3491292" y="5798313"/>
                  <a:pt x="3202071" y="6234004"/>
                </a:cubicBezTo>
                <a:cubicBezTo>
                  <a:pt x="3111153" y="6388599"/>
                  <a:pt x="2980573" y="5805809"/>
                  <a:pt x="2425275" y="6234004"/>
                </a:cubicBezTo>
                <a:cubicBezTo>
                  <a:pt x="2154474" y="6562201"/>
                  <a:pt x="1914966" y="5875252"/>
                  <a:pt x="1880624" y="6234004"/>
                </a:cubicBezTo>
                <a:cubicBezTo>
                  <a:pt x="1835908" y="6411960"/>
                  <a:pt x="531298" y="5911240"/>
                  <a:pt x="175244" y="6234004"/>
                </a:cubicBezTo>
                <a:cubicBezTo>
                  <a:pt x="40143" y="6374842"/>
                  <a:pt x="-205563" y="5895862"/>
                  <a:pt x="0" y="5194983"/>
                </a:cubicBezTo>
                <a:cubicBezTo>
                  <a:pt x="613" y="3054576"/>
                  <a:pt x="-162671" y="2497370"/>
                  <a:pt x="0" y="1039019"/>
                </a:cubicBezTo>
                <a:close/>
              </a:path>
              <a:path w="11957791" h="6234004" fill="none" stroke="0" extrusionOk="0">
                <a:moveTo>
                  <a:pt x="0" y="1039019"/>
                </a:moveTo>
                <a:cubicBezTo>
                  <a:pt x="-3683" y="517382"/>
                  <a:pt x="88690" y="-92008"/>
                  <a:pt x="175244" y="0"/>
                </a:cubicBezTo>
                <a:cubicBezTo>
                  <a:pt x="445310" y="-211321"/>
                  <a:pt x="713401" y="327022"/>
                  <a:pt x="835967" y="0"/>
                </a:cubicBezTo>
                <a:cubicBezTo>
                  <a:pt x="1061142" y="-237478"/>
                  <a:pt x="1663859" y="386558"/>
                  <a:pt x="1960983" y="0"/>
                </a:cubicBezTo>
                <a:cubicBezTo>
                  <a:pt x="2289822" y="-641362"/>
                  <a:pt x="2632976" y="562080"/>
                  <a:pt x="2621706" y="0"/>
                </a:cubicBezTo>
                <a:cubicBezTo>
                  <a:pt x="2727145" y="-293645"/>
                  <a:pt x="3203134" y="455082"/>
                  <a:pt x="3746722" y="0"/>
                </a:cubicBezTo>
                <a:cubicBezTo>
                  <a:pt x="4252102" y="-408515"/>
                  <a:pt x="4465805" y="228149"/>
                  <a:pt x="4755662" y="0"/>
                </a:cubicBezTo>
                <a:cubicBezTo>
                  <a:pt x="5272054" y="-271615"/>
                  <a:pt x="5543132" y="349598"/>
                  <a:pt x="5880679" y="0"/>
                </a:cubicBezTo>
                <a:cubicBezTo>
                  <a:pt x="6448565" y="-348761"/>
                  <a:pt x="6130957" y="662120"/>
                  <a:pt x="6657476" y="0"/>
                </a:cubicBezTo>
                <a:cubicBezTo>
                  <a:pt x="7132223" y="-407560"/>
                  <a:pt x="7310856" y="699447"/>
                  <a:pt x="7550344" y="0"/>
                </a:cubicBezTo>
                <a:cubicBezTo>
                  <a:pt x="7846811" y="-536442"/>
                  <a:pt x="8024044" y="169599"/>
                  <a:pt x="8327140" y="0"/>
                </a:cubicBezTo>
                <a:cubicBezTo>
                  <a:pt x="8565521" y="-114350"/>
                  <a:pt x="8734991" y="192745"/>
                  <a:pt x="8871791" y="0"/>
                </a:cubicBezTo>
                <a:cubicBezTo>
                  <a:pt x="9093227" y="-216718"/>
                  <a:pt x="9762554" y="510919"/>
                  <a:pt x="9880734" y="0"/>
                </a:cubicBezTo>
                <a:cubicBezTo>
                  <a:pt x="10050171" y="-658717"/>
                  <a:pt x="10571408" y="201531"/>
                  <a:pt x="11005749" y="0"/>
                </a:cubicBezTo>
                <a:cubicBezTo>
                  <a:pt x="11340441" y="-278941"/>
                  <a:pt x="11595542" y="190517"/>
                  <a:pt x="11782545" y="0"/>
                </a:cubicBezTo>
                <a:cubicBezTo>
                  <a:pt x="11768134" y="-124571"/>
                  <a:pt x="11841925" y="246921"/>
                  <a:pt x="11957791" y="1039019"/>
                </a:cubicBezTo>
                <a:cubicBezTo>
                  <a:pt x="12225935" y="2461089"/>
                  <a:pt x="12088941" y="3895814"/>
                  <a:pt x="11957791" y="5194983"/>
                </a:cubicBezTo>
                <a:cubicBezTo>
                  <a:pt x="11943984" y="5868773"/>
                  <a:pt x="11886599" y="6193175"/>
                  <a:pt x="11782545" y="6234004"/>
                </a:cubicBezTo>
                <a:cubicBezTo>
                  <a:pt x="11417746" y="6805138"/>
                  <a:pt x="11100016" y="6126312"/>
                  <a:pt x="10773603" y="6234004"/>
                </a:cubicBezTo>
                <a:cubicBezTo>
                  <a:pt x="10391340" y="6407685"/>
                  <a:pt x="10012177" y="6164386"/>
                  <a:pt x="9648588" y="6234004"/>
                </a:cubicBezTo>
                <a:cubicBezTo>
                  <a:pt x="9281349" y="6396719"/>
                  <a:pt x="9250610" y="6107898"/>
                  <a:pt x="8987864" y="6234004"/>
                </a:cubicBezTo>
                <a:cubicBezTo>
                  <a:pt x="8838184" y="6374999"/>
                  <a:pt x="8144487" y="5562619"/>
                  <a:pt x="7862849" y="6234004"/>
                </a:cubicBezTo>
                <a:cubicBezTo>
                  <a:pt x="7469909" y="6929220"/>
                  <a:pt x="7390133" y="5948749"/>
                  <a:pt x="7086052" y="6234004"/>
                </a:cubicBezTo>
                <a:cubicBezTo>
                  <a:pt x="6771995" y="6556568"/>
                  <a:pt x="6615940" y="6018371"/>
                  <a:pt x="6541401" y="6234004"/>
                </a:cubicBezTo>
                <a:cubicBezTo>
                  <a:pt x="6417807" y="6398388"/>
                  <a:pt x="6211554" y="6122438"/>
                  <a:pt x="5996751" y="6234004"/>
                </a:cubicBezTo>
                <a:cubicBezTo>
                  <a:pt x="5741099" y="6299339"/>
                  <a:pt x="5265244" y="5700918"/>
                  <a:pt x="5103883" y="6234004"/>
                </a:cubicBezTo>
                <a:cubicBezTo>
                  <a:pt x="4858896" y="6823541"/>
                  <a:pt x="4466557" y="5948113"/>
                  <a:pt x="4327086" y="6234004"/>
                </a:cubicBezTo>
                <a:cubicBezTo>
                  <a:pt x="4185760" y="6541431"/>
                  <a:pt x="3477905" y="5767192"/>
                  <a:pt x="3318144" y="6234004"/>
                </a:cubicBezTo>
                <a:cubicBezTo>
                  <a:pt x="2885442" y="6701072"/>
                  <a:pt x="2826536" y="5804074"/>
                  <a:pt x="2425275" y="6234004"/>
                </a:cubicBezTo>
                <a:cubicBezTo>
                  <a:pt x="1989598" y="6534643"/>
                  <a:pt x="1936499" y="6063895"/>
                  <a:pt x="1532406" y="6234004"/>
                </a:cubicBezTo>
                <a:cubicBezTo>
                  <a:pt x="1018310" y="6556874"/>
                  <a:pt x="721756" y="5937649"/>
                  <a:pt x="175244" y="6234004"/>
                </a:cubicBezTo>
                <a:cubicBezTo>
                  <a:pt x="-3860" y="6242312"/>
                  <a:pt x="87178" y="5933708"/>
                  <a:pt x="0" y="5194983"/>
                </a:cubicBezTo>
                <a:cubicBezTo>
                  <a:pt x="-145898" y="3195796"/>
                  <a:pt x="61979" y="2322317"/>
                  <a:pt x="0" y="1039019"/>
                </a:cubicBezTo>
                <a:close/>
              </a:path>
              <a:path w="11957791" h="6234004" fill="none" stroke="0" extrusionOk="0">
                <a:moveTo>
                  <a:pt x="0" y="1039019"/>
                </a:moveTo>
                <a:cubicBezTo>
                  <a:pt x="30758" y="521769"/>
                  <a:pt x="66602" y="-128858"/>
                  <a:pt x="175244" y="0"/>
                </a:cubicBezTo>
                <a:cubicBezTo>
                  <a:pt x="549779" y="-246182"/>
                  <a:pt x="742966" y="391106"/>
                  <a:pt x="835967" y="0"/>
                </a:cubicBezTo>
                <a:cubicBezTo>
                  <a:pt x="1238237" y="-243787"/>
                  <a:pt x="1615441" y="710239"/>
                  <a:pt x="1960983" y="0"/>
                </a:cubicBezTo>
                <a:cubicBezTo>
                  <a:pt x="2082919" y="-508479"/>
                  <a:pt x="2547107" y="553136"/>
                  <a:pt x="2621706" y="0"/>
                </a:cubicBezTo>
                <a:cubicBezTo>
                  <a:pt x="2827116" y="-243029"/>
                  <a:pt x="3331273" y="421039"/>
                  <a:pt x="3746722" y="0"/>
                </a:cubicBezTo>
                <a:cubicBezTo>
                  <a:pt x="4280553" y="-324661"/>
                  <a:pt x="4411460" y="218852"/>
                  <a:pt x="4755662" y="0"/>
                </a:cubicBezTo>
                <a:cubicBezTo>
                  <a:pt x="5058911" y="-294287"/>
                  <a:pt x="5479685" y="406452"/>
                  <a:pt x="5880679" y="0"/>
                </a:cubicBezTo>
                <a:cubicBezTo>
                  <a:pt x="6226602" y="-378726"/>
                  <a:pt x="6132044" y="446509"/>
                  <a:pt x="6657476" y="0"/>
                </a:cubicBezTo>
                <a:cubicBezTo>
                  <a:pt x="7039693" y="-311621"/>
                  <a:pt x="7027174" y="535927"/>
                  <a:pt x="7550344" y="0"/>
                </a:cubicBezTo>
                <a:cubicBezTo>
                  <a:pt x="7866568" y="-440891"/>
                  <a:pt x="7994167" y="115953"/>
                  <a:pt x="8327140" y="0"/>
                </a:cubicBezTo>
                <a:cubicBezTo>
                  <a:pt x="8555435" y="-96423"/>
                  <a:pt x="8717426" y="212499"/>
                  <a:pt x="8871791" y="0"/>
                </a:cubicBezTo>
                <a:cubicBezTo>
                  <a:pt x="9200796" y="-93897"/>
                  <a:pt x="9677334" y="685974"/>
                  <a:pt x="9880734" y="0"/>
                </a:cubicBezTo>
                <a:cubicBezTo>
                  <a:pt x="10156174" y="-579146"/>
                  <a:pt x="10525713" y="144681"/>
                  <a:pt x="11005749" y="0"/>
                </a:cubicBezTo>
                <a:cubicBezTo>
                  <a:pt x="11364514" y="-277233"/>
                  <a:pt x="11623895" y="263991"/>
                  <a:pt x="11782545" y="0"/>
                </a:cubicBezTo>
                <a:cubicBezTo>
                  <a:pt x="11726317" y="13967"/>
                  <a:pt x="11810573" y="344542"/>
                  <a:pt x="11957791" y="1039019"/>
                </a:cubicBezTo>
                <a:cubicBezTo>
                  <a:pt x="12063040" y="2635812"/>
                  <a:pt x="12208402" y="3867416"/>
                  <a:pt x="11957791" y="5194983"/>
                </a:cubicBezTo>
                <a:cubicBezTo>
                  <a:pt x="11925116" y="5841676"/>
                  <a:pt x="11903750" y="6179401"/>
                  <a:pt x="11782545" y="6234004"/>
                </a:cubicBezTo>
                <a:cubicBezTo>
                  <a:pt x="11461746" y="6935125"/>
                  <a:pt x="11071480" y="6178313"/>
                  <a:pt x="10773603" y="6234004"/>
                </a:cubicBezTo>
                <a:cubicBezTo>
                  <a:pt x="10515215" y="6421157"/>
                  <a:pt x="9964626" y="6273645"/>
                  <a:pt x="9648588" y="6234004"/>
                </a:cubicBezTo>
                <a:cubicBezTo>
                  <a:pt x="9260919" y="6339982"/>
                  <a:pt x="9140412" y="6046185"/>
                  <a:pt x="8987864" y="6234004"/>
                </a:cubicBezTo>
                <a:cubicBezTo>
                  <a:pt x="8868985" y="6434478"/>
                  <a:pt x="8137223" y="5677710"/>
                  <a:pt x="7862849" y="6234004"/>
                </a:cubicBezTo>
                <a:cubicBezTo>
                  <a:pt x="7506542" y="6995205"/>
                  <a:pt x="7292502" y="5864289"/>
                  <a:pt x="7086052" y="6234004"/>
                </a:cubicBezTo>
                <a:cubicBezTo>
                  <a:pt x="6825724" y="6587492"/>
                  <a:pt x="6693554" y="6011112"/>
                  <a:pt x="6541401" y="6234004"/>
                </a:cubicBezTo>
                <a:cubicBezTo>
                  <a:pt x="6411395" y="6396138"/>
                  <a:pt x="6162889" y="6120027"/>
                  <a:pt x="5996751" y="6234004"/>
                </a:cubicBezTo>
                <a:cubicBezTo>
                  <a:pt x="5809959" y="6335069"/>
                  <a:pt x="5218196" y="5670409"/>
                  <a:pt x="5103883" y="6234004"/>
                </a:cubicBezTo>
                <a:cubicBezTo>
                  <a:pt x="4767224" y="6767287"/>
                  <a:pt x="4479326" y="5933639"/>
                  <a:pt x="4327086" y="6234004"/>
                </a:cubicBezTo>
                <a:cubicBezTo>
                  <a:pt x="4285246" y="6574684"/>
                  <a:pt x="3723774" y="5701864"/>
                  <a:pt x="3318144" y="6234004"/>
                </a:cubicBezTo>
                <a:cubicBezTo>
                  <a:pt x="2783605" y="6861744"/>
                  <a:pt x="2764645" y="5459746"/>
                  <a:pt x="2425275" y="6234004"/>
                </a:cubicBezTo>
                <a:cubicBezTo>
                  <a:pt x="1968415" y="6715540"/>
                  <a:pt x="1873116" y="5886433"/>
                  <a:pt x="1532406" y="6234004"/>
                </a:cubicBezTo>
                <a:cubicBezTo>
                  <a:pt x="927234" y="6367981"/>
                  <a:pt x="618761" y="5907376"/>
                  <a:pt x="175244" y="6234004"/>
                </a:cubicBezTo>
                <a:cubicBezTo>
                  <a:pt x="98859" y="6143607"/>
                  <a:pt x="134841" y="5943224"/>
                  <a:pt x="0" y="5194983"/>
                </a:cubicBezTo>
                <a:cubicBezTo>
                  <a:pt x="68846" y="3306279"/>
                  <a:pt x="-68050" y="2399424"/>
                  <a:pt x="0" y="103901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829830956">
                  <a:custGeom>
                    <a:avLst/>
                    <a:gdLst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819594 w 11723582"/>
                      <a:gd name="connsiteY2" fmla="*/ 0 h 6125013"/>
                      <a:gd name="connsiteX3" fmla="*/ 1922575 w 11723582"/>
                      <a:gd name="connsiteY3" fmla="*/ 0 h 6125013"/>
                      <a:gd name="connsiteX4" fmla="*/ 2570357 w 11723582"/>
                      <a:gd name="connsiteY4" fmla="*/ 0 h 6125013"/>
                      <a:gd name="connsiteX5" fmla="*/ 3673338 w 11723582"/>
                      <a:gd name="connsiteY5" fmla="*/ 0 h 6125013"/>
                      <a:gd name="connsiteX6" fmla="*/ 4662517 w 11723582"/>
                      <a:gd name="connsiteY6" fmla="*/ 0 h 6125013"/>
                      <a:gd name="connsiteX7" fmla="*/ 5765499 w 11723582"/>
                      <a:gd name="connsiteY7" fmla="*/ 0 h 6125013"/>
                      <a:gd name="connsiteX8" fmla="*/ 6527081 w 11723582"/>
                      <a:gd name="connsiteY8" fmla="*/ 0 h 6125013"/>
                      <a:gd name="connsiteX9" fmla="*/ 7402461 w 11723582"/>
                      <a:gd name="connsiteY9" fmla="*/ 0 h 6125013"/>
                      <a:gd name="connsiteX10" fmla="*/ 8164043 w 11723582"/>
                      <a:gd name="connsiteY10" fmla="*/ 0 h 6125013"/>
                      <a:gd name="connsiteX11" fmla="*/ 8698026 w 11723582"/>
                      <a:gd name="connsiteY11" fmla="*/ 0 h 6125013"/>
                      <a:gd name="connsiteX12" fmla="*/ 9687207 w 11723582"/>
                      <a:gd name="connsiteY12" fmla="*/ 0 h 6125013"/>
                      <a:gd name="connsiteX13" fmla="*/ 10790187 w 11723582"/>
                      <a:gd name="connsiteY13" fmla="*/ 0 h 6125013"/>
                      <a:gd name="connsiteX14" fmla="*/ 11551769 w 11723582"/>
                      <a:gd name="connsiteY14" fmla="*/ 0 h 6125013"/>
                      <a:gd name="connsiteX15" fmla="*/ 11723582 w 11723582"/>
                      <a:gd name="connsiteY15" fmla="*/ 1020854 h 6125013"/>
                      <a:gd name="connsiteX16" fmla="*/ 11723582 w 11723582"/>
                      <a:gd name="connsiteY16" fmla="*/ 5104158 h 6125013"/>
                      <a:gd name="connsiteX17" fmla="*/ 11551769 w 11723582"/>
                      <a:gd name="connsiteY17" fmla="*/ 6125013 h 6125013"/>
                      <a:gd name="connsiteX18" fmla="*/ 10562588 w 11723582"/>
                      <a:gd name="connsiteY18" fmla="*/ 6125013 h 6125013"/>
                      <a:gd name="connsiteX19" fmla="*/ 9459608 w 11723582"/>
                      <a:gd name="connsiteY19" fmla="*/ 6125013 h 6125013"/>
                      <a:gd name="connsiteX20" fmla="*/ 8811825 w 11723582"/>
                      <a:gd name="connsiteY20" fmla="*/ 6125013 h 6125013"/>
                      <a:gd name="connsiteX21" fmla="*/ 7708845 w 11723582"/>
                      <a:gd name="connsiteY21" fmla="*/ 6125013 h 6125013"/>
                      <a:gd name="connsiteX22" fmla="*/ 6947263 w 11723582"/>
                      <a:gd name="connsiteY22" fmla="*/ 6125013 h 6125013"/>
                      <a:gd name="connsiteX23" fmla="*/ 6413280 w 11723582"/>
                      <a:gd name="connsiteY23" fmla="*/ 6125013 h 6125013"/>
                      <a:gd name="connsiteX24" fmla="*/ 5879297 w 11723582"/>
                      <a:gd name="connsiteY24" fmla="*/ 6125013 h 6125013"/>
                      <a:gd name="connsiteX25" fmla="*/ 5003917 w 11723582"/>
                      <a:gd name="connsiteY25" fmla="*/ 6125013 h 6125013"/>
                      <a:gd name="connsiteX26" fmla="*/ 4242335 w 11723582"/>
                      <a:gd name="connsiteY26" fmla="*/ 6125013 h 6125013"/>
                      <a:gd name="connsiteX27" fmla="*/ 3253154 w 11723582"/>
                      <a:gd name="connsiteY27" fmla="*/ 6125013 h 6125013"/>
                      <a:gd name="connsiteX28" fmla="*/ 2377773 w 11723582"/>
                      <a:gd name="connsiteY28" fmla="*/ 6125013 h 6125013"/>
                      <a:gd name="connsiteX29" fmla="*/ 1502392 w 11723582"/>
                      <a:gd name="connsiteY29" fmla="*/ 6125013 h 6125013"/>
                      <a:gd name="connsiteX30" fmla="*/ 171812 w 11723582"/>
                      <a:gd name="connsiteY30" fmla="*/ 6125013 h 6125013"/>
                      <a:gd name="connsiteX31" fmla="*/ 0 w 11723582"/>
                      <a:gd name="connsiteY31" fmla="*/ 5104158 h 6125013"/>
                      <a:gd name="connsiteX32" fmla="*/ 0 w 11723582"/>
                      <a:gd name="connsiteY32" fmla="*/ 1020854 h 6125013"/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705795 w 11723582"/>
                      <a:gd name="connsiteY2" fmla="*/ 0 h 6125013"/>
                      <a:gd name="connsiteX3" fmla="*/ 1239778 w 11723582"/>
                      <a:gd name="connsiteY3" fmla="*/ 0 h 6125013"/>
                      <a:gd name="connsiteX4" fmla="*/ 2001358 w 11723582"/>
                      <a:gd name="connsiteY4" fmla="*/ 0 h 6125013"/>
                      <a:gd name="connsiteX5" fmla="*/ 2762940 w 11723582"/>
                      <a:gd name="connsiteY5" fmla="*/ 0 h 6125013"/>
                      <a:gd name="connsiteX6" fmla="*/ 3410723 w 11723582"/>
                      <a:gd name="connsiteY6" fmla="*/ 0 h 6125013"/>
                      <a:gd name="connsiteX7" fmla="*/ 4399904 w 11723582"/>
                      <a:gd name="connsiteY7" fmla="*/ 0 h 6125013"/>
                      <a:gd name="connsiteX8" fmla="*/ 5047686 w 11723582"/>
                      <a:gd name="connsiteY8" fmla="*/ 0 h 6125013"/>
                      <a:gd name="connsiteX9" fmla="*/ 5695468 w 11723582"/>
                      <a:gd name="connsiteY9" fmla="*/ 0 h 6125013"/>
                      <a:gd name="connsiteX10" fmla="*/ 6457050 w 11723582"/>
                      <a:gd name="connsiteY10" fmla="*/ 0 h 6125013"/>
                      <a:gd name="connsiteX11" fmla="*/ 7104831 w 11723582"/>
                      <a:gd name="connsiteY11" fmla="*/ 0 h 6125013"/>
                      <a:gd name="connsiteX12" fmla="*/ 8094012 w 11723582"/>
                      <a:gd name="connsiteY12" fmla="*/ 0 h 6125013"/>
                      <a:gd name="connsiteX13" fmla="*/ 8627995 w 11723582"/>
                      <a:gd name="connsiteY13" fmla="*/ 0 h 6125013"/>
                      <a:gd name="connsiteX14" fmla="*/ 9503376 w 11723582"/>
                      <a:gd name="connsiteY14" fmla="*/ 0 h 6125013"/>
                      <a:gd name="connsiteX15" fmla="*/ 10606357 w 11723582"/>
                      <a:gd name="connsiteY15" fmla="*/ 0 h 6125013"/>
                      <a:gd name="connsiteX16" fmla="*/ 11551769 w 11723582"/>
                      <a:gd name="connsiteY16" fmla="*/ 0 h 6125013"/>
                      <a:gd name="connsiteX17" fmla="*/ 11723582 w 11723582"/>
                      <a:gd name="connsiteY17" fmla="*/ 1020854 h 6125013"/>
                      <a:gd name="connsiteX18" fmla="*/ 11723582 w 11723582"/>
                      <a:gd name="connsiteY18" fmla="*/ 5104158 h 6125013"/>
                      <a:gd name="connsiteX19" fmla="*/ 11551769 w 11723582"/>
                      <a:gd name="connsiteY19" fmla="*/ 6125013 h 6125013"/>
                      <a:gd name="connsiteX20" fmla="*/ 11017786 w 11723582"/>
                      <a:gd name="connsiteY20" fmla="*/ 6125013 h 6125013"/>
                      <a:gd name="connsiteX21" fmla="*/ 9914806 w 11723582"/>
                      <a:gd name="connsiteY21" fmla="*/ 6125013 h 6125013"/>
                      <a:gd name="connsiteX22" fmla="*/ 8811825 w 11723582"/>
                      <a:gd name="connsiteY22" fmla="*/ 6125013 h 6125013"/>
                      <a:gd name="connsiteX23" fmla="*/ 8277844 w 11723582"/>
                      <a:gd name="connsiteY23" fmla="*/ 6125013 h 6125013"/>
                      <a:gd name="connsiteX24" fmla="*/ 7516262 w 11723582"/>
                      <a:gd name="connsiteY24" fmla="*/ 6125013 h 6125013"/>
                      <a:gd name="connsiteX25" fmla="*/ 6527081 w 11723582"/>
                      <a:gd name="connsiteY25" fmla="*/ 6125013 h 6125013"/>
                      <a:gd name="connsiteX26" fmla="*/ 6062166 w 11723582"/>
                      <a:gd name="connsiteY26" fmla="*/ 6125013 h 6125013"/>
                      <a:gd name="connsiteX27" fmla="*/ 5537900 w 11723582"/>
                      <a:gd name="connsiteY27" fmla="*/ 6125013 h 6125013"/>
                      <a:gd name="connsiteX28" fmla="*/ 4776318 w 11723582"/>
                      <a:gd name="connsiteY28" fmla="*/ 6125013 h 6125013"/>
                      <a:gd name="connsiteX29" fmla="*/ 3673338 w 11723582"/>
                      <a:gd name="connsiteY29" fmla="*/ 6125013 h 6125013"/>
                      <a:gd name="connsiteX30" fmla="*/ 3139355 w 11723582"/>
                      <a:gd name="connsiteY30" fmla="*/ 6125013 h 6125013"/>
                      <a:gd name="connsiteX31" fmla="*/ 2377773 w 11723582"/>
                      <a:gd name="connsiteY31" fmla="*/ 6125013 h 6125013"/>
                      <a:gd name="connsiteX32" fmla="*/ 1843790 w 11723582"/>
                      <a:gd name="connsiteY32" fmla="*/ 6125013 h 6125013"/>
                      <a:gd name="connsiteX33" fmla="*/ 171812 w 11723582"/>
                      <a:gd name="connsiteY33" fmla="*/ 6125013 h 6125013"/>
                      <a:gd name="connsiteX34" fmla="*/ 0 w 11723582"/>
                      <a:gd name="connsiteY34" fmla="*/ 5104158 h 6125013"/>
                      <a:gd name="connsiteX35" fmla="*/ 0 w 11723582"/>
                      <a:gd name="connsiteY35" fmla="*/ 1020854 h 612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723582" h="6125013" fill="none" extrusionOk="0">
                        <a:moveTo>
                          <a:pt x="0" y="1020854"/>
                        </a:moveTo>
                        <a:cubicBezTo>
                          <a:pt x="-14058" y="485100"/>
                          <a:pt x="51056" y="-127214"/>
                          <a:pt x="171812" y="0"/>
                        </a:cubicBezTo>
                        <a:cubicBezTo>
                          <a:pt x="488026" y="-227806"/>
                          <a:pt x="716869" y="366194"/>
                          <a:pt x="819594" y="0"/>
                        </a:cubicBezTo>
                        <a:cubicBezTo>
                          <a:pt x="1173856" y="-309655"/>
                          <a:pt x="1592441" y="536207"/>
                          <a:pt x="1922575" y="0"/>
                        </a:cubicBezTo>
                        <a:cubicBezTo>
                          <a:pt x="2178764" y="-501686"/>
                          <a:pt x="2424945" y="491742"/>
                          <a:pt x="2570357" y="0"/>
                        </a:cubicBezTo>
                        <a:cubicBezTo>
                          <a:pt x="2807490" y="-319806"/>
                          <a:pt x="3293843" y="379580"/>
                          <a:pt x="3673338" y="0"/>
                        </a:cubicBezTo>
                        <a:cubicBezTo>
                          <a:pt x="4190276" y="-295904"/>
                          <a:pt x="4247295" y="264466"/>
                          <a:pt x="4662517" y="0"/>
                        </a:cubicBezTo>
                        <a:cubicBezTo>
                          <a:pt x="4905435" y="-276172"/>
                          <a:pt x="5261704" y="408201"/>
                          <a:pt x="5765499" y="0"/>
                        </a:cubicBezTo>
                        <a:cubicBezTo>
                          <a:pt x="6203510" y="-360525"/>
                          <a:pt x="6030709" y="434146"/>
                          <a:pt x="6527081" y="0"/>
                        </a:cubicBezTo>
                        <a:cubicBezTo>
                          <a:pt x="6833807" y="-306169"/>
                          <a:pt x="6979815" y="402885"/>
                          <a:pt x="7402461" y="0"/>
                        </a:cubicBezTo>
                        <a:cubicBezTo>
                          <a:pt x="7728874" y="-516421"/>
                          <a:pt x="7877068" y="107224"/>
                          <a:pt x="8164043" y="0"/>
                        </a:cubicBezTo>
                        <a:cubicBezTo>
                          <a:pt x="8423286" y="-108796"/>
                          <a:pt x="8543454" y="171114"/>
                          <a:pt x="8698026" y="0"/>
                        </a:cubicBezTo>
                        <a:cubicBezTo>
                          <a:pt x="8908554" y="-125758"/>
                          <a:pt x="9481725" y="731065"/>
                          <a:pt x="9687207" y="0"/>
                        </a:cubicBezTo>
                        <a:cubicBezTo>
                          <a:pt x="9965833" y="-543264"/>
                          <a:pt x="10387511" y="251223"/>
                          <a:pt x="10790187" y="0"/>
                        </a:cubicBezTo>
                        <a:cubicBezTo>
                          <a:pt x="11200689" y="-277745"/>
                          <a:pt x="11398062" y="268008"/>
                          <a:pt x="11551769" y="0"/>
                        </a:cubicBezTo>
                        <a:cubicBezTo>
                          <a:pt x="11596931" y="-6999"/>
                          <a:pt x="11608200" y="344304"/>
                          <a:pt x="11723582" y="1020854"/>
                        </a:cubicBezTo>
                        <a:cubicBezTo>
                          <a:pt x="11661459" y="2639342"/>
                          <a:pt x="11848968" y="3985371"/>
                          <a:pt x="11723582" y="5104158"/>
                        </a:cubicBezTo>
                        <a:cubicBezTo>
                          <a:pt x="11705359" y="5741375"/>
                          <a:pt x="11646237" y="6066791"/>
                          <a:pt x="11551769" y="6125013"/>
                        </a:cubicBezTo>
                        <a:cubicBezTo>
                          <a:pt x="11211941" y="6720321"/>
                          <a:pt x="10921118" y="6024971"/>
                          <a:pt x="10562588" y="6125013"/>
                        </a:cubicBezTo>
                        <a:cubicBezTo>
                          <a:pt x="10246805" y="6363788"/>
                          <a:pt x="9791679" y="6086580"/>
                          <a:pt x="9459608" y="6125013"/>
                        </a:cubicBezTo>
                        <a:cubicBezTo>
                          <a:pt x="9163694" y="6259764"/>
                          <a:pt x="9041768" y="5915168"/>
                          <a:pt x="8811825" y="6125013"/>
                        </a:cubicBezTo>
                        <a:cubicBezTo>
                          <a:pt x="8553731" y="6346182"/>
                          <a:pt x="8030002" y="5549466"/>
                          <a:pt x="7708845" y="6125013"/>
                        </a:cubicBezTo>
                        <a:cubicBezTo>
                          <a:pt x="7327527" y="6810785"/>
                          <a:pt x="7148564" y="5795179"/>
                          <a:pt x="6947263" y="6125013"/>
                        </a:cubicBezTo>
                        <a:cubicBezTo>
                          <a:pt x="6698620" y="6473184"/>
                          <a:pt x="6572952" y="5897731"/>
                          <a:pt x="6413280" y="6125013"/>
                        </a:cubicBezTo>
                        <a:cubicBezTo>
                          <a:pt x="6286228" y="6342864"/>
                          <a:pt x="6049623" y="5940764"/>
                          <a:pt x="5879297" y="6125013"/>
                        </a:cubicBezTo>
                        <a:cubicBezTo>
                          <a:pt x="5698183" y="6269832"/>
                          <a:pt x="5248301" y="5466556"/>
                          <a:pt x="5003917" y="6125013"/>
                        </a:cubicBezTo>
                        <a:cubicBezTo>
                          <a:pt x="4717847" y="6728211"/>
                          <a:pt x="4433136" y="5875330"/>
                          <a:pt x="4242335" y="6125013"/>
                        </a:cubicBezTo>
                        <a:cubicBezTo>
                          <a:pt x="4140423" y="6428954"/>
                          <a:pt x="3676206" y="5576973"/>
                          <a:pt x="3253154" y="6125013"/>
                        </a:cubicBezTo>
                        <a:cubicBezTo>
                          <a:pt x="2872083" y="6783934"/>
                          <a:pt x="2801175" y="5520895"/>
                          <a:pt x="2377773" y="6125013"/>
                        </a:cubicBezTo>
                        <a:cubicBezTo>
                          <a:pt x="1942327" y="6620297"/>
                          <a:pt x="1855797" y="5781427"/>
                          <a:pt x="1502392" y="6125013"/>
                        </a:cubicBezTo>
                        <a:cubicBezTo>
                          <a:pt x="978854" y="6360972"/>
                          <a:pt x="612157" y="5835012"/>
                          <a:pt x="171812" y="6125013"/>
                        </a:cubicBezTo>
                        <a:cubicBezTo>
                          <a:pt x="44762" y="6079072"/>
                          <a:pt x="65046" y="5833728"/>
                          <a:pt x="0" y="5104158"/>
                        </a:cubicBezTo>
                        <a:cubicBezTo>
                          <a:pt x="144317" y="3071577"/>
                          <a:pt x="-71645" y="2223282"/>
                          <a:pt x="0" y="1020854"/>
                        </a:cubicBezTo>
                        <a:close/>
                      </a:path>
                      <a:path w="11723582" h="6125013" stroke="0" extrusionOk="0">
                        <a:moveTo>
                          <a:pt x="0" y="1020854"/>
                        </a:moveTo>
                        <a:cubicBezTo>
                          <a:pt x="8589" y="490732"/>
                          <a:pt x="88365" y="19654"/>
                          <a:pt x="171812" y="0"/>
                        </a:cubicBezTo>
                        <a:cubicBezTo>
                          <a:pt x="445275" y="-296661"/>
                          <a:pt x="456203" y="225838"/>
                          <a:pt x="705795" y="0"/>
                        </a:cubicBezTo>
                        <a:cubicBezTo>
                          <a:pt x="901448" y="-317878"/>
                          <a:pt x="1100866" y="339071"/>
                          <a:pt x="1239778" y="0"/>
                        </a:cubicBezTo>
                        <a:cubicBezTo>
                          <a:pt x="1436455" y="-336437"/>
                          <a:pt x="1820235" y="142171"/>
                          <a:pt x="2001358" y="0"/>
                        </a:cubicBezTo>
                        <a:cubicBezTo>
                          <a:pt x="2173069" y="-169320"/>
                          <a:pt x="2526530" y="418039"/>
                          <a:pt x="2762940" y="0"/>
                        </a:cubicBezTo>
                        <a:cubicBezTo>
                          <a:pt x="2873853" y="-472213"/>
                          <a:pt x="3054470" y="94358"/>
                          <a:pt x="3410723" y="0"/>
                        </a:cubicBezTo>
                        <a:cubicBezTo>
                          <a:pt x="3705757" y="-210286"/>
                          <a:pt x="4038910" y="194793"/>
                          <a:pt x="4399904" y="0"/>
                        </a:cubicBezTo>
                        <a:cubicBezTo>
                          <a:pt x="4673006" y="-107749"/>
                          <a:pt x="4823639" y="296304"/>
                          <a:pt x="5047686" y="0"/>
                        </a:cubicBezTo>
                        <a:cubicBezTo>
                          <a:pt x="5257893" y="-336591"/>
                          <a:pt x="5466509" y="168302"/>
                          <a:pt x="5695468" y="0"/>
                        </a:cubicBezTo>
                        <a:cubicBezTo>
                          <a:pt x="5919351" y="-229119"/>
                          <a:pt x="6213282" y="301026"/>
                          <a:pt x="6457050" y="0"/>
                        </a:cubicBezTo>
                        <a:cubicBezTo>
                          <a:pt x="6823935" y="-304419"/>
                          <a:pt x="6865008" y="4806"/>
                          <a:pt x="7104831" y="0"/>
                        </a:cubicBezTo>
                        <a:cubicBezTo>
                          <a:pt x="7333523" y="14134"/>
                          <a:pt x="7670622" y="745108"/>
                          <a:pt x="8094012" y="0"/>
                        </a:cubicBezTo>
                        <a:cubicBezTo>
                          <a:pt x="8499357" y="-502409"/>
                          <a:pt x="8471907" y="325397"/>
                          <a:pt x="8627995" y="0"/>
                        </a:cubicBezTo>
                        <a:cubicBezTo>
                          <a:pt x="8696760" y="-324869"/>
                          <a:pt x="9263606" y="344819"/>
                          <a:pt x="9503376" y="0"/>
                        </a:cubicBezTo>
                        <a:cubicBezTo>
                          <a:pt x="9801556" y="-347765"/>
                          <a:pt x="10208224" y="385321"/>
                          <a:pt x="10606357" y="0"/>
                        </a:cubicBezTo>
                        <a:cubicBezTo>
                          <a:pt x="10989165" y="-448297"/>
                          <a:pt x="11075152" y="258805"/>
                          <a:pt x="11551769" y="0"/>
                        </a:cubicBezTo>
                        <a:cubicBezTo>
                          <a:pt x="11615427" y="-15752"/>
                          <a:pt x="11812673" y="405270"/>
                          <a:pt x="11723582" y="1020854"/>
                        </a:cubicBezTo>
                        <a:cubicBezTo>
                          <a:pt x="11761665" y="2064113"/>
                          <a:pt x="11670310" y="3504658"/>
                          <a:pt x="11723582" y="5104158"/>
                        </a:cubicBezTo>
                        <a:cubicBezTo>
                          <a:pt x="11736921" y="5624810"/>
                          <a:pt x="11628205" y="6064091"/>
                          <a:pt x="11551769" y="6125013"/>
                        </a:cubicBezTo>
                        <a:cubicBezTo>
                          <a:pt x="11382406" y="6481600"/>
                          <a:pt x="11242802" y="5979776"/>
                          <a:pt x="11017786" y="6125013"/>
                        </a:cubicBezTo>
                        <a:cubicBezTo>
                          <a:pt x="10810636" y="6277761"/>
                          <a:pt x="10273197" y="5843981"/>
                          <a:pt x="9914806" y="6125013"/>
                        </a:cubicBezTo>
                        <a:cubicBezTo>
                          <a:pt x="9535740" y="6476428"/>
                          <a:pt x="9126246" y="6149349"/>
                          <a:pt x="8811825" y="6125013"/>
                        </a:cubicBezTo>
                        <a:cubicBezTo>
                          <a:pt x="8438733" y="6161674"/>
                          <a:pt x="8509768" y="5971962"/>
                          <a:pt x="8277844" y="6125013"/>
                        </a:cubicBezTo>
                        <a:cubicBezTo>
                          <a:pt x="8020571" y="6275027"/>
                          <a:pt x="7691830" y="5512904"/>
                          <a:pt x="7516262" y="6125013"/>
                        </a:cubicBezTo>
                        <a:cubicBezTo>
                          <a:pt x="7348817" y="6575943"/>
                          <a:pt x="6877264" y="6077688"/>
                          <a:pt x="6527081" y="6125013"/>
                        </a:cubicBezTo>
                        <a:cubicBezTo>
                          <a:pt x="6373125" y="6129228"/>
                          <a:pt x="6265925" y="6093991"/>
                          <a:pt x="6062166" y="6125013"/>
                        </a:cubicBezTo>
                        <a:cubicBezTo>
                          <a:pt x="5858407" y="6156035"/>
                          <a:pt x="5703356" y="6065186"/>
                          <a:pt x="5537900" y="6125013"/>
                        </a:cubicBezTo>
                        <a:cubicBezTo>
                          <a:pt x="5122878" y="6231647"/>
                          <a:pt x="5035256" y="5615216"/>
                          <a:pt x="4776318" y="6125013"/>
                        </a:cubicBezTo>
                        <a:cubicBezTo>
                          <a:pt x="4407896" y="6513611"/>
                          <a:pt x="4046866" y="5641502"/>
                          <a:pt x="3673338" y="6125013"/>
                        </a:cubicBezTo>
                        <a:cubicBezTo>
                          <a:pt x="3267571" y="6705280"/>
                          <a:pt x="3404767" y="5708342"/>
                          <a:pt x="3139355" y="6125013"/>
                        </a:cubicBezTo>
                        <a:cubicBezTo>
                          <a:pt x="2963391" y="6450193"/>
                          <a:pt x="2827406" y="5660953"/>
                          <a:pt x="2377773" y="6125013"/>
                        </a:cubicBezTo>
                        <a:cubicBezTo>
                          <a:pt x="2052356" y="6538087"/>
                          <a:pt x="1967479" y="5766433"/>
                          <a:pt x="1843790" y="6125013"/>
                        </a:cubicBezTo>
                        <a:cubicBezTo>
                          <a:pt x="1742303" y="6419746"/>
                          <a:pt x="587282" y="5632320"/>
                          <a:pt x="171812" y="6125013"/>
                        </a:cubicBezTo>
                        <a:cubicBezTo>
                          <a:pt x="66871" y="6186862"/>
                          <a:pt x="-76186" y="5728108"/>
                          <a:pt x="0" y="5104158"/>
                        </a:cubicBezTo>
                        <a:cubicBezTo>
                          <a:pt x="-10049" y="3159208"/>
                          <a:pt x="-64331" y="2518676"/>
                          <a:pt x="0" y="1020854"/>
                        </a:cubicBezTo>
                        <a:close/>
                      </a:path>
                      <a:path w="11723582" h="6125013" fill="none" stroke="0" extrusionOk="0">
                        <a:moveTo>
                          <a:pt x="0" y="1020854"/>
                        </a:moveTo>
                        <a:cubicBezTo>
                          <a:pt x="4408" y="473836"/>
                          <a:pt x="93065" y="-110328"/>
                          <a:pt x="171812" y="0"/>
                        </a:cubicBezTo>
                        <a:cubicBezTo>
                          <a:pt x="501866" y="-285930"/>
                          <a:pt x="672415" y="367542"/>
                          <a:pt x="819594" y="0"/>
                        </a:cubicBezTo>
                        <a:cubicBezTo>
                          <a:pt x="1053730" y="-221257"/>
                          <a:pt x="1598733" y="567869"/>
                          <a:pt x="1922575" y="0"/>
                        </a:cubicBezTo>
                        <a:cubicBezTo>
                          <a:pt x="2140305" y="-546572"/>
                          <a:pt x="2521950" y="478346"/>
                          <a:pt x="2570357" y="0"/>
                        </a:cubicBezTo>
                        <a:cubicBezTo>
                          <a:pt x="2661461" y="-296382"/>
                          <a:pt x="3172822" y="307767"/>
                          <a:pt x="3673338" y="0"/>
                        </a:cubicBezTo>
                        <a:cubicBezTo>
                          <a:pt x="4182581" y="-395000"/>
                          <a:pt x="4457028" y="214960"/>
                          <a:pt x="4662517" y="0"/>
                        </a:cubicBezTo>
                        <a:cubicBezTo>
                          <a:pt x="5006752" y="-287807"/>
                          <a:pt x="5369861" y="416940"/>
                          <a:pt x="5765499" y="0"/>
                        </a:cubicBezTo>
                        <a:cubicBezTo>
                          <a:pt x="6270823" y="-430237"/>
                          <a:pt x="6027523" y="497013"/>
                          <a:pt x="6527081" y="0"/>
                        </a:cubicBezTo>
                        <a:cubicBezTo>
                          <a:pt x="6989669" y="-458562"/>
                          <a:pt x="7019295" y="642365"/>
                          <a:pt x="7402461" y="0"/>
                        </a:cubicBezTo>
                        <a:cubicBezTo>
                          <a:pt x="7690245" y="-500306"/>
                          <a:pt x="7888410" y="175467"/>
                          <a:pt x="8164043" y="0"/>
                        </a:cubicBezTo>
                        <a:cubicBezTo>
                          <a:pt x="8360328" y="-149698"/>
                          <a:pt x="8565687" y="217515"/>
                          <a:pt x="8698026" y="0"/>
                        </a:cubicBezTo>
                        <a:cubicBezTo>
                          <a:pt x="8908465" y="-177404"/>
                          <a:pt x="9463903" y="486708"/>
                          <a:pt x="9687207" y="0"/>
                        </a:cubicBezTo>
                        <a:cubicBezTo>
                          <a:pt x="9893791" y="-629065"/>
                          <a:pt x="10367376" y="223906"/>
                          <a:pt x="10790187" y="0"/>
                        </a:cubicBezTo>
                        <a:cubicBezTo>
                          <a:pt x="11117394" y="-254781"/>
                          <a:pt x="11353972" y="192267"/>
                          <a:pt x="11551769" y="0"/>
                        </a:cubicBezTo>
                        <a:cubicBezTo>
                          <a:pt x="11564714" y="-22235"/>
                          <a:pt x="11659231" y="327970"/>
                          <a:pt x="11723582" y="1020854"/>
                        </a:cubicBezTo>
                        <a:cubicBezTo>
                          <a:pt x="12011562" y="2691152"/>
                          <a:pt x="11749440" y="3799264"/>
                          <a:pt x="11723582" y="5104158"/>
                        </a:cubicBezTo>
                        <a:cubicBezTo>
                          <a:pt x="11708441" y="5759513"/>
                          <a:pt x="11661186" y="6084439"/>
                          <a:pt x="11551769" y="6125013"/>
                        </a:cubicBezTo>
                        <a:cubicBezTo>
                          <a:pt x="11194310" y="6728222"/>
                          <a:pt x="10868931" y="5990600"/>
                          <a:pt x="10562588" y="6125013"/>
                        </a:cubicBezTo>
                        <a:cubicBezTo>
                          <a:pt x="10196037" y="6293037"/>
                          <a:pt x="9800682" y="6049876"/>
                          <a:pt x="9459608" y="6125013"/>
                        </a:cubicBezTo>
                        <a:cubicBezTo>
                          <a:pt x="9053474" y="6250490"/>
                          <a:pt x="9062459" y="5993025"/>
                          <a:pt x="8811825" y="6125013"/>
                        </a:cubicBezTo>
                        <a:cubicBezTo>
                          <a:pt x="8679417" y="6238061"/>
                          <a:pt x="7919790" y="5564809"/>
                          <a:pt x="7708845" y="6125013"/>
                        </a:cubicBezTo>
                        <a:cubicBezTo>
                          <a:pt x="7352020" y="6810595"/>
                          <a:pt x="7210598" y="5782242"/>
                          <a:pt x="6947263" y="6125013"/>
                        </a:cubicBezTo>
                        <a:cubicBezTo>
                          <a:pt x="6615704" y="6446037"/>
                          <a:pt x="6493110" y="5920871"/>
                          <a:pt x="6413280" y="6125013"/>
                        </a:cubicBezTo>
                        <a:cubicBezTo>
                          <a:pt x="6293639" y="6320247"/>
                          <a:pt x="6048440" y="5985579"/>
                          <a:pt x="5879297" y="6125013"/>
                        </a:cubicBezTo>
                        <a:cubicBezTo>
                          <a:pt x="5698187" y="6127445"/>
                          <a:pt x="5152589" y="5590900"/>
                          <a:pt x="5003917" y="6125013"/>
                        </a:cubicBezTo>
                        <a:cubicBezTo>
                          <a:pt x="4750743" y="6657006"/>
                          <a:pt x="4360003" y="5779461"/>
                          <a:pt x="4242335" y="6125013"/>
                        </a:cubicBezTo>
                        <a:cubicBezTo>
                          <a:pt x="4172209" y="6467306"/>
                          <a:pt x="3541654" y="5669705"/>
                          <a:pt x="3253154" y="6125013"/>
                        </a:cubicBezTo>
                        <a:cubicBezTo>
                          <a:pt x="2648557" y="6653411"/>
                          <a:pt x="2774563" y="5576521"/>
                          <a:pt x="2377773" y="6125013"/>
                        </a:cubicBezTo>
                        <a:cubicBezTo>
                          <a:pt x="1910183" y="6548649"/>
                          <a:pt x="1886266" y="5883526"/>
                          <a:pt x="1502392" y="6125013"/>
                        </a:cubicBezTo>
                        <a:cubicBezTo>
                          <a:pt x="1004326" y="6263744"/>
                          <a:pt x="648796" y="5726028"/>
                          <a:pt x="171812" y="6125013"/>
                        </a:cubicBezTo>
                        <a:cubicBezTo>
                          <a:pt x="99959" y="6125755"/>
                          <a:pt x="57043" y="5777599"/>
                          <a:pt x="0" y="5104158"/>
                        </a:cubicBezTo>
                        <a:cubicBezTo>
                          <a:pt x="-97823" y="3283055"/>
                          <a:pt x="86527" y="2249103"/>
                          <a:pt x="0" y="10208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27B8D1-CD7E-AFD4-2C9A-8BF24D65117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90600" cy="29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2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74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14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98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23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HANH TÂM">
            <a:extLst>
              <a:ext uri="{FF2B5EF4-FFF2-40B4-BE49-F238E27FC236}">
                <a16:creationId xmlns:a16="http://schemas.microsoft.com/office/drawing/2014/main" id="{99E7CAE9-0A3A-3F93-CF68-74BE4C66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9B2CF1-E1AF-B206-06C5-70EDF5FA4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5" y="151130"/>
            <a:ext cx="6404685" cy="18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954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WordArt 2">
            <a:extLst>
              <a:ext uri="{FF2B5EF4-FFF2-40B4-BE49-F238E27FC236}">
                <a16:creationId xmlns:a16="http://schemas.microsoft.com/office/drawing/2014/main" id="{C8A60CF8-26A0-C3B2-2321-7655F176BB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0528" y="213442"/>
            <a:ext cx="7430945" cy="113739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40"/>
              </a:avLst>
            </a:prstTxWarp>
          </a:bodyPr>
          <a:lstStyle/>
          <a:p>
            <a:pPr defTabSz="1042855"/>
            <a:r>
              <a:rPr lang="vi-VN" sz="3582" kern="1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  <a:endParaRPr lang="en-US" sz="3582" kern="10">
              <a:ln w="9525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0000FF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Group 214">
            <a:extLst>
              <a:ext uri="{FF2B5EF4-FFF2-40B4-BE49-F238E27FC236}">
                <a16:creationId xmlns:a16="http://schemas.microsoft.com/office/drawing/2014/main" id="{884CF010-BDED-9F9D-03F8-927AB2106C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116745"/>
              </p:ext>
            </p:extLst>
          </p:nvPr>
        </p:nvGraphicFramePr>
        <p:xfrm>
          <a:off x="2608005" y="3808130"/>
          <a:ext cx="5080344" cy="606608"/>
        </p:xfrm>
        <a:graphic>
          <a:graphicData uri="http://schemas.openxmlformats.org/drawingml/2006/table">
            <a:tbl>
              <a:tblPr/>
              <a:tblGrid>
                <a:gridCol w="635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6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991" marR="90991" marT="45496" marB="454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Group 292">
            <a:extLst>
              <a:ext uri="{FF2B5EF4-FFF2-40B4-BE49-F238E27FC236}">
                <a16:creationId xmlns:a16="http://schemas.microsoft.com/office/drawing/2014/main" id="{4CA90520-D649-4069-B3A9-91F70F859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09550"/>
              </p:ext>
            </p:extLst>
          </p:nvPr>
        </p:nvGraphicFramePr>
        <p:xfrm>
          <a:off x="2608005" y="2367438"/>
          <a:ext cx="5080344" cy="717187"/>
        </p:xfrm>
        <a:graphic>
          <a:graphicData uri="http://schemas.openxmlformats.org/drawingml/2006/table">
            <a:tbl>
              <a:tblPr/>
              <a:tblGrid>
                <a:gridCol w="635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17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Group 272">
            <a:extLst>
              <a:ext uri="{FF2B5EF4-FFF2-40B4-BE49-F238E27FC236}">
                <a16:creationId xmlns:a16="http://schemas.microsoft.com/office/drawing/2014/main" id="{3E34438C-8756-C188-4F41-5A94BB14B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228580"/>
              </p:ext>
            </p:extLst>
          </p:nvPr>
        </p:nvGraphicFramePr>
        <p:xfrm>
          <a:off x="2608005" y="2332684"/>
          <a:ext cx="5080344" cy="717187"/>
        </p:xfrm>
        <a:graphic>
          <a:graphicData uri="http://schemas.openxmlformats.org/drawingml/2006/table">
            <a:tbl>
              <a:tblPr/>
              <a:tblGrid>
                <a:gridCol w="635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17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</a:p>
                  </a:txBody>
                  <a:tcPr marL="90991" marR="90991" marT="45496" marB="454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Ó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Ù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Group 293">
            <a:extLst>
              <a:ext uri="{FF2B5EF4-FFF2-40B4-BE49-F238E27FC236}">
                <a16:creationId xmlns:a16="http://schemas.microsoft.com/office/drawing/2014/main" id="{B9EAA257-29DF-38D6-BBC7-D4A0D16B3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109840"/>
              </p:ext>
            </p:extLst>
          </p:nvPr>
        </p:nvGraphicFramePr>
        <p:xfrm>
          <a:off x="2608005" y="3049871"/>
          <a:ext cx="5080344" cy="717187"/>
        </p:xfrm>
        <a:graphic>
          <a:graphicData uri="http://schemas.openxmlformats.org/drawingml/2006/table">
            <a:tbl>
              <a:tblPr/>
              <a:tblGrid>
                <a:gridCol w="635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17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Group 83">
            <a:extLst>
              <a:ext uri="{FF2B5EF4-FFF2-40B4-BE49-F238E27FC236}">
                <a16:creationId xmlns:a16="http://schemas.microsoft.com/office/drawing/2014/main" id="{7FDB28A5-78FE-A216-B4C0-599B215098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547447"/>
              </p:ext>
            </p:extLst>
          </p:nvPr>
        </p:nvGraphicFramePr>
        <p:xfrm>
          <a:off x="2608005" y="1609178"/>
          <a:ext cx="5080344" cy="717187"/>
        </p:xfrm>
        <a:graphic>
          <a:graphicData uri="http://schemas.openxmlformats.org/drawingml/2006/table">
            <a:tbl>
              <a:tblPr/>
              <a:tblGrid>
                <a:gridCol w="635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17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</a:p>
                  </a:txBody>
                  <a:tcPr marL="90991" marR="90991" marT="45496" marB="454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Ó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Ọ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Group 269">
            <a:extLst>
              <a:ext uri="{FF2B5EF4-FFF2-40B4-BE49-F238E27FC236}">
                <a16:creationId xmlns:a16="http://schemas.microsoft.com/office/drawing/2014/main" id="{243BA88F-684F-FB79-878A-A73EDE11D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744566"/>
              </p:ext>
            </p:extLst>
          </p:nvPr>
        </p:nvGraphicFramePr>
        <p:xfrm>
          <a:off x="2608005" y="3090944"/>
          <a:ext cx="5080343" cy="717187"/>
        </p:xfrm>
        <a:graphic>
          <a:graphicData uri="http://schemas.openxmlformats.org/drawingml/2006/table">
            <a:tbl>
              <a:tblPr/>
              <a:tblGrid>
                <a:gridCol w="635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17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</a:p>
                  </a:txBody>
                  <a:tcPr marL="90991" marR="90991" marT="45496" marB="454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Ó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Ẹ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Rectangle 123">
            <a:extLst>
              <a:ext uri="{FF2B5EF4-FFF2-40B4-BE49-F238E27FC236}">
                <a16:creationId xmlns:a16="http://schemas.microsoft.com/office/drawing/2014/main" id="{AF5ED446-ECA0-C1AB-AA9F-1F32785CF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920" y="1609177"/>
            <a:ext cx="682434" cy="75826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1042855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39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124">
            <a:extLst>
              <a:ext uri="{FF2B5EF4-FFF2-40B4-BE49-F238E27FC236}">
                <a16:creationId xmlns:a16="http://schemas.microsoft.com/office/drawing/2014/main" id="{5774BB27-BFB8-9415-4B84-1212D1352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920" y="2367437"/>
            <a:ext cx="682434" cy="75826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1042855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398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125">
            <a:extLst>
              <a:ext uri="{FF2B5EF4-FFF2-40B4-BE49-F238E27FC236}">
                <a16:creationId xmlns:a16="http://schemas.microsoft.com/office/drawing/2014/main" id="{1F0AF6A4-7E12-0C6A-A957-472EB2F03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920" y="3125696"/>
            <a:ext cx="682434" cy="682434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1042855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398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 Box 126">
            <a:extLst>
              <a:ext uri="{FF2B5EF4-FFF2-40B4-BE49-F238E27FC236}">
                <a16:creationId xmlns:a16="http://schemas.microsoft.com/office/drawing/2014/main" id="{02E772FE-1417-C4BC-4067-20E5D7941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570" y="4444753"/>
            <a:ext cx="5770629" cy="50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1042855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0" name="Text Box 127">
            <a:extLst>
              <a:ext uri="{FF2B5EF4-FFF2-40B4-BE49-F238E27FC236}">
                <a16:creationId xmlns:a16="http://schemas.microsoft.com/office/drawing/2014/main" id="{EE664CD4-8431-EFAA-B9D9-1FA3FD52A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571" y="5021346"/>
            <a:ext cx="5322954" cy="50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1042855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1" name="Text Box 128">
            <a:extLst>
              <a:ext uri="{FF2B5EF4-FFF2-40B4-BE49-F238E27FC236}">
                <a16:creationId xmlns:a16="http://schemas.microsoft.com/office/drawing/2014/main" id="{23B7E64A-906E-E7FB-1EF7-6BCBD8075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570" y="5552128"/>
            <a:ext cx="5465829" cy="50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1042855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graphicFrame>
        <p:nvGraphicFramePr>
          <p:cNvPr id="32" name="Group 243">
            <a:extLst>
              <a:ext uri="{FF2B5EF4-FFF2-40B4-BE49-F238E27FC236}">
                <a16:creationId xmlns:a16="http://schemas.microsoft.com/office/drawing/2014/main" id="{0B37FEA0-9236-9713-1D1B-B1E5F1FFC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312434"/>
              </p:ext>
            </p:extLst>
          </p:nvPr>
        </p:nvGraphicFramePr>
        <p:xfrm>
          <a:off x="2608005" y="3808130"/>
          <a:ext cx="5080344" cy="606608"/>
        </p:xfrm>
        <a:graphic>
          <a:graphicData uri="http://schemas.openxmlformats.org/drawingml/2006/table">
            <a:tbl>
              <a:tblPr/>
              <a:tblGrid>
                <a:gridCol w="635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6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</a:p>
                  </a:txBody>
                  <a:tcPr marL="90991" marR="90991" marT="45496" marB="454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Ó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 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V 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Ô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Rectangle 238">
            <a:extLst>
              <a:ext uri="{FF2B5EF4-FFF2-40B4-BE49-F238E27FC236}">
                <a16:creationId xmlns:a16="http://schemas.microsoft.com/office/drawing/2014/main" id="{5EEE6B30-DD94-A33E-0580-574EB9D8E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920" y="3808130"/>
            <a:ext cx="682434" cy="606608"/>
          </a:xfrm>
          <a:prstGeom prst="rect">
            <a:avLst/>
          </a:prstGeom>
          <a:solidFill>
            <a:srgbClr val="BBE0E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1042855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3582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Text Box 244">
            <a:extLst>
              <a:ext uri="{FF2B5EF4-FFF2-40B4-BE49-F238E27FC236}">
                <a16:creationId xmlns:a16="http://schemas.microsoft.com/office/drawing/2014/main" id="{F120D65C-39A1-46D0-C3E4-E79FCFFAF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570" y="6082910"/>
            <a:ext cx="4875279" cy="50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1042855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9" b="1" dirty="0" err="1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bẹt</a:t>
            </a:r>
            <a:r>
              <a:rPr lang="en-US" altLang="en-US" sz="2709" b="1" dirty="0">
                <a:solidFill>
                  <a:srgbClr val="0000D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graphicFrame>
        <p:nvGraphicFramePr>
          <p:cNvPr id="35" name="Group 270">
            <a:extLst>
              <a:ext uri="{FF2B5EF4-FFF2-40B4-BE49-F238E27FC236}">
                <a16:creationId xmlns:a16="http://schemas.microsoft.com/office/drawing/2014/main" id="{96DAD5DE-01AB-1987-5945-0F77C3EBA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815091"/>
              </p:ext>
            </p:extLst>
          </p:nvPr>
        </p:nvGraphicFramePr>
        <p:xfrm>
          <a:off x="2608005" y="1609178"/>
          <a:ext cx="5080344" cy="717187"/>
        </p:xfrm>
        <a:graphic>
          <a:graphicData uri="http://schemas.openxmlformats.org/drawingml/2006/table">
            <a:tbl>
              <a:tblPr/>
              <a:tblGrid>
                <a:gridCol w="635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0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17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991" marR="90991" marT="45496" marB="454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43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0" grpId="1"/>
      <p:bldP spid="31" grpId="0"/>
      <p:bldP spid="31" grpId="1"/>
      <p:bldP spid="34" grpId="0"/>
      <p:bldP spid="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DC014FC5-E7D5-4A29-9573-3DF507A59109}"/>
              </a:ext>
            </a:extLst>
          </p:cNvPr>
          <p:cNvSpPr/>
          <p:nvPr/>
        </p:nvSpPr>
        <p:spPr>
          <a:xfrm rot="170734">
            <a:off x="6312907" y="-716663"/>
            <a:ext cx="7350017" cy="3978409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09F05B78-713A-775C-FB12-456F7A76EBED}"/>
              </a:ext>
            </a:extLst>
          </p:cNvPr>
          <p:cNvSpPr/>
          <p:nvPr/>
        </p:nvSpPr>
        <p:spPr>
          <a:xfrm rot="1197377">
            <a:off x="4832227" y="348447"/>
            <a:ext cx="6935718" cy="3185343"/>
          </a:xfrm>
          <a:custGeom>
            <a:avLst/>
            <a:gdLst/>
            <a:ahLst/>
            <a:cxnLst/>
            <a:rect l="l" t="t" r="r" b="b"/>
            <a:pathLst>
              <a:path w="15240000" h="8229600">
                <a:moveTo>
                  <a:pt x="0" y="0"/>
                </a:moveTo>
                <a:lnTo>
                  <a:pt x="15240000" y="0"/>
                </a:lnTo>
                <a:lnTo>
                  <a:pt x="1524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32366F7-7344-E048-B773-6BCB74074D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89980" l="4558" r="95103">
                        <a14:foregroundMark x1="15006" y1="17212" x2="21042" y2="47636"/>
                        <a14:foregroundMark x1="21042" y1="47636" x2="21479" y2="60162"/>
                        <a14:foregroundMark x1="21479" y1="60162" x2="26109" y2="86667"/>
                        <a14:foregroundMark x1="8000" y1="26303" x2="11345" y2="21172"/>
                        <a14:foregroundMark x1="11345" y1="21172" x2="15903" y2="17414"/>
                        <a14:foregroundMark x1="15903" y1="17414" x2="19103" y2="17212"/>
                        <a14:foregroundMark x1="7103" y1="37051" x2="7103" y2="45939"/>
                        <a14:foregroundMark x1="26885" y1="19636" x2="28436" y2="19636"/>
                        <a14:foregroundMark x1="28121" y1="19071" x2="31006" y2="18909"/>
                        <a14:foregroundMark x1="4558" y1="43717" x2="5455" y2="45939"/>
                        <a14:foregroundMark x1="6109" y1="39636" x2="6327" y2="40364"/>
                        <a14:foregroundMark x1="6448" y1="38909" x2="5673" y2="41495"/>
                        <a14:foregroundMark x1="30448" y1="18343" x2="31564" y2="18343"/>
                        <a14:foregroundMark x1="18109" y1="50909" x2="18885" y2="60566"/>
                        <a14:foregroundMark x1="42885" y1="23879" x2="45333" y2="30747"/>
                        <a14:foregroundMark x1="46327" y1="22222" x2="46448" y2="25737"/>
                        <a14:foregroundMark x1="42230" y1="22949" x2="45697" y2="29495"/>
                        <a14:foregroundMark x1="45697" y1="29495" x2="50109" y2="27879"/>
                        <a14:foregroundMark x1="50109" y1="27879" x2="56630" y2="32606"/>
                        <a14:foregroundMark x1="56630" y1="32606" x2="56873" y2="40727"/>
                        <a14:foregroundMark x1="56873" y1="40727" x2="54885" y2="47394"/>
                        <a14:foregroundMark x1="56000" y1="25576" x2="54327" y2="32768"/>
                        <a14:foregroundMark x1="57115" y1="34465" x2="58279" y2="46465"/>
                        <a14:foregroundMark x1="58279" y1="46465" x2="57770" y2="48687"/>
                        <a14:foregroundMark x1="89115" y1="38707" x2="92000" y2="42788"/>
                        <a14:foregroundMark x1="93212" y1="45737" x2="91952" y2="62303"/>
                        <a14:foregroundMark x1="91952" y1="62303" x2="92436" y2="64242"/>
                        <a14:foregroundMark x1="95103" y1="67232" x2="95103" y2="67232"/>
                        <a14:foregroundMark x1="16679" y1="74061" x2="20339" y2="62020"/>
                        <a14:foregroundMark x1="29115" y1="58909" x2="28776" y2="55758"/>
                        <a14:foregroundMark x1="91224" y1="39636" x2="93212" y2="45172"/>
                        <a14:foregroundMark x1="39879" y1="52929" x2="41333" y2="55313"/>
                        <a14:backgroundMark x1="91442" y1="46869" x2="91442" y2="46869"/>
                        <a14:backgroundMark x1="91564" y1="45576" x2="91564" y2="45576"/>
                        <a14:backgroundMark x1="91564" y1="45576" x2="91564" y2="45576"/>
                        <a14:backgroundMark x1="91564" y1="47798" x2="91564" y2="51313"/>
                        <a14:backgroundMark x1="90667" y1="43717" x2="91006" y2="43717"/>
                        <a14:backgroundMark x1="90885" y1="52768" x2="90885" y2="52768"/>
                        <a14:backgroundMark x1="91006" y1="54061" x2="89673" y2="6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286"/>
          <a:stretch/>
        </p:blipFill>
        <p:spPr>
          <a:xfrm flipH="1">
            <a:off x="5293824" y="3035128"/>
            <a:ext cx="2458697" cy="42496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03B6AE-2F62-32D4-31EE-97D6630D3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2" b="89988" l="8354" r="94876">
                        <a14:foregroundMark x1="16087" y1="15543" x2="18509" y2="18167"/>
                        <a14:foregroundMark x1="22919" y1="13888" x2="23075" y2="15745"/>
                        <a14:foregroundMark x1="34627" y1="18167" x2="33043" y2="20388"/>
                        <a14:foregroundMark x1="8416" y1="41865" x2="11832" y2="46306"/>
                        <a14:foregroundMark x1="69938" y1="25555" x2="75062" y2="26686"/>
                        <a14:foregroundMark x1="90311" y1="53694" x2="90745" y2="52765"/>
                        <a14:foregroundMark x1="88447" y1="57045" x2="89752" y2="60759"/>
                        <a14:foregroundMark x1="94876" y1="62778" x2="94876" y2="62778"/>
                        <a14:foregroundMark x1="86894" y1="54259" x2="88168" y2="59063"/>
                        <a14:foregroundMark x1="18944" y1="17239" x2="16801" y2="19621"/>
                        <a14:foregroundMark x1="16366" y1="19055" x2="18385" y2="15543"/>
                        <a14:foregroundMark x1="16366" y1="15018" x2="17795" y2="15018"/>
                        <a14:foregroundMark x1="19658" y1="21841" x2="25062" y2="26484"/>
                        <a14:foregroundMark x1="58261" y1="75575" x2="63540" y2="75939"/>
                        <a14:backgroundMark x1="41180" y1="66653" x2="41180" y2="66653"/>
                        <a14:backgroundMark x1="40311" y1="64998" x2="40745" y2="65927"/>
                        <a14:backgroundMark x1="40745" y1="64796" x2="40466" y2="72426"/>
                        <a14:backgroundMark x1="40186" y1="64271" x2="40590" y2="76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29" y="2533051"/>
            <a:ext cx="6127934" cy="471379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50A461E-030E-4A1D-DAD9-8AB8E7206C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89980" l="4558" r="95103">
                        <a14:foregroundMark x1="15006" y1="17212" x2="21042" y2="47636"/>
                        <a14:foregroundMark x1="21042" y1="47636" x2="21479" y2="60162"/>
                        <a14:foregroundMark x1="21479" y1="60162" x2="26109" y2="86667"/>
                        <a14:foregroundMark x1="8000" y1="26303" x2="11345" y2="21172"/>
                        <a14:foregroundMark x1="11345" y1="21172" x2="15903" y2="17414"/>
                        <a14:foregroundMark x1="15903" y1="17414" x2="19103" y2="17212"/>
                        <a14:foregroundMark x1="7103" y1="37051" x2="7103" y2="45939"/>
                        <a14:foregroundMark x1="26885" y1="19636" x2="28436" y2="19636"/>
                        <a14:foregroundMark x1="28121" y1="19071" x2="31006" y2="18909"/>
                        <a14:foregroundMark x1="4558" y1="43717" x2="5455" y2="45939"/>
                        <a14:foregroundMark x1="6109" y1="39636" x2="6327" y2="40364"/>
                        <a14:foregroundMark x1="6448" y1="38909" x2="5673" y2="41495"/>
                        <a14:foregroundMark x1="30448" y1="18343" x2="31564" y2="18343"/>
                        <a14:foregroundMark x1="18109" y1="50909" x2="18885" y2="60566"/>
                        <a14:foregroundMark x1="42885" y1="23879" x2="45333" y2="30747"/>
                        <a14:foregroundMark x1="46327" y1="22222" x2="46448" y2="25737"/>
                        <a14:foregroundMark x1="42230" y1="22949" x2="45697" y2="29495"/>
                        <a14:foregroundMark x1="45697" y1="29495" x2="50109" y2="27879"/>
                        <a14:foregroundMark x1="50109" y1="27879" x2="56630" y2="32606"/>
                        <a14:foregroundMark x1="56630" y1="32606" x2="56873" y2="40727"/>
                        <a14:foregroundMark x1="56873" y1="40727" x2="54885" y2="47394"/>
                        <a14:foregroundMark x1="56000" y1="25576" x2="54327" y2="32768"/>
                        <a14:foregroundMark x1="57115" y1="34465" x2="58279" y2="46465"/>
                        <a14:foregroundMark x1="58279" y1="46465" x2="57770" y2="48687"/>
                        <a14:foregroundMark x1="89115" y1="38707" x2="92000" y2="42788"/>
                        <a14:foregroundMark x1="93212" y1="45737" x2="91952" y2="62303"/>
                        <a14:foregroundMark x1="91952" y1="62303" x2="92436" y2="64242"/>
                        <a14:foregroundMark x1="95103" y1="67232" x2="95103" y2="67232"/>
                        <a14:foregroundMark x1="16679" y1="74061" x2="20339" y2="62020"/>
                        <a14:foregroundMark x1="29115" y1="58909" x2="28776" y2="55758"/>
                        <a14:foregroundMark x1="91224" y1="39636" x2="93212" y2="45172"/>
                        <a14:foregroundMark x1="39879" y1="52929" x2="41333" y2="55313"/>
                        <a14:backgroundMark x1="91442" y1="46869" x2="91442" y2="46869"/>
                        <a14:backgroundMark x1="91564" y1="45576" x2="91564" y2="45576"/>
                        <a14:backgroundMark x1="91564" y1="45576" x2="91564" y2="45576"/>
                        <a14:backgroundMark x1="91564" y1="47798" x2="91564" y2="51313"/>
                        <a14:backgroundMark x1="90667" y1="43717" x2="91006" y2="43717"/>
                        <a14:backgroundMark x1="90885" y1="52768" x2="90885" y2="52768"/>
                        <a14:backgroundMark x1="91006" y1="54061" x2="89673" y2="6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98" t="9911" r="1909" b="-9911"/>
          <a:stretch/>
        </p:blipFill>
        <p:spPr>
          <a:xfrm>
            <a:off x="7462182" y="3461185"/>
            <a:ext cx="3617584" cy="3429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FD1E8E-DF4C-D7F8-3835-F031E388E6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80" y="117945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5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4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ài hát người tôi yêu tôi thương">
            <a:hlinkClick r:id="" action="ppaction://media"/>
            <a:extLst>
              <a:ext uri="{FF2B5EF4-FFF2-40B4-BE49-F238E27FC236}">
                <a16:creationId xmlns:a16="http://schemas.microsoft.com/office/drawing/2014/main" id="{9A0B2787-4D2F-31B0-E46C-583321E0B1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3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HANH TÂM">
            <a:extLst>
              <a:ext uri="{FF2B5EF4-FFF2-40B4-BE49-F238E27FC236}">
                <a16:creationId xmlns:a16="http://schemas.microsoft.com/office/drawing/2014/main" id="{DC014FC5-E7D5-4A29-9573-3DF507A59109}"/>
              </a:ext>
            </a:extLst>
          </p:cNvPr>
          <p:cNvSpPr/>
          <p:nvPr/>
        </p:nvSpPr>
        <p:spPr>
          <a:xfrm rot="170734">
            <a:off x="6312907" y="-716663"/>
            <a:ext cx="7350017" cy="3978409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09F05B78-713A-775C-FB12-456F7A76EBED}"/>
              </a:ext>
            </a:extLst>
          </p:cNvPr>
          <p:cNvSpPr/>
          <p:nvPr/>
        </p:nvSpPr>
        <p:spPr>
          <a:xfrm rot="1197377">
            <a:off x="4832227" y="348447"/>
            <a:ext cx="6935718" cy="3185343"/>
          </a:xfrm>
          <a:custGeom>
            <a:avLst/>
            <a:gdLst/>
            <a:ahLst/>
            <a:cxnLst/>
            <a:rect l="l" t="t" r="r" b="b"/>
            <a:pathLst>
              <a:path w="15240000" h="8229600">
                <a:moveTo>
                  <a:pt x="0" y="0"/>
                </a:moveTo>
                <a:lnTo>
                  <a:pt x="15240000" y="0"/>
                </a:lnTo>
                <a:lnTo>
                  <a:pt x="1524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32366F7-7344-E048-B773-6BCB74074D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89980" l="4558" r="95103">
                        <a14:foregroundMark x1="15006" y1="17212" x2="21042" y2="47636"/>
                        <a14:foregroundMark x1="21042" y1="47636" x2="21479" y2="60162"/>
                        <a14:foregroundMark x1="21479" y1="60162" x2="26109" y2="86667"/>
                        <a14:foregroundMark x1="8000" y1="26303" x2="11345" y2="21172"/>
                        <a14:foregroundMark x1="11345" y1="21172" x2="15903" y2="17414"/>
                        <a14:foregroundMark x1="15903" y1="17414" x2="19103" y2="17212"/>
                        <a14:foregroundMark x1="7103" y1="37051" x2="7103" y2="45939"/>
                        <a14:foregroundMark x1="26885" y1="19636" x2="28436" y2="19636"/>
                        <a14:foregroundMark x1="28121" y1="19071" x2="31006" y2="18909"/>
                        <a14:foregroundMark x1="4558" y1="43717" x2="5455" y2="45939"/>
                        <a14:foregroundMark x1="6109" y1="39636" x2="6327" y2="40364"/>
                        <a14:foregroundMark x1="6448" y1="38909" x2="5673" y2="41495"/>
                        <a14:foregroundMark x1="30448" y1="18343" x2="31564" y2="18343"/>
                        <a14:foregroundMark x1="18109" y1="50909" x2="18885" y2="60566"/>
                        <a14:foregroundMark x1="42885" y1="23879" x2="45333" y2="30747"/>
                        <a14:foregroundMark x1="46327" y1="22222" x2="46448" y2="25737"/>
                        <a14:foregroundMark x1="42230" y1="22949" x2="45697" y2="29495"/>
                        <a14:foregroundMark x1="45697" y1="29495" x2="50109" y2="27879"/>
                        <a14:foregroundMark x1="50109" y1="27879" x2="56630" y2="32606"/>
                        <a14:foregroundMark x1="56630" y1="32606" x2="56873" y2="40727"/>
                        <a14:foregroundMark x1="56873" y1="40727" x2="54885" y2="47394"/>
                        <a14:foregroundMark x1="56000" y1="25576" x2="54327" y2="32768"/>
                        <a14:foregroundMark x1="57115" y1="34465" x2="58279" y2="46465"/>
                        <a14:foregroundMark x1="58279" y1="46465" x2="57770" y2="48687"/>
                        <a14:foregroundMark x1="89115" y1="38707" x2="92000" y2="42788"/>
                        <a14:foregroundMark x1="93212" y1="45737" x2="91952" y2="62303"/>
                        <a14:foregroundMark x1="91952" y1="62303" x2="92436" y2="64242"/>
                        <a14:foregroundMark x1="95103" y1="67232" x2="95103" y2="67232"/>
                        <a14:foregroundMark x1="16679" y1="74061" x2="20339" y2="62020"/>
                        <a14:foregroundMark x1="29115" y1="58909" x2="28776" y2="55758"/>
                        <a14:foregroundMark x1="91224" y1="39636" x2="93212" y2="45172"/>
                        <a14:foregroundMark x1="39879" y1="52929" x2="41333" y2="55313"/>
                        <a14:backgroundMark x1="91442" y1="46869" x2="91442" y2="46869"/>
                        <a14:backgroundMark x1="91564" y1="45576" x2="91564" y2="45576"/>
                        <a14:backgroundMark x1="91564" y1="45576" x2="91564" y2="45576"/>
                        <a14:backgroundMark x1="91564" y1="47798" x2="91564" y2="51313"/>
                        <a14:backgroundMark x1="90667" y1="43717" x2="91006" y2="43717"/>
                        <a14:backgroundMark x1="90885" y1="52768" x2="90885" y2="52768"/>
                        <a14:backgroundMark x1="91006" y1="54061" x2="89673" y2="6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286"/>
          <a:stretch/>
        </p:blipFill>
        <p:spPr>
          <a:xfrm flipH="1">
            <a:off x="5293824" y="3035128"/>
            <a:ext cx="2458697" cy="42496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03B6AE-2F62-32D4-31EE-97D6630D3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2" b="89988" l="8354" r="94876">
                        <a14:foregroundMark x1="16087" y1="15543" x2="18509" y2="18167"/>
                        <a14:foregroundMark x1="22919" y1="13888" x2="23075" y2="15745"/>
                        <a14:foregroundMark x1="34627" y1="18167" x2="33043" y2="20388"/>
                        <a14:foregroundMark x1="8416" y1="41865" x2="11832" y2="46306"/>
                        <a14:foregroundMark x1="69938" y1="25555" x2="75062" y2="26686"/>
                        <a14:foregroundMark x1="90311" y1="53694" x2="90745" y2="52765"/>
                        <a14:foregroundMark x1="88447" y1="57045" x2="89752" y2="60759"/>
                        <a14:foregroundMark x1="94876" y1="62778" x2="94876" y2="62778"/>
                        <a14:foregroundMark x1="86894" y1="54259" x2="88168" y2="59063"/>
                        <a14:foregroundMark x1="18944" y1="17239" x2="16801" y2="19621"/>
                        <a14:foregroundMark x1="16366" y1="19055" x2="18385" y2="15543"/>
                        <a14:foregroundMark x1="16366" y1="15018" x2="17795" y2="15018"/>
                        <a14:foregroundMark x1="19658" y1="21841" x2="25062" y2="26484"/>
                        <a14:foregroundMark x1="58261" y1="75575" x2="63540" y2="75939"/>
                        <a14:backgroundMark x1="41180" y1="66653" x2="41180" y2="66653"/>
                        <a14:backgroundMark x1="40311" y1="64998" x2="40745" y2="65927"/>
                        <a14:backgroundMark x1="40745" y1="64796" x2="40466" y2="72426"/>
                        <a14:backgroundMark x1="40186" y1="64271" x2="40590" y2="76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29" y="2533051"/>
            <a:ext cx="6127934" cy="471379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50A461E-030E-4A1D-DAD9-8AB8E7206C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89980" l="4558" r="95103">
                        <a14:foregroundMark x1="15006" y1="17212" x2="21042" y2="47636"/>
                        <a14:foregroundMark x1="21042" y1="47636" x2="21479" y2="60162"/>
                        <a14:foregroundMark x1="21479" y1="60162" x2="26109" y2="86667"/>
                        <a14:foregroundMark x1="8000" y1="26303" x2="11345" y2="21172"/>
                        <a14:foregroundMark x1="11345" y1="21172" x2="15903" y2="17414"/>
                        <a14:foregroundMark x1="15903" y1="17414" x2="19103" y2="17212"/>
                        <a14:foregroundMark x1="7103" y1="37051" x2="7103" y2="45939"/>
                        <a14:foregroundMark x1="26885" y1="19636" x2="28436" y2="19636"/>
                        <a14:foregroundMark x1="28121" y1="19071" x2="31006" y2="18909"/>
                        <a14:foregroundMark x1="4558" y1="43717" x2="5455" y2="45939"/>
                        <a14:foregroundMark x1="6109" y1="39636" x2="6327" y2="40364"/>
                        <a14:foregroundMark x1="6448" y1="38909" x2="5673" y2="41495"/>
                        <a14:foregroundMark x1="30448" y1="18343" x2="31564" y2="18343"/>
                        <a14:foregroundMark x1="18109" y1="50909" x2="18885" y2="60566"/>
                        <a14:foregroundMark x1="42885" y1="23879" x2="45333" y2="30747"/>
                        <a14:foregroundMark x1="46327" y1="22222" x2="46448" y2="25737"/>
                        <a14:foregroundMark x1="42230" y1="22949" x2="45697" y2="29495"/>
                        <a14:foregroundMark x1="45697" y1="29495" x2="50109" y2="27879"/>
                        <a14:foregroundMark x1="50109" y1="27879" x2="56630" y2="32606"/>
                        <a14:foregroundMark x1="56630" y1="32606" x2="56873" y2="40727"/>
                        <a14:foregroundMark x1="56873" y1="40727" x2="54885" y2="47394"/>
                        <a14:foregroundMark x1="56000" y1="25576" x2="54327" y2="32768"/>
                        <a14:foregroundMark x1="57115" y1="34465" x2="58279" y2="46465"/>
                        <a14:foregroundMark x1="58279" y1="46465" x2="57770" y2="48687"/>
                        <a14:foregroundMark x1="89115" y1="38707" x2="92000" y2="42788"/>
                        <a14:foregroundMark x1="93212" y1="45737" x2="91952" y2="62303"/>
                        <a14:foregroundMark x1="91952" y1="62303" x2="92436" y2="64242"/>
                        <a14:foregroundMark x1="95103" y1="67232" x2="95103" y2="67232"/>
                        <a14:foregroundMark x1="16679" y1="74061" x2="20339" y2="62020"/>
                        <a14:foregroundMark x1="29115" y1="58909" x2="28776" y2="55758"/>
                        <a14:foregroundMark x1="91224" y1="39636" x2="93212" y2="45172"/>
                        <a14:foregroundMark x1="39879" y1="52929" x2="41333" y2="55313"/>
                        <a14:backgroundMark x1="91442" y1="46869" x2="91442" y2="46869"/>
                        <a14:backgroundMark x1="91564" y1="45576" x2="91564" y2="45576"/>
                        <a14:backgroundMark x1="91564" y1="45576" x2="91564" y2="45576"/>
                        <a14:backgroundMark x1="91564" y1="47798" x2="91564" y2="51313"/>
                        <a14:backgroundMark x1="90667" y1="43717" x2="91006" y2="43717"/>
                        <a14:backgroundMark x1="90885" y1="52768" x2="90885" y2="52768"/>
                        <a14:backgroundMark x1="91006" y1="54061" x2="89673" y2="6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98" t="9911" r="1909" b="-9911"/>
          <a:stretch/>
        </p:blipFill>
        <p:spPr>
          <a:xfrm>
            <a:off x="7462182" y="3461185"/>
            <a:ext cx="3617584" cy="34294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C521FA-FAC9-D4B9-E97F-B04B5E65D1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850" y="1066726"/>
            <a:ext cx="10431160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0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84FE-4107-FACF-4817-712A6339E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HANH TÂM">
            <a:extLst>
              <a:ext uri="{FF2B5EF4-FFF2-40B4-BE49-F238E27FC236}">
                <a16:creationId xmlns:a16="http://schemas.microsoft.com/office/drawing/2014/main" id="{E4A2AEB4-0633-F493-A763-C98C247D5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D2DEEE0D-D46A-9026-0505-EE73E3B0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111" y="88750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282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41CA444-016E-B87A-B8AF-52C55CEAC1D3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690" y="1025115"/>
            <a:ext cx="5354260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2038" b="40577"/>
          <a:stretch/>
        </p:blipFill>
        <p:spPr>
          <a:xfrm>
            <a:off x="3516910" y="2499435"/>
            <a:ext cx="5016612" cy="333059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758962" y="4787869"/>
            <a:ext cx="89388" cy="98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835780" y="3893259"/>
            <a:ext cx="88646" cy="107242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093109" y="3918437"/>
            <a:ext cx="107791" cy="91588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Left Brace 29"/>
          <p:cNvSpPr/>
          <p:nvPr/>
        </p:nvSpPr>
        <p:spPr>
          <a:xfrm>
            <a:off x="10585965" y="-1721056"/>
            <a:ext cx="397879" cy="7694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B16520-F60B-F23E-9477-794591AE18FD}"/>
              </a:ext>
            </a:extLst>
          </p:cNvPr>
          <p:cNvCxnSpPr>
            <a:cxnSpLocks/>
            <a:stCxn id="21" idx="5"/>
          </p:cNvCxnSpPr>
          <p:nvPr/>
        </p:nvCxnSpPr>
        <p:spPr>
          <a:xfrm>
            <a:off x="4911444" y="3984796"/>
            <a:ext cx="898806" cy="84437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BCBCF37-71A9-370C-02C4-1F752B2D265E}"/>
              </a:ext>
            </a:extLst>
          </p:cNvPr>
          <p:cNvCxnSpPr>
            <a:cxnSpLocks/>
            <a:stCxn id="22" idx="6"/>
          </p:cNvCxnSpPr>
          <p:nvPr/>
        </p:nvCxnSpPr>
        <p:spPr>
          <a:xfrm flipH="1">
            <a:off x="5819775" y="3964231"/>
            <a:ext cx="1381125" cy="8839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3D79D60-3FC6-BC53-F555-2915E6634D2F}"/>
              </a:ext>
            </a:extLst>
          </p:cNvPr>
          <p:cNvSpPr txBox="1"/>
          <p:nvPr/>
        </p:nvSpPr>
        <p:spPr>
          <a:xfrm>
            <a:off x="5372100" y="4781550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BC16F2-EEE7-E844-4B2B-AA2A83B03DDD}"/>
              </a:ext>
            </a:extLst>
          </p:cNvPr>
          <p:cNvSpPr txBox="1"/>
          <p:nvPr/>
        </p:nvSpPr>
        <p:spPr>
          <a:xfrm>
            <a:off x="4276725" y="3771900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4DCF7F-2BAC-1C2C-FC08-07712187D437}"/>
              </a:ext>
            </a:extLst>
          </p:cNvPr>
          <p:cNvSpPr txBox="1"/>
          <p:nvPr/>
        </p:nvSpPr>
        <p:spPr>
          <a:xfrm>
            <a:off x="6981825" y="3724275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5061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  <p:bldP spid="21" grpId="0" animBg="1"/>
      <p:bldP spid="22" grpId="0" animBg="1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41CA444-016E-B87A-B8AF-52C55CEAC1D3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1964" y="615540"/>
            <a:ext cx="8830885" cy="1200329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hình ảnh dưới đây, em thấy hình nào có số đo góc bằng 90°?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Left Brace 29"/>
          <p:cNvSpPr/>
          <p:nvPr/>
        </p:nvSpPr>
        <p:spPr>
          <a:xfrm>
            <a:off x="10585965" y="-1721056"/>
            <a:ext cx="397879" cy="7694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023C6-4868-443A-8182-476685C31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37" y="2047875"/>
            <a:ext cx="8143875" cy="30289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3651AA4-E00F-7FE9-D500-8BECB2731175}"/>
              </a:ext>
            </a:extLst>
          </p:cNvPr>
          <p:cNvGrpSpPr/>
          <p:nvPr/>
        </p:nvGrpSpPr>
        <p:grpSpPr>
          <a:xfrm>
            <a:off x="8772525" y="3314700"/>
            <a:ext cx="704850" cy="1228725"/>
            <a:chOff x="8772525" y="3314700"/>
            <a:chExt cx="704850" cy="122872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F23401B-464B-270E-6041-FED8409F4432}"/>
                </a:ext>
              </a:extLst>
            </p:cNvPr>
            <p:cNvCxnSpPr>
              <a:cxnSpLocks/>
            </p:cNvCxnSpPr>
            <p:nvPr/>
          </p:nvCxnSpPr>
          <p:spPr>
            <a:xfrm>
              <a:off x="8791575" y="3314700"/>
              <a:ext cx="0" cy="12287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73332FE-A613-1046-6369-7EA5B3BCB7F8}"/>
                </a:ext>
              </a:extLst>
            </p:cNvPr>
            <p:cNvCxnSpPr>
              <a:cxnSpLocks/>
            </p:cNvCxnSpPr>
            <p:nvPr/>
          </p:nvCxnSpPr>
          <p:spPr>
            <a:xfrm>
              <a:off x="8772525" y="3324225"/>
              <a:ext cx="7048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D115A4D-0302-C708-8F90-E03CEBF7E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5" y="2657475"/>
            <a:ext cx="1230537" cy="10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41CA444-016E-B87A-B8AF-52C55CEAC1D3}"/>
              </a:ext>
            </a:extLst>
          </p:cNvPr>
          <p:cNvSpPr txBox="1"/>
          <p:nvPr/>
        </p:nvSpPr>
        <p:spPr>
          <a:xfrm>
            <a:off x="583260" y="431630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1964" y="615540"/>
            <a:ext cx="8830885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thước đo góc để đo các góc đỉnh 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Left Brace 29"/>
          <p:cNvSpPr/>
          <p:nvPr/>
        </p:nvSpPr>
        <p:spPr>
          <a:xfrm>
            <a:off x="10585965" y="-1721056"/>
            <a:ext cx="397879" cy="7694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59BD0C-7DFB-9893-37C5-DD8A32B4BF62}"/>
              </a:ext>
            </a:extLst>
          </p:cNvPr>
          <p:cNvSpPr txBox="1"/>
          <p:nvPr/>
        </p:nvSpPr>
        <p:spPr>
          <a:xfrm>
            <a:off x="646489" y="1691865"/>
            <a:ext cx="11231186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Cạnh GA, GN.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Cạnh GA, GE.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Cạnh GN, GM.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83606D-DAB1-CACC-4B9A-58084321E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0" y="2843212"/>
            <a:ext cx="6248400" cy="3152775"/>
          </a:xfrm>
          <a:prstGeom prst="rect">
            <a:avLst/>
          </a:prstGeom>
        </p:spPr>
      </p:pic>
      <p:pic>
        <p:nvPicPr>
          <p:cNvPr id="18" name="Picture 17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95BB1510-50C9-2C5D-8043-CD8FE54F6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250">
            <a:off x="6367231" y="3219335"/>
            <a:ext cx="3286584" cy="16575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BA336F-B1D8-6FA1-7CA8-7891C7116361}"/>
              </a:ext>
            </a:extLst>
          </p:cNvPr>
          <p:cNvSpPr txBox="1"/>
          <p:nvPr/>
        </p:nvSpPr>
        <p:spPr>
          <a:xfrm>
            <a:off x="522664" y="2749140"/>
            <a:ext cx="7221161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pt-BR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 GA, GN có số đo là 125°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A7D47626-0426-2783-789A-F3CD8E8A6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56" y="3076461"/>
            <a:ext cx="3286584" cy="16575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9B1015-38D2-9ECE-3017-0677F3CE1B38}"/>
              </a:ext>
            </a:extLst>
          </p:cNvPr>
          <p:cNvSpPr txBox="1"/>
          <p:nvPr/>
        </p:nvSpPr>
        <p:spPr>
          <a:xfrm>
            <a:off x="436939" y="3692115"/>
            <a:ext cx="7221161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pt-BR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 GA, GE có số đo là 90°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BCE5F0F0-52A7-771E-F95E-D95A54815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7438">
            <a:off x="7138756" y="4359288"/>
            <a:ext cx="3286584" cy="16575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A9020B-1C34-E41F-E9FA-E189FEE15A92}"/>
              </a:ext>
            </a:extLst>
          </p:cNvPr>
          <p:cNvSpPr txBox="1"/>
          <p:nvPr/>
        </p:nvSpPr>
        <p:spPr>
          <a:xfrm>
            <a:off x="408364" y="4682715"/>
            <a:ext cx="7221161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pt-BR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 GN, GM có số đo là 55°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5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0" grpId="0" animBg="1"/>
      <p:bldP spid="2" grpId="0" animBg="1"/>
      <p:bldP spid="19" grpId="0" animBg="1"/>
      <p:bldP spid="21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095C90-14F6-F41B-FB3B-EF7E5D35D169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DDEF7-B347-C4FC-E281-86CC874873FD}"/>
              </a:ext>
            </a:extLst>
          </p:cNvPr>
          <p:cNvSpPr txBox="1"/>
          <p:nvPr/>
        </p:nvSpPr>
        <p:spPr>
          <a:xfrm>
            <a:off x="1571625" y="628650"/>
            <a:ext cx="1933575" cy="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B5B54E-84B0-23DF-1A2E-7AC07FBDC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675" y="1371599"/>
            <a:ext cx="2486025" cy="24860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D9E4484-2C02-6F45-D9C0-DC5DCF15A21C}"/>
              </a:ext>
            </a:extLst>
          </p:cNvPr>
          <p:cNvGrpSpPr/>
          <p:nvPr/>
        </p:nvGrpSpPr>
        <p:grpSpPr>
          <a:xfrm>
            <a:off x="428626" y="1676400"/>
            <a:ext cx="7877174" cy="1754326"/>
            <a:chOff x="361951" y="1695450"/>
            <a:chExt cx="7877174" cy="17543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4173C5-98A0-8EE1-2195-35D306696018}"/>
                </a:ext>
              </a:extLst>
            </p:cNvPr>
            <p:cNvSpPr txBox="1"/>
            <p:nvPr/>
          </p:nvSpPr>
          <p:spPr>
            <a:xfrm>
              <a:off x="361951" y="1695450"/>
              <a:ext cx="787717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nhọn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tù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just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bẹt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07311FC-C47B-4BC2-89B6-01E0B4597E5E}"/>
                </a:ext>
              </a:extLst>
            </p:cNvPr>
            <p:cNvSpPr/>
            <p:nvPr/>
          </p:nvSpPr>
          <p:spPr>
            <a:xfrm>
              <a:off x="3314700" y="2390775"/>
              <a:ext cx="790575" cy="476250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BE006A8-5215-FCD5-7949-BBECF77EBAF6}"/>
                </a:ext>
              </a:extLst>
            </p:cNvPr>
            <p:cNvSpPr/>
            <p:nvPr/>
          </p:nvSpPr>
          <p:spPr>
            <a:xfrm>
              <a:off x="6467475" y="2905125"/>
              <a:ext cx="790575" cy="476250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8C62DD-AACF-CBFF-4C48-74B83AC6C3E7}"/>
              </a:ext>
            </a:extLst>
          </p:cNvPr>
          <p:cNvSpPr/>
          <p:nvPr/>
        </p:nvSpPr>
        <p:spPr>
          <a:xfrm>
            <a:off x="3371850" y="2362200"/>
            <a:ext cx="790575" cy="4762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ED569FB-96D6-4D6A-BA23-2556415163C6}"/>
              </a:ext>
            </a:extLst>
          </p:cNvPr>
          <p:cNvSpPr/>
          <p:nvPr/>
        </p:nvSpPr>
        <p:spPr>
          <a:xfrm>
            <a:off x="6534150" y="2886075"/>
            <a:ext cx="790575" cy="4762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568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017F3-9D75-14C0-A6BE-424ABD450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HANH TÂM">
            <a:extLst>
              <a:ext uri="{FF2B5EF4-FFF2-40B4-BE49-F238E27FC236}">
                <a16:creationId xmlns:a16="http://schemas.microsoft.com/office/drawing/2014/main" id="{93168B94-290A-0172-DD19-EB91E3BF0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2343AF87-06D2-F111-C551-2270FD424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58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043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214</Words>
  <Application>Microsoft Office PowerPoint</Application>
  <PresentationFormat>Widescreen</PresentationFormat>
  <Paragraphs>58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Cambria</vt:lpstr>
      <vt:lpstr>Times New Roman</vt:lpstr>
      <vt:lpstr>1_Office 主题​​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2023-07-09T12:20:49Z</dcterms:created>
  <dcterms:modified xsi:type="dcterms:W3CDTF">2025-09-11T04:20:43Z</dcterms:modified>
</cp:coreProperties>
</file>