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9" r:id="rId4"/>
    <p:sldId id="257" r:id="rId5"/>
    <p:sldId id="258" r:id="rId6"/>
    <p:sldId id="260" r:id="rId7"/>
    <p:sldId id="262" r:id="rId8"/>
    <p:sldId id="279" r:id="rId9"/>
    <p:sldId id="266" r:id="rId10"/>
    <p:sldId id="282" r:id="rId11"/>
    <p:sldId id="283" r:id="rId12"/>
    <p:sldId id="293" r:id="rId13"/>
    <p:sldId id="284" r:id="rId14"/>
    <p:sldId id="285" r:id="rId15"/>
    <p:sldId id="286" r:id="rId16"/>
    <p:sldId id="294" r:id="rId17"/>
    <p:sldId id="289" r:id="rId18"/>
    <p:sldId id="290" r:id="rId19"/>
    <p:sldId id="291" r:id="rId20"/>
    <p:sldId id="292"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84394" autoAdjust="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4/28/2026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AE16E2C-0B62-36C8-08E7-BFC2E9272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860" y="0"/>
            <a:ext cx="1638830" cy="163883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1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jpeg"/><Relationship Id="rId11" Type="http://schemas.microsoft.com/office/2007/relationships/hdphoto" Target="../media/hdphoto1.wdp"/><Relationship Id="rId5" Type="http://schemas.openxmlformats.org/officeDocument/2006/relationships/image" Target="../media/image22.jpe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2.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2.png"/><Relationship Id="rId4" Type="http://schemas.openxmlformats.org/officeDocument/2006/relationships/image" Target="../media/image6.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2200"/>
            <a:ext cx="12192000" cy="6910200"/>
          </a:xfrm>
          <a:prstGeom prst="rect">
            <a:avLst/>
          </a:prstGeom>
        </p:spPr>
      </p:pic>
      <p:sp>
        <p:nvSpPr>
          <p:cNvPr id="16" name="Rounded Rectangular Callout 15"/>
          <p:cNvSpPr/>
          <p:nvPr/>
        </p:nvSpPr>
        <p:spPr>
          <a:xfrm>
            <a:off x="6899563" y="66678"/>
            <a:ext cx="5181740" cy="1291067"/>
          </a:xfrm>
          <a:prstGeom prst="wedgeRoundRectCallout">
            <a:avLst>
              <a:gd name="adj1" fmla="val -8400"/>
              <a:gd name="adj2" fmla="val 70794"/>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0070C0"/>
                </a:solidFill>
                <a:latin typeface="Arial" panose="020B0604020202020204" pitchFamily="34" charset="0"/>
                <a:cs typeface="Arial" panose="020B0604020202020204" pitchFamily="34" charset="0"/>
              </a:rPr>
              <a:t>Hãy</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giúp</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bạn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thú</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về</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đến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nơi</a:t>
            </a:r>
            <a:r>
              <a:rPr lang="en-US" sz="2600" b="1" dirty="0">
                <a:solidFill>
                  <a:srgbClr val="0070C0"/>
                </a:solidFill>
                <a:latin typeface="Arial" panose="020B0604020202020204" pitchFamily="34" charset="0"/>
                <a:cs typeface="Arial" panose="020B0604020202020204" pitchFamily="34" charset="0"/>
              </a:rPr>
              <a:t> an </a:t>
            </a:r>
            <a:r>
              <a:rPr lang="en-US" sz="2600" b="1" dirty="0" err="1">
                <a:solidFill>
                  <a:srgbClr val="0070C0"/>
                </a:solidFill>
                <a:latin typeface="Arial" panose="020B0604020202020204" pitchFamily="34" charset="0"/>
                <a:cs typeface="Arial" panose="020B0604020202020204" pitchFamily="34" charset="0"/>
              </a:rPr>
              <a:t>toàn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bằng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cách</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vượt</a:t>
            </a:r>
            <a:r>
              <a:rPr lang="en-US" sz="2600" b="1" dirty="0">
                <a:solidFill>
                  <a:srgbClr val="0070C0"/>
                </a:solidFill>
                <a:latin typeface="Arial" panose="020B0604020202020204" pitchFamily="34" charset="0"/>
                <a:cs typeface="Arial" panose="020B0604020202020204" pitchFamily="34" charset="0"/>
              </a:rPr>
              <a:t> qua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chướng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ngại</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vật</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nhé</a:t>
            </a:r>
            <a:r>
              <a:rPr lang="en-US" sz="2600" b="1" dirty="0">
                <a:solidFill>
                  <a:srgbClr val="0070C0"/>
                </a:solidFill>
                <a:latin typeface="Arial" panose="020B0604020202020204" pitchFamily="34" charset="0"/>
                <a:cs typeface="Arial" panose="020B0604020202020204" pitchFamily="34" charset="0"/>
              </a:rPr>
              <a:t>! </a:t>
            </a:r>
          </a:p>
        </p:txBody>
      </p:sp>
      <p:pic>
        <p:nvPicPr>
          <p:cNvPr id="20" name="xe chạ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116" y="6162242"/>
            <a:ext cx="609600" cy="695758"/>
          </a:xfrm>
          <a:prstGeom prst="rect">
            <a:avLst/>
          </a:prstGeom>
        </p:spPr>
      </p:pic>
      <p:pic>
        <p:nvPicPr>
          <p:cNvPr id="2" name="Picture 1">
            <a:extLst>
              <a:ext uri="{FF2B5EF4-FFF2-40B4-BE49-F238E27FC236}">
                <a16:creationId xmlns:a16="http://schemas.microsoft.com/office/drawing/2014/main" id="{0C966D25-689C-E862-B500-41ADE730A588}"/>
              </a:ext>
            </a:extLst>
          </p:cNvPr>
          <p:cNvPicPr>
            <a:picLocks noChangeAspect="1"/>
          </p:cNvPicPr>
          <p:nvPr/>
        </p:nvPicPr>
        <p:blipFill>
          <a:blip r:embed="rId6"/>
          <a:stretch>
            <a:fillRect/>
          </a:stretch>
        </p:blipFill>
        <p:spPr>
          <a:xfrm>
            <a:off x="-269954" y="1680630"/>
            <a:ext cx="7169517" cy="3444539"/>
          </a:xfrm>
          <a:prstGeom prst="rect">
            <a:avLst/>
          </a:prstGeom>
        </p:spPr>
      </p:pic>
    </p:spTree>
    <p:extLst>
      <p:ext uri="{BB962C8B-B14F-4D97-AF65-F5344CB8AC3E}">
        <p14:creationId xmlns:p14="http://schemas.microsoft.com/office/powerpoint/2010/main" val="145660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20"/>
                </p:tgtEl>
              </p:cMediaNode>
            </p:audio>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0" y="4156"/>
            <a:ext cx="12184969" cy="6853844"/>
          </a:xfrm>
          <a:prstGeom prst="rect">
            <a:avLst/>
          </a:prstGeom>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4171950" y="1313382"/>
            <a:ext cx="6324600"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Chúc</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mừng</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bạn</a:t>
            </a:r>
            <a:endPar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endParaRPr>
          </a:p>
        </p:txBody>
      </p:sp>
      <p:sp>
        <p:nvSpPr>
          <p:cNvPr id="22" name="Rectangle 21"/>
          <p:cNvSpPr/>
          <p:nvPr/>
        </p:nvSpPr>
        <p:spPr>
          <a:xfrm>
            <a:off x="4019550" y="2273268"/>
            <a:ext cx="6477000"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đã</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giúp</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bạn</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thú</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vượt</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qua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chướng</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ngại</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vật</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p:txBody>
      </p:sp>
    </p:spTree>
    <p:extLst>
      <p:ext uri="{BB962C8B-B14F-4D97-AF65-F5344CB8AC3E}">
        <p14:creationId xmlns:p14="http://schemas.microsoft.com/office/powerpoint/2010/main" val="6268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5" presetClass="path" presetSubtype="0" accel="50000" decel="50000" fill="hold" nodeType="withEffect">
                                  <p:stCondLst>
                                    <p:cond delay="0"/>
                                  </p:stCondLst>
                                  <p:childTnLst>
                                    <p:animMotion origin="layout" path="M 4.16667E-7 -1.48148E-6 L -1 -0.00023 " pathEditMode="relative" rAng="0" ptsTypes="AA">
                                      <p:cBhvr>
                                        <p:cTn id="18" dur="4200" fill="hold"/>
                                        <p:tgtEl>
                                          <p:spTgt spid="6"/>
                                        </p:tgtEl>
                                        <p:attrNameLst>
                                          <p:attrName>ppt_x</p:attrName>
                                          <p:attrName>ppt_y</p:attrName>
                                        </p:attrNameLst>
                                      </p:cBhvr>
                                      <p:rCtr x="-49674" y="-23"/>
                                    </p:animMotion>
                                  </p:childTnLst>
                                </p:cTn>
                              </p:par>
                              <p:par>
                                <p:cTn id="19" presetID="32" presetClass="emph" presetSubtype="0" fill="hold" nodeType="withEffect">
                                  <p:stCondLst>
                                    <p:cond delay="0"/>
                                  </p:stCondLst>
                                  <p:childTnLst>
                                    <p:animRot by="120000">
                                      <p:cBhvr>
                                        <p:cTn id="20" dur="430" fill="hold">
                                          <p:stCondLst>
                                            <p:cond delay="0"/>
                                          </p:stCondLst>
                                        </p:cTn>
                                        <p:tgtEl>
                                          <p:spTgt spid="20"/>
                                        </p:tgtEl>
                                        <p:attrNameLst>
                                          <p:attrName>r</p:attrName>
                                        </p:attrNameLst>
                                      </p:cBhvr>
                                    </p:animRot>
                                    <p:animRot by="-240000">
                                      <p:cBhvr>
                                        <p:cTn id="21" dur="860" fill="hold">
                                          <p:stCondLst>
                                            <p:cond delay="860"/>
                                          </p:stCondLst>
                                        </p:cTn>
                                        <p:tgtEl>
                                          <p:spTgt spid="20"/>
                                        </p:tgtEl>
                                        <p:attrNameLst>
                                          <p:attrName>r</p:attrName>
                                        </p:attrNameLst>
                                      </p:cBhvr>
                                    </p:animRot>
                                    <p:animRot by="240000">
                                      <p:cBhvr>
                                        <p:cTn id="22" dur="860" fill="hold">
                                          <p:stCondLst>
                                            <p:cond delay="1720"/>
                                          </p:stCondLst>
                                        </p:cTn>
                                        <p:tgtEl>
                                          <p:spTgt spid="20"/>
                                        </p:tgtEl>
                                        <p:attrNameLst>
                                          <p:attrName>r</p:attrName>
                                        </p:attrNameLst>
                                      </p:cBhvr>
                                    </p:animRot>
                                    <p:animRot by="-240000">
                                      <p:cBhvr>
                                        <p:cTn id="23" dur="860" fill="hold">
                                          <p:stCondLst>
                                            <p:cond delay="2580"/>
                                          </p:stCondLst>
                                        </p:cTn>
                                        <p:tgtEl>
                                          <p:spTgt spid="20"/>
                                        </p:tgtEl>
                                        <p:attrNameLst>
                                          <p:attrName>r</p:attrName>
                                        </p:attrNameLst>
                                      </p:cBhvr>
                                    </p:animRot>
                                    <p:animRot by="120000">
                                      <p:cBhvr>
                                        <p:cTn id="24" dur="860" fill="hold">
                                          <p:stCondLst>
                                            <p:cond delay="3440"/>
                                          </p:stCondLst>
                                        </p:cTn>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Điều kỳ lạ quanh 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52577" cy="6858000"/>
          </a:xfrm>
          <a:prstGeom prst="rect">
            <a:avLst/>
          </a:prstGeom>
        </p:spPr>
      </p:pic>
    </p:spTree>
    <p:extLst>
      <p:ext uri="{BB962C8B-B14F-4D97-AF65-F5344CB8AC3E}">
        <p14:creationId xmlns:p14="http://schemas.microsoft.com/office/powerpoint/2010/main" val="1684978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Picture 7"/>
          <p:cNvPicPr>
            <a:picLocks noChangeAspect="1"/>
          </p:cNvPicPr>
          <p:nvPr/>
        </p:nvPicPr>
        <p:blipFill>
          <a:blip r:embed="rId5"/>
          <a:stretch>
            <a:fillRect/>
          </a:stretch>
        </p:blipFill>
        <p:spPr>
          <a:xfrm>
            <a:off x="12192000" y="-24982"/>
            <a:ext cx="12205250" cy="6882981"/>
          </a:xfrm>
          <a:prstGeom prst="rect">
            <a:avLst/>
          </a:prstGeom>
        </p:spPr>
      </p:pic>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5"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spTree>
    <p:extLst>
      <p:ext uri="{BB962C8B-B14F-4D97-AF65-F5344CB8AC3E}">
        <p14:creationId xmlns:p14="http://schemas.microsoft.com/office/powerpoint/2010/main" val="430993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1 0.00486 " pathEditMode="relative" rAng="0" ptsTypes="AA">
                                      <p:cBhvr>
                                        <p:cTn id="10" dur="4000" fill="hold"/>
                                        <p:tgtEl>
                                          <p:spTgt spid="7"/>
                                        </p:tgtEl>
                                        <p:attrNameLst>
                                          <p:attrName>ppt_x</p:attrName>
                                          <p:attrName>ppt_y</p:attrName>
                                        </p:attrNameLst>
                                      </p:cBhvr>
                                      <p:rCtr x="-50000" y="231"/>
                                    </p:animMotion>
                                  </p:childTnLst>
                                </p:cTn>
                              </p:par>
                              <p:par>
                                <p:cTn id="11" presetID="35" presetClass="path" presetSubtype="0" accel="50000" decel="50000" fill="hold" nodeType="withEffect">
                                  <p:stCondLst>
                                    <p:cond delay="0"/>
                                  </p:stCondLst>
                                  <p:childTnLst>
                                    <p:animMotion origin="layout" path="M -8.33333E-7 1.85185E-6 L -1.00052 0.00185 " pathEditMode="relative" rAng="0" ptsTypes="AA">
                                      <p:cBhvr>
                                        <p:cTn id="12" dur="4000" fill="hold"/>
                                        <p:tgtEl>
                                          <p:spTgt spid="8"/>
                                        </p:tgtEl>
                                        <p:attrNameLst>
                                          <p:attrName>ppt_x</p:attrName>
                                          <p:attrName>ppt_y</p:attrName>
                                        </p:attrNameLst>
                                      </p:cBhvr>
                                      <p:rCtr x="-50026" y="0"/>
                                    </p:animMotion>
                                  </p:childTnLst>
                                </p:cTn>
                              </p:par>
                              <p:par>
                                <p:cTn id="13" presetID="32" presetClass="emph" presetSubtype="0" fill="hold" nodeType="withEffect">
                                  <p:stCondLst>
                                    <p:cond delay="0"/>
                                  </p:stCondLst>
                                  <p:childTnLst>
                                    <p:animRot by="120000">
                                      <p:cBhvr>
                                        <p:cTn id="14" dur="410" fill="hold">
                                          <p:stCondLst>
                                            <p:cond delay="0"/>
                                          </p:stCondLst>
                                        </p:cTn>
                                        <p:tgtEl>
                                          <p:spTgt spid="3"/>
                                        </p:tgtEl>
                                        <p:attrNameLst>
                                          <p:attrName>r</p:attrName>
                                        </p:attrNameLst>
                                      </p:cBhvr>
                                    </p:animRot>
                                    <p:animRot by="-240000">
                                      <p:cBhvr>
                                        <p:cTn id="15" dur="820" fill="hold">
                                          <p:stCondLst>
                                            <p:cond delay="820"/>
                                          </p:stCondLst>
                                        </p:cTn>
                                        <p:tgtEl>
                                          <p:spTgt spid="3"/>
                                        </p:tgtEl>
                                        <p:attrNameLst>
                                          <p:attrName>r</p:attrName>
                                        </p:attrNameLst>
                                      </p:cBhvr>
                                    </p:animRot>
                                    <p:animRot by="240000">
                                      <p:cBhvr>
                                        <p:cTn id="16" dur="820" fill="hold">
                                          <p:stCondLst>
                                            <p:cond delay="1640"/>
                                          </p:stCondLst>
                                        </p:cTn>
                                        <p:tgtEl>
                                          <p:spTgt spid="3"/>
                                        </p:tgtEl>
                                        <p:attrNameLst>
                                          <p:attrName>r</p:attrName>
                                        </p:attrNameLst>
                                      </p:cBhvr>
                                    </p:animRot>
                                    <p:animRot by="-240000">
                                      <p:cBhvr>
                                        <p:cTn id="17" dur="820" fill="hold">
                                          <p:stCondLst>
                                            <p:cond delay="2460"/>
                                          </p:stCondLst>
                                        </p:cTn>
                                        <p:tgtEl>
                                          <p:spTgt spid="3"/>
                                        </p:tgtEl>
                                        <p:attrNameLst>
                                          <p:attrName>r</p:attrName>
                                        </p:attrNameLst>
                                      </p:cBhvr>
                                    </p:animRot>
                                    <p:animRot by="120000">
                                      <p:cBhvr>
                                        <p:cTn id="18" dur="820" fill="hold">
                                          <p:stCondLst>
                                            <p:cond delay="3280"/>
                                          </p:stCondLst>
                                        </p:cTn>
                                        <p:tgtEl>
                                          <p:spTgt spid="3"/>
                                        </p:tgtEl>
                                        <p:attrNameLst>
                                          <p:attrName>r</p:attrName>
                                        </p:attrNameLst>
                                      </p:cBhvr>
                                    </p:animRot>
                                  </p:childTnLst>
                                </p:cTn>
                              </p:par>
                            </p:childTnLst>
                          </p:cTn>
                        </p:par>
                        <p:par>
                          <p:cTn id="19" fill="hold">
                            <p:stCondLst>
                              <p:cond delay="4100"/>
                            </p:stCondLst>
                            <p:childTnLst>
                              <p:par>
                                <p:cTn id="20" presetID="63" presetClass="path" presetSubtype="0" accel="50000" decel="50000" fill="hold" nodeType="afterEffect">
                                  <p:stCondLst>
                                    <p:cond delay="0"/>
                                  </p:stCondLst>
                                  <p:childTnLst>
                                    <p:animMotion origin="layout" path="M 4.58333E-6 4.44444E-6 L 0.26575 0.00231 " pathEditMode="relative" rAng="0" ptsTypes="AA">
                                      <p:cBhvr>
                                        <p:cTn id="21" dur="2000" fill="hold"/>
                                        <p:tgtEl>
                                          <p:spTgt spid="3"/>
                                        </p:tgtEl>
                                        <p:attrNameLst>
                                          <p:attrName>ppt_x</p:attrName>
                                          <p:attrName>ppt_y</p:attrName>
                                        </p:attrNameLst>
                                      </p:cBhvr>
                                      <p:rCtr x="13281"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C2A6A8A-9262-ED71-1437-FD7102424A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4160" y="0"/>
            <a:ext cx="1638830" cy="1638830"/>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722</TotalTime>
  <Words>682</Words>
  <Application>Microsoft Office PowerPoint</Application>
  <PresentationFormat>Widescreen</PresentationFormat>
  <Paragraphs>84</Paragraphs>
  <Slides>21</Slides>
  <Notes>3</Notes>
  <HiddenSlides>0</HiddenSlides>
  <MMClips>10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#9Slide03 Nokia</vt:lpstr>
      <vt:lpstr>#9Slide03 SFU Futura_05</vt:lpstr>
      <vt:lpstr>#9Slide05 Dear Saturday</vt:lpstr>
      <vt:lpstr>Arial</vt:lpstr>
      <vt:lpstr>Calibri</vt:lpstr>
      <vt:lpstr>Calibri Light</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17</cp:revision>
  <dcterms:created xsi:type="dcterms:W3CDTF">2023-12-26T14:46:41Z</dcterms:created>
  <dcterms:modified xsi:type="dcterms:W3CDTF">2026-04-28T15:54:17Z</dcterms:modified>
  <cp:category>9Slide.vn</cp:category>
</cp:coreProperties>
</file>