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  <p:sldMasterId id="2147483699" r:id="rId3"/>
  </p:sldMasterIdLst>
  <p:notesMasterIdLst>
    <p:notesMasterId r:id="rId24"/>
  </p:notesMasterIdLst>
  <p:sldIdLst>
    <p:sldId id="307" r:id="rId4"/>
    <p:sldId id="262" r:id="rId5"/>
    <p:sldId id="257" r:id="rId6"/>
    <p:sldId id="258" r:id="rId7"/>
    <p:sldId id="259" r:id="rId8"/>
    <p:sldId id="317" r:id="rId9"/>
    <p:sldId id="261" r:id="rId10"/>
    <p:sldId id="296" r:id="rId11"/>
    <p:sldId id="308" r:id="rId12"/>
    <p:sldId id="275" r:id="rId13"/>
    <p:sldId id="303" r:id="rId14"/>
    <p:sldId id="314" r:id="rId15"/>
    <p:sldId id="318" r:id="rId16"/>
    <p:sldId id="316" r:id="rId17"/>
    <p:sldId id="281" r:id="rId18"/>
    <p:sldId id="282" r:id="rId19"/>
    <p:sldId id="283" r:id="rId20"/>
    <p:sldId id="284" r:id="rId21"/>
    <p:sldId id="285" r:id="rId22"/>
    <p:sldId id="300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60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6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3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4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6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1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0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3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5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61.gif"/><Relationship Id="rId7" Type="http://schemas.openxmlformats.org/officeDocument/2006/relationships/image" Target="../media/image50.png"/><Relationship Id="rId12" Type="http://schemas.openxmlformats.org/officeDocument/2006/relationships/image" Target="../media/image54.svg"/><Relationship Id="rId17" Type="http://schemas.openxmlformats.org/officeDocument/2006/relationships/image" Target="../media/image58.png"/><Relationship Id="rId25" Type="http://schemas.openxmlformats.org/officeDocument/2006/relationships/audio" Target="../media/audio4.wav"/><Relationship Id="rId2" Type="http://schemas.openxmlformats.org/officeDocument/2006/relationships/audio" Target="../media/media4.mp3"/><Relationship Id="rId16" Type="http://schemas.openxmlformats.org/officeDocument/2006/relationships/image" Target="../media/image57.svg"/><Relationship Id="rId20" Type="http://schemas.microsoft.com/office/2007/relationships/hdphoto" Target="../media/hdphoto7.wdp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24" Type="http://schemas.openxmlformats.org/officeDocument/2006/relationships/audio" Target="../media/audio3.wav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23" Type="http://schemas.openxmlformats.org/officeDocument/2006/relationships/image" Target="../media/image62.png"/><Relationship Id="rId10" Type="http://schemas.openxmlformats.org/officeDocument/2006/relationships/image" Target="../media/image52.svg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1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55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27.xml"/><Relationship Id="rId21" Type="http://schemas.microsoft.com/office/2007/relationships/hdphoto" Target="../media/hdphoto8.wdp"/><Relationship Id="rId7" Type="http://schemas.openxmlformats.org/officeDocument/2006/relationships/audio" Target="../media/audio3.wav"/><Relationship Id="rId12" Type="http://schemas.openxmlformats.org/officeDocument/2006/relationships/image" Target="../media/image58.png"/><Relationship Id="rId17" Type="http://schemas.openxmlformats.org/officeDocument/2006/relationships/image" Target="../media/image54.svg"/><Relationship Id="rId25" Type="http://schemas.openxmlformats.org/officeDocument/2006/relationships/audio" Target="../media/audio1.wav"/><Relationship Id="rId2" Type="http://schemas.openxmlformats.org/officeDocument/2006/relationships/audio" Target="../media/media4.mp3"/><Relationship Id="rId16" Type="http://schemas.openxmlformats.org/officeDocument/2006/relationships/image" Target="../media/image64.png"/><Relationship Id="rId20" Type="http://schemas.openxmlformats.org/officeDocument/2006/relationships/image" Target="../media/image65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4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image" Target="../media/image62.png"/><Relationship Id="rId10" Type="http://schemas.openxmlformats.org/officeDocument/2006/relationships/image" Target="../media/image56.png"/><Relationship Id="rId19" Type="http://schemas.openxmlformats.org/officeDocument/2006/relationships/image" Target="../media/image61.gif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63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5.png"/><Relationship Id="rId7" Type="http://schemas.openxmlformats.org/officeDocument/2006/relationships/audio" Target="../media/audio3.wav"/><Relationship Id="rId12" Type="http://schemas.openxmlformats.org/officeDocument/2006/relationships/image" Target="../media/image58.png"/><Relationship Id="rId17" Type="http://schemas.openxmlformats.org/officeDocument/2006/relationships/image" Target="../media/image54.svg"/><Relationship Id="rId25" Type="http://schemas.openxmlformats.org/officeDocument/2006/relationships/audio" Target="../media/audio3.wav"/><Relationship Id="rId2" Type="http://schemas.openxmlformats.org/officeDocument/2006/relationships/audio" Target="../media/media4.mp3"/><Relationship Id="rId16" Type="http://schemas.openxmlformats.org/officeDocument/2006/relationships/image" Target="../media/image64.png"/><Relationship Id="rId20" Type="http://schemas.openxmlformats.org/officeDocument/2006/relationships/image" Target="../media/image61.gif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audio" Target="../media/audio4.wav"/><Relationship Id="rId10" Type="http://schemas.openxmlformats.org/officeDocument/2006/relationships/image" Target="../media/image56.png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63.png"/><Relationship Id="rId2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128016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B57163-5230-BC45-A7E9-73C59BC85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9548"/>
              </p:ext>
            </p:extLst>
          </p:nvPr>
        </p:nvGraphicFramePr>
        <p:xfrm>
          <a:off x="1325880" y="1476534"/>
          <a:ext cx="9464040" cy="1188720"/>
        </p:xfrm>
        <a:graphic>
          <a:graphicData uri="http://schemas.openxmlformats.org/drawingml/2006/table">
            <a:tbl>
              <a:tblPr/>
              <a:tblGrid>
                <a:gridCol w="4732020">
                  <a:extLst>
                    <a:ext uri="{9D8B030D-6E8A-4147-A177-3AD203B41FA5}">
                      <a16:colId xmlns:a16="http://schemas.microsoft.com/office/drawing/2014/main" val="3863353709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206364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12,5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+ 7,5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 27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  b) 16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× 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  1 000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: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495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AB6A81-2646-A950-6DC9-9229D58EC173}"/>
              </a:ext>
            </a:extLst>
          </p:cNvPr>
          <p:cNvSpPr txBox="1"/>
          <p:nvPr/>
        </p:nvSpPr>
        <p:spPr>
          <a:xfrm>
            <a:off x="985520" y="3098800"/>
            <a:ext cx="1048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12,5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+ 7,5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16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× 4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– 27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73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: 10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3,9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19D3E-1394-6570-D654-A47F0AB7A3C5}"/>
              </a:ext>
            </a:extLst>
          </p:cNvPr>
          <p:cNvSpPr txBox="1"/>
          <p:nvPr/>
        </p:nvSpPr>
        <p:spPr>
          <a:xfrm>
            <a:off x="5059680" y="276352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250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3463F-CFCF-5751-9756-EC20B67B63BB}"/>
              </a:ext>
            </a:extLst>
          </p:cNvPr>
          <p:cNvSpPr/>
          <p:nvPr/>
        </p:nvSpPr>
        <p:spPr>
          <a:xfrm>
            <a:off x="4074160" y="148336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F1A49-E221-7AE2-423E-22F3C4B526A3}"/>
              </a:ext>
            </a:extLst>
          </p:cNvPr>
          <p:cNvSpPr/>
          <p:nvPr/>
        </p:nvSpPr>
        <p:spPr>
          <a:xfrm>
            <a:off x="8077200" y="2753360"/>
            <a:ext cx="10972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9ACD0A-9894-0CE8-2359-85489413A007}"/>
              </a:ext>
            </a:extLst>
          </p:cNvPr>
          <p:cNvSpPr/>
          <p:nvPr/>
        </p:nvSpPr>
        <p:spPr>
          <a:xfrm>
            <a:off x="4074160" y="149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1F064-029E-1C97-AD83-8C69ED78AEB0}"/>
              </a:ext>
            </a:extLst>
          </p:cNvPr>
          <p:cNvSpPr/>
          <p:nvPr/>
        </p:nvSpPr>
        <p:spPr>
          <a:xfrm>
            <a:off x="8006080" y="276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số đo thể tích phù hợp với mỗi đồ vật dưới đây.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F192C-ADD4-2D9A-200C-7808BE1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1962467"/>
            <a:ext cx="9315450" cy="37052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52A715-1E60-B882-D9DB-85CD02AA3358}"/>
              </a:ext>
            </a:extLst>
          </p:cNvPr>
          <p:cNvCxnSpPr/>
          <p:nvPr/>
        </p:nvCxnSpPr>
        <p:spPr>
          <a:xfrm>
            <a:off x="3271520" y="4439920"/>
            <a:ext cx="2661920" cy="36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B5A345-5C3E-BA9D-31C1-219F520D2BEA}"/>
              </a:ext>
            </a:extLst>
          </p:cNvPr>
          <p:cNvCxnSpPr>
            <a:cxnSpLocks/>
          </p:cNvCxnSpPr>
          <p:nvPr/>
        </p:nvCxnSpPr>
        <p:spPr>
          <a:xfrm flipH="1">
            <a:off x="2692400" y="3931920"/>
            <a:ext cx="3129280" cy="86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FE18C7-BE39-AA1D-35BE-9B47388469C5}"/>
              </a:ext>
            </a:extLst>
          </p:cNvPr>
          <p:cNvCxnSpPr>
            <a:cxnSpLocks/>
          </p:cNvCxnSpPr>
          <p:nvPr/>
        </p:nvCxnSpPr>
        <p:spPr>
          <a:xfrm>
            <a:off x="9225280" y="4023360"/>
            <a:ext cx="0" cy="822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dùng hai chai nước có thể tích là 0,5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để đổ đầy nước vào các ô làm đá, mỗi ô có thể tích 8 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Rô-bốt có thể đổ đầy được nhiều nhất bao nhiêu ô? Biết 1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0FEC4-3993-17A8-BCC2-79147853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330" y="2127885"/>
            <a:ext cx="331470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8E613-823E-B8CA-19F9-B9CAA5DD44C8}"/>
              </a:ext>
            </a:extLst>
          </p:cNvPr>
          <p:cNvSpPr txBox="1"/>
          <p:nvPr/>
        </p:nvSpPr>
        <p:spPr>
          <a:xfrm>
            <a:off x="1442720" y="2174240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số nước ở 2 chai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+ 0,5 = 1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 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1 000 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có thể đổ đầy được nhiều nhất số ô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: 8 = 125 (ô)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125 ô làm đá.</a:t>
            </a:r>
          </a:p>
        </p:txBody>
      </p:sp>
    </p:spTree>
    <p:extLst>
      <p:ext uri="{BB962C8B-B14F-4D97-AF65-F5344CB8AC3E}">
        <p14:creationId xmlns:p14="http://schemas.microsoft.com/office/powerpoint/2010/main" val="80576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03748" cy="2775311"/>
            <a:chOff x="-148932" y="294969"/>
            <a:chExt cx="1270374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795521" y="586071"/>
              <a:ext cx="7759295" cy="12151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...cm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1" y="9047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49374" y="539291"/>
              <a:ext cx="874468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...cm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10900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1 009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925482" y="1384810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9238" y="3301843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77825" cy="2460583"/>
            <a:chOff x="1" y="294969"/>
            <a:chExt cx="1287782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11215" y="678461"/>
              <a:ext cx="1026661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16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….cm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316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3 106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3 160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3 016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3248255" y="1415629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5703" y="1708129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lang="en-US" altLang="en-US" sz="6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lang="en-US" altLang="en-US" sz="5400" b="1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60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39A52BDC-DC01-8C34-D862-F9A8FA719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276178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277</Words>
  <Application>Microsoft Office PowerPoint</Application>
  <PresentationFormat>Widescreen</PresentationFormat>
  <Paragraphs>71</Paragraphs>
  <Slides>20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</vt:lpstr>
      <vt:lpstr>Cambria Math</vt:lpstr>
      <vt:lpstr>LNTH-Hoa Nho LNTH</vt:lpstr>
      <vt:lpstr>LNTH-LuoLuoNotangYuanTi 1</vt:lpstr>
      <vt:lpstr>SVN-Gretoon</vt:lpstr>
      <vt:lpstr>Wingdings</vt:lpstr>
      <vt:lpstr>字魂131号-酷乐潮玩体</vt:lpstr>
      <vt:lpstr>思源黑体 CN</vt:lpstr>
      <vt:lpstr>思源黑体 CN Bold</vt:lpstr>
      <vt:lpstr>思源黑体 CN Medium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2026-04-28T22:00:30Z</dcterms:modified>
  <cp:category>10NA</cp:category>
  <cp:version>10NA</cp:version>
</cp:coreProperties>
</file>