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Lst>
  <p:notesMasterIdLst>
    <p:notesMasterId r:id="rId20"/>
  </p:notesMasterIdLst>
  <p:sldIdLst>
    <p:sldId id="258" r:id="rId6"/>
    <p:sldId id="274" r:id="rId7"/>
    <p:sldId id="275" r:id="rId8"/>
    <p:sldId id="277" r:id="rId9"/>
    <p:sldId id="278" r:id="rId10"/>
    <p:sldId id="279" r:id="rId11"/>
    <p:sldId id="284" r:id="rId12"/>
    <p:sldId id="303" r:id="rId13"/>
    <p:sldId id="304" r:id="rId14"/>
    <p:sldId id="305" r:id="rId15"/>
    <p:sldId id="306" r:id="rId16"/>
    <p:sldId id="307" r:id="rId17"/>
    <p:sldId id="293" r:id="rId18"/>
    <p:sldId id="285" r:id="rId1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050"/>
    <a:srgbClr val="66FF99"/>
    <a:srgbClr val="FFFF66"/>
    <a:srgbClr val="00FFFF"/>
    <a:srgbClr val="CC66FF"/>
    <a:srgbClr val="54C379"/>
    <a:srgbClr val="CCFFFF"/>
    <a:srgbClr val="009999"/>
    <a:srgbClr val="E6FAFE"/>
    <a:srgbClr val="FFEF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144" autoAdjust="0"/>
    <p:restoredTop sz="91791" autoAdjust="0"/>
  </p:normalViewPr>
  <p:slideViewPr>
    <p:cSldViewPr snapToGrid="0">
      <p:cViewPr varScale="1">
        <p:scale>
          <a:sx n="63" d="100"/>
          <a:sy n="63" d="100"/>
        </p:scale>
        <p:origin x="888"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FD5019-5D4B-427C-9612-E597B39EB3BE}" type="datetimeFigureOut">
              <a:rPr lang="en-US" smtClean="0"/>
              <a:t>4/29/2026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08A976-40C2-48FE-AF3D-CCCCFE600B38}" type="slidenum">
              <a:rPr lang="en-US" smtClean="0"/>
              <a:t>‹#›</a:t>
            </a:fld>
            <a:endParaRPr lang="en-US"/>
          </a:p>
        </p:txBody>
      </p:sp>
    </p:spTree>
    <p:extLst>
      <p:ext uri="{BB962C8B-B14F-4D97-AF65-F5344CB8AC3E}">
        <p14:creationId xmlns:p14="http://schemas.microsoft.com/office/powerpoint/2010/main" val="33263147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6316E8-D369-4144-B301-7416DD4BFB7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EC471E-0752-4551-AB64-1F790B296C9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B257D75-F2B2-46DD-A06C-3BC32E0BFBB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4/29/2026</a:t>
            </a:fld>
            <a:endParaRPr lang="en-US"/>
          </a:p>
        </p:txBody>
      </p:sp>
      <p:sp>
        <p:nvSpPr>
          <p:cNvPr id="5" name="Footer Placeholder 4">
            <a:extLst>
              <a:ext uri="{FF2B5EF4-FFF2-40B4-BE49-F238E27FC236}">
                <a16:creationId xmlns:a16="http://schemas.microsoft.com/office/drawing/2014/main" id="{951F9065-BF97-49D6-9D54-F6EBB69FAB7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470D04-E05B-4CA4-884C-DB843BCADE15}"/>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01384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469AA8-10D1-457B-B137-1BAB66129B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B2BD320-1079-4537-82DB-D124337A09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BDB08B-4278-4C47-A120-35F435C367CA}"/>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4/29/2026</a:t>
            </a:fld>
            <a:endParaRPr lang="en-US"/>
          </a:p>
        </p:txBody>
      </p:sp>
      <p:sp>
        <p:nvSpPr>
          <p:cNvPr id="5" name="Footer Placeholder 4">
            <a:extLst>
              <a:ext uri="{FF2B5EF4-FFF2-40B4-BE49-F238E27FC236}">
                <a16:creationId xmlns:a16="http://schemas.microsoft.com/office/drawing/2014/main" id="{0DA58173-AF4D-4887-A2D2-FDF84E35C0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8021BE-1D65-4600-B931-37C8C8A117CF}"/>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083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1FDB697-2710-4774-B700-0D4459F5CE9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AA6483A-9012-4C24-B624-DCE02FF850F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E940F5-5310-4A6F-BAE1-59A8354DD255}"/>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4/29/2026</a:t>
            </a:fld>
            <a:endParaRPr lang="en-US"/>
          </a:p>
        </p:txBody>
      </p:sp>
      <p:sp>
        <p:nvSpPr>
          <p:cNvPr id="5" name="Footer Placeholder 4">
            <a:extLst>
              <a:ext uri="{FF2B5EF4-FFF2-40B4-BE49-F238E27FC236}">
                <a16:creationId xmlns:a16="http://schemas.microsoft.com/office/drawing/2014/main" id="{8692F22E-B2D8-4DC7-A989-BC0018739B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F4222B-FEE9-49CC-9BBE-DD5C6DC4CC37}"/>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42514837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354F92-953B-4083-B0C2-33C2C97CE73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2297E-FE11-4B15-906E-567D40359BA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23" indent="0" algn="ctr">
              <a:buNone/>
              <a:defRPr sz="2000"/>
            </a:lvl2pPr>
            <a:lvl3pPr marL="914446" indent="0" algn="ctr">
              <a:buNone/>
              <a:defRPr sz="1800"/>
            </a:lvl3pPr>
            <a:lvl4pPr marL="1371669" indent="0" algn="ctr">
              <a:buNone/>
              <a:defRPr sz="1600"/>
            </a:lvl4pPr>
            <a:lvl5pPr marL="1828891" indent="0" algn="ctr">
              <a:buNone/>
              <a:defRPr sz="1600"/>
            </a:lvl5pPr>
            <a:lvl6pPr marL="2286114" indent="0" algn="ctr">
              <a:buNone/>
              <a:defRPr sz="1600"/>
            </a:lvl6pPr>
            <a:lvl7pPr marL="2743337" indent="0" algn="ctr">
              <a:buNone/>
              <a:defRPr sz="1600"/>
            </a:lvl7pPr>
            <a:lvl8pPr marL="3200560" indent="0" algn="ctr">
              <a:buNone/>
              <a:defRPr sz="1600"/>
            </a:lvl8pPr>
            <a:lvl9pPr marL="3657783"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C36EBF1-9347-4B68-A4C9-C6D5E22C2E51}"/>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D692569-28EA-46A1-8D34-2CD2617DA668}"/>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88E2FF9-BF09-41C0-B6F0-A90C24ACBD3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257281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CF2E9EB-C63A-4DCC-AB5F-5A765D1D7A7B}"/>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806DB5F-1719-4DE6-BCBB-9ECFF0C708E0}"/>
              </a:ext>
            </a:extLst>
          </p:cNvPr>
          <p:cNvSpPr>
            <a:spLocks noGrp="1"/>
          </p:cNvSpPr>
          <p:nvPr>
            <p:ph idx="1"/>
          </p:nvPr>
        </p:nvSpPr>
        <p:spPr>
          <a:xfrm>
            <a:off x="838200" y="1825626"/>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854595E-A2BF-4354-AE55-25E266E30F0B}"/>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16E182A-D9BD-45B8-B274-27D748095E9B}"/>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CA58A53-FE56-4488-B1F8-4B0823553705}"/>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4575713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CC05CA-F60D-43E8-9D75-4F3E7BC0646D}"/>
              </a:ext>
            </a:extLst>
          </p:cNvPr>
          <p:cNvSpPr>
            <a:spLocks noGrp="1"/>
          </p:cNvSpPr>
          <p:nvPr>
            <p:ph type="title"/>
          </p:nvPr>
        </p:nvSpPr>
        <p:spPr>
          <a:xfrm>
            <a:off x="831850" y="1709739"/>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16B9B39-7811-4B45-BB97-FF83865AA4CF}"/>
              </a:ext>
            </a:extLst>
          </p:cNvPr>
          <p:cNvSpPr>
            <a:spLocks noGrp="1"/>
          </p:cNvSpPr>
          <p:nvPr>
            <p:ph type="body" idx="1"/>
          </p:nvPr>
        </p:nvSpPr>
        <p:spPr>
          <a:xfrm>
            <a:off x="831850" y="4589464"/>
            <a:ext cx="10515600" cy="1500187"/>
          </a:xfrm>
          <a:prstGeom prst="rect">
            <a:avLst/>
          </a:prstGeom>
        </p:spPr>
        <p:txBody>
          <a:bodyPr/>
          <a:lstStyle>
            <a:lvl1pPr marL="0" indent="0">
              <a:buNone/>
              <a:defRPr sz="2400">
                <a:solidFill>
                  <a:schemeClr val="tx1">
                    <a:tint val="75000"/>
                  </a:schemeClr>
                </a:solidFill>
              </a:defRPr>
            </a:lvl1pPr>
            <a:lvl2pPr marL="457223" indent="0">
              <a:buNone/>
              <a:defRPr sz="2000">
                <a:solidFill>
                  <a:schemeClr val="tx1">
                    <a:tint val="75000"/>
                  </a:schemeClr>
                </a:solidFill>
              </a:defRPr>
            </a:lvl2pPr>
            <a:lvl3pPr marL="914446" indent="0">
              <a:buNone/>
              <a:defRPr sz="1800">
                <a:solidFill>
                  <a:schemeClr val="tx1">
                    <a:tint val="75000"/>
                  </a:schemeClr>
                </a:solidFill>
              </a:defRPr>
            </a:lvl3pPr>
            <a:lvl4pPr marL="1371669" indent="0">
              <a:buNone/>
              <a:defRPr sz="1600">
                <a:solidFill>
                  <a:schemeClr val="tx1">
                    <a:tint val="75000"/>
                  </a:schemeClr>
                </a:solidFill>
              </a:defRPr>
            </a:lvl4pPr>
            <a:lvl5pPr marL="1828891" indent="0">
              <a:buNone/>
              <a:defRPr sz="1600">
                <a:solidFill>
                  <a:schemeClr val="tx1">
                    <a:tint val="75000"/>
                  </a:schemeClr>
                </a:solidFill>
              </a:defRPr>
            </a:lvl5pPr>
            <a:lvl6pPr marL="2286114" indent="0">
              <a:buNone/>
              <a:defRPr sz="1600">
                <a:solidFill>
                  <a:schemeClr val="tx1">
                    <a:tint val="75000"/>
                  </a:schemeClr>
                </a:solidFill>
              </a:defRPr>
            </a:lvl6pPr>
            <a:lvl7pPr marL="2743337" indent="0">
              <a:buNone/>
              <a:defRPr sz="1600">
                <a:solidFill>
                  <a:schemeClr val="tx1">
                    <a:tint val="75000"/>
                  </a:schemeClr>
                </a:solidFill>
              </a:defRPr>
            </a:lvl7pPr>
            <a:lvl8pPr marL="3200560" indent="0">
              <a:buNone/>
              <a:defRPr sz="1600">
                <a:solidFill>
                  <a:schemeClr val="tx1">
                    <a:tint val="75000"/>
                  </a:schemeClr>
                </a:solidFill>
              </a:defRPr>
            </a:lvl8pPr>
            <a:lvl9pPr marL="3657783"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7ADD28D-A131-4D13-ABDB-F5C7A375F3E9}"/>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B775CDED-072D-4843-80F1-4F9F600F92E3}"/>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5779E360-18D0-4CE8-A4CA-FB18938A791A}"/>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7"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8" name="Picture 7">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9" name="Picture 8">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0"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extBox 10">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399806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750" fill="hold"/>
                                        <p:tgtEl>
                                          <p:spTgt spid="11"/>
                                        </p:tgtEl>
                                        <p:attrNameLst>
                                          <p:attrName>ppt_w</p:attrName>
                                        </p:attrNameLst>
                                      </p:cBhvr>
                                      <p:tavLst>
                                        <p:tav tm="0">
                                          <p:val>
                                            <p:fltVal val="0"/>
                                          </p:val>
                                        </p:tav>
                                        <p:tav tm="100000">
                                          <p:val>
                                            <p:strVal val="#ppt_w"/>
                                          </p:val>
                                        </p:tav>
                                      </p:tavLst>
                                    </p:anim>
                                    <p:anim calcmode="lin" valueType="num">
                                      <p:cBhvr>
                                        <p:cTn id="8" dur="1750" fill="hold"/>
                                        <p:tgtEl>
                                          <p:spTgt spid="11"/>
                                        </p:tgtEl>
                                        <p:attrNameLst>
                                          <p:attrName>ppt_h</p:attrName>
                                        </p:attrNameLst>
                                      </p:cBhvr>
                                      <p:tavLst>
                                        <p:tav tm="0">
                                          <p:val>
                                            <p:fltVal val="0"/>
                                          </p:val>
                                        </p:tav>
                                        <p:tav tm="100000">
                                          <p:val>
                                            <p:strVal val="#ppt_h"/>
                                          </p:val>
                                        </p:tav>
                                      </p:tavLst>
                                    </p:anim>
                                    <p:animEffect transition="in" filter="fade">
                                      <p:cBhvr>
                                        <p:cTn id="9" dur="1750"/>
                                        <p:tgtEl>
                                          <p:spTgt spid="11"/>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1"/>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1369B10-F42A-4E82-9C41-CFD491E6343E}"/>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99D7A5D-0188-477A-80B9-14A883F2F1C5}"/>
              </a:ext>
            </a:extLst>
          </p:cNvPr>
          <p:cNvSpPr>
            <a:spLocks noGrp="1"/>
          </p:cNvSpPr>
          <p:nvPr>
            <p:ph sz="half" idx="1"/>
          </p:nvPr>
        </p:nvSpPr>
        <p:spPr>
          <a:xfrm>
            <a:off x="838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A2A1CF6-B91B-4B06-98A7-A38AABF44E70}"/>
              </a:ext>
            </a:extLst>
          </p:cNvPr>
          <p:cNvSpPr>
            <a:spLocks noGrp="1"/>
          </p:cNvSpPr>
          <p:nvPr>
            <p:ph sz="half" idx="2"/>
          </p:nvPr>
        </p:nvSpPr>
        <p:spPr>
          <a:xfrm>
            <a:off x="6172200" y="1825626"/>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B8532A4E-7954-4AEC-9E0B-02DA3C4384C0}"/>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1DEBB75-5660-43FB-ABD8-32AC9251C49A}"/>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D5180DC-3D6B-49C3-A17F-552C8019EC26}"/>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8"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9" name="Picture 8">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0" name="Picture 9">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1"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282046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750" fill="hold"/>
                                        <p:tgtEl>
                                          <p:spTgt spid="12"/>
                                        </p:tgtEl>
                                        <p:attrNameLst>
                                          <p:attrName>ppt_w</p:attrName>
                                        </p:attrNameLst>
                                      </p:cBhvr>
                                      <p:tavLst>
                                        <p:tav tm="0">
                                          <p:val>
                                            <p:fltVal val="0"/>
                                          </p:val>
                                        </p:tav>
                                        <p:tav tm="100000">
                                          <p:val>
                                            <p:strVal val="#ppt_w"/>
                                          </p:val>
                                        </p:tav>
                                      </p:tavLst>
                                    </p:anim>
                                    <p:anim calcmode="lin" valueType="num">
                                      <p:cBhvr>
                                        <p:cTn id="8" dur="1750" fill="hold"/>
                                        <p:tgtEl>
                                          <p:spTgt spid="12"/>
                                        </p:tgtEl>
                                        <p:attrNameLst>
                                          <p:attrName>ppt_h</p:attrName>
                                        </p:attrNameLst>
                                      </p:cBhvr>
                                      <p:tavLst>
                                        <p:tav tm="0">
                                          <p:val>
                                            <p:fltVal val="0"/>
                                          </p:val>
                                        </p:tav>
                                        <p:tav tm="100000">
                                          <p:val>
                                            <p:strVal val="#ppt_h"/>
                                          </p:val>
                                        </p:tav>
                                      </p:tavLst>
                                    </p:anim>
                                    <p:animEffect transition="in" filter="fade">
                                      <p:cBhvr>
                                        <p:cTn id="9" dur="1750"/>
                                        <p:tgtEl>
                                          <p:spTgt spid="12"/>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2"/>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B4C7C9-11A8-499B-8764-6CC5574EE6E4}"/>
              </a:ext>
            </a:extLst>
          </p:cNvPr>
          <p:cNvSpPr>
            <a:spLocks noGrp="1"/>
          </p:cNvSpPr>
          <p:nvPr>
            <p:ph type="title"/>
          </p:nvPr>
        </p:nvSpPr>
        <p:spPr>
          <a:xfrm>
            <a:off x="839788" y="365126"/>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FD108F8E-476B-45FF-9F64-81BA6873D0C5}"/>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6A449E0-20D4-40C4-B27D-2D84933F8943}"/>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209D281-92C5-47C8-BCF3-C42A611A21B3}"/>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23" indent="0">
              <a:buNone/>
              <a:defRPr sz="2000" b="1"/>
            </a:lvl2pPr>
            <a:lvl3pPr marL="914446" indent="0">
              <a:buNone/>
              <a:defRPr sz="1800" b="1"/>
            </a:lvl3pPr>
            <a:lvl4pPr marL="1371669" indent="0">
              <a:buNone/>
              <a:defRPr sz="1600" b="1"/>
            </a:lvl4pPr>
            <a:lvl5pPr marL="1828891" indent="0">
              <a:buNone/>
              <a:defRPr sz="1600" b="1"/>
            </a:lvl5pPr>
            <a:lvl6pPr marL="2286114" indent="0">
              <a:buNone/>
              <a:defRPr sz="1600" b="1"/>
            </a:lvl6pPr>
            <a:lvl7pPr marL="2743337" indent="0">
              <a:buNone/>
              <a:defRPr sz="1600" b="1"/>
            </a:lvl7pPr>
            <a:lvl8pPr marL="3200560" indent="0">
              <a:buNone/>
              <a:defRPr sz="1600" b="1"/>
            </a:lvl8pPr>
            <a:lvl9pPr marL="3657783"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7E11EE0-5D3C-4FA3-B188-287379D53138}"/>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753C63C-A499-4547-9E71-9227B310642F}"/>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C8FCD438-FF5A-4095-9057-1721060E317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AA8B1635-26D2-4BCB-9983-DCFD491A43FD}"/>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10"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11" name="Picture 10">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12" name="Picture 11">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13"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44516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750" fill="hold"/>
                                        <p:tgtEl>
                                          <p:spTgt spid="14"/>
                                        </p:tgtEl>
                                        <p:attrNameLst>
                                          <p:attrName>ppt_w</p:attrName>
                                        </p:attrNameLst>
                                      </p:cBhvr>
                                      <p:tavLst>
                                        <p:tav tm="0">
                                          <p:val>
                                            <p:fltVal val="0"/>
                                          </p:val>
                                        </p:tav>
                                        <p:tav tm="100000">
                                          <p:val>
                                            <p:strVal val="#ppt_w"/>
                                          </p:val>
                                        </p:tav>
                                      </p:tavLst>
                                    </p:anim>
                                    <p:anim calcmode="lin" valueType="num">
                                      <p:cBhvr>
                                        <p:cTn id="8" dur="1750" fill="hold"/>
                                        <p:tgtEl>
                                          <p:spTgt spid="14"/>
                                        </p:tgtEl>
                                        <p:attrNameLst>
                                          <p:attrName>ppt_h</p:attrName>
                                        </p:attrNameLst>
                                      </p:cBhvr>
                                      <p:tavLst>
                                        <p:tav tm="0">
                                          <p:val>
                                            <p:fltVal val="0"/>
                                          </p:val>
                                        </p:tav>
                                        <p:tav tm="100000">
                                          <p:val>
                                            <p:strVal val="#ppt_h"/>
                                          </p:val>
                                        </p:tav>
                                      </p:tavLst>
                                    </p:anim>
                                    <p:animEffect transition="in" filter="fade">
                                      <p:cBhvr>
                                        <p:cTn id="9" dur="1750"/>
                                        <p:tgtEl>
                                          <p:spTgt spid="14"/>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4"/>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518494D-C60D-4888-B4B3-FE3564E2252A}"/>
              </a:ext>
            </a:extLst>
          </p:cNvPr>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1AF661-862E-4199-81FD-E511A3451D26}"/>
              </a:ext>
            </a:extLst>
          </p:cNvPr>
          <p:cNvSpPr>
            <a:spLocks noGrp="1"/>
          </p:cNvSpPr>
          <p:nvPr>
            <p:ph type="dt" sz="half" idx="10"/>
          </p:nvPr>
        </p:nvSpPr>
        <p:spPr>
          <a:xfrm>
            <a:off x="838200" y="6356351"/>
            <a:ext cx="2743200" cy="365125"/>
          </a:xfrm>
          <a:prstGeom prst="rect">
            <a:avLst/>
          </a:prstGeom>
        </p:spPr>
        <p:txBody>
          <a:bodyPr/>
          <a:lstStyle/>
          <a:p>
            <a:pPr defTabSz="914446">
              <a:defRPr/>
            </a:pPr>
            <a:fld id="{26D9E5FA-D399-4A06-82D2-0305B4B95418}" type="datetimeFigureOut">
              <a:rPr lang="zh-CN" altLang="en-US" smtClean="0">
                <a:solidFill>
                  <a:prstClr val="black">
                    <a:tint val="75000"/>
                  </a:prstClr>
                </a:solidFill>
              </a:rPr>
              <a:pPr defTabSz="914446">
                <a:defRPr/>
              </a:pPr>
              <a:t>2026/4/29</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71AB2D70-47B6-4FA0-A56D-B83A474437D1}"/>
              </a:ext>
            </a:extLst>
          </p:cNvPr>
          <p:cNvSpPr>
            <a:spLocks noGrp="1"/>
          </p:cNvSpPr>
          <p:nvPr>
            <p:ph type="ftr" sz="quarter" idx="11"/>
          </p:nvPr>
        </p:nvSpPr>
        <p:spPr>
          <a:xfrm>
            <a:off x="4038600" y="6356351"/>
            <a:ext cx="4114800" cy="365125"/>
          </a:xfrm>
          <a:prstGeom prst="rect">
            <a:avLst/>
          </a:prstGeom>
        </p:spPr>
        <p:txBody>
          <a:bodyPr/>
          <a:lstStyle/>
          <a:p>
            <a:pPr defTabSz="914446">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8B43BC7-48E6-4F29-9F84-B0C52CE04600}"/>
              </a:ext>
            </a:extLst>
          </p:cNvPr>
          <p:cNvSpPr>
            <a:spLocks noGrp="1"/>
          </p:cNvSpPr>
          <p:nvPr>
            <p:ph type="sldNum" sz="quarter" idx="12"/>
          </p:nvPr>
        </p:nvSpPr>
        <p:spPr>
          <a:xfrm>
            <a:off x="8610600" y="6356351"/>
            <a:ext cx="2743200" cy="365125"/>
          </a:xfrm>
          <a:prstGeom prst="rect">
            <a:avLst/>
          </a:prstGeom>
        </p:spPr>
        <p:txBody>
          <a:bodyPr/>
          <a:lstStyle/>
          <a:p>
            <a:pPr defTabSz="914446">
              <a:defRPr/>
            </a:pPr>
            <a:fld id="{14115003-105A-4660-9E65-6F50C54AB1CE}" type="slidenum">
              <a:rPr lang="zh-CN" altLang="en-US" smtClean="0">
                <a:solidFill>
                  <a:prstClr val="black">
                    <a:tint val="75000"/>
                  </a:prstClr>
                </a:solidFill>
              </a:rPr>
              <a:pPr defTabSz="914446">
                <a:defRPr/>
              </a:pPr>
              <a:t>‹#›</a:t>
            </a:fld>
            <a:endParaRPr lang="zh-CN" altLang="en-US">
              <a:solidFill>
                <a:prstClr val="black">
                  <a:tint val="75000"/>
                </a:prstClr>
              </a:solidFill>
            </a:endParaRPr>
          </a:p>
        </p:txBody>
      </p:sp>
      <p:sp>
        <p:nvSpPr>
          <p:cNvPr id="6" name="Title 1">
            <a:extLst>
              <a:ext uri="{FF2B5EF4-FFF2-40B4-BE49-F238E27FC236}">
                <a16:creationId xmlns:a16="http://schemas.microsoft.com/office/drawing/2014/main" id="{A821CF4B-4805-F62B-FA58-B20995089743}"/>
              </a:ext>
            </a:extLst>
          </p:cNvPr>
          <p:cNvSpPr txBox="1">
            <a:spLocks/>
          </p:cNvSpPr>
          <p:nvPr userDrawn="1"/>
        </p:nvSpPr>
        <p:spPr>
          <a:xfrm>
            <a:off x="10165427" y="-809134"/>
            <a:ext cx="2186247" cy="787400"/>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46"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By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Cảm</a:t>
            </a:r>
            <a:r>
              <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rPr>
              <a:t> </a:t>
            </a:r>
            <a:r>
              <a:rPr kumimoji="0" lang="en-US" sz="3200" b="0" i="0" u="none" strike="noStrike" kern="1200" cap="none" spc="0" normalizeH="0" baseline="0" noProof="0" dirty="0" err="1">
                <a:ln>
                  <a:noFill/>
                </a:ln>
                <a:solidFill>
                  <a:srgbClr val="D63E3D">
                    <a:lumMod val="50000"/>
                  </a:srgbClr>
                </a:solidFill>
                <a:effectLst/>
                <a:uLnTx/>
                <a:uFillTx/>
                <a:latin typeface="#9Slide07 Altus" pitchFamily="2" charset="0"/>
                <a:ea typeface="+mj-ea"/>
                <a:cs typeface="+mj-cs"/>
              </a:rPr>
              <a:t>Nguyễn</a:t>
            </a:r>
            <a:endParaRPr kumimoji="0" lang="en-US" sz="3200" b="0" i="0" u="none" strike="noStrike" kern="1200" cap="none" spc="0" normalizeH="0" baseline="0" noProof="0" dirty="0">
              <a:ln>
                <a:noFill/>
              </a:ln>
              <a:solidFill>
                <a:srgbClr val="D63E3D">
                  <a:lumMod val="50000"/>
                </a:srgbClr>
              </a:solidFill>
              <a:effectLst/>
              <a:uLnTx/>
              <a:uFillTx/>
              <a:latin typeface="#9Slide07 Altus" pitchFamily="2" charset="0"/>
              <a:ea typeface="+mj-ea"/>
              <a:cs typeface="+mj-cs"/>
            </a:endParaRPr>
          </a:p>
        </p:txBody>
      </p:sp>
      <p:pic>
        <p:nvPicPr>
          <p:cNvPr id="7" name="Picture 6">
            <a:extLst>
              <a:ext uri="{FF2B5EF4-FFF2-40B4-BE49-F238E27FC236}">
                <a16:creationId xmlns:a16="http://schemas.microsoft.com/office/drawing/2014/main" id="{C091A863-EA6A-7AE9-1EA0-0E6B112B4182}"/>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147456" y="-221075"/>
            <a:ext cx="2186247" cy="2317405"/>
          </a:xfrm>
          <a:prstGeom prst="rect">
            <a:avLst/>
          </a:prstGeom>
        </p:spPr>
      </p:pic>
      <p:pic>
        <p:nvPicPr>
          <p:cNvPr id="8" name="Picture 7">
            <a:extLst>
              <a:ext uri="{FF2B5EF4-FFF2-40B4-BE49-F238E27FC236}">
                <a16:creationId xmlns:a16="http://schemas.microsoft.com/office/drawing/2014/main" id="{DFB22C03-863D-D515-3F45-702202099A0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1520881" y="7791451"/>
            <a:ext cx="1824009" cy="2002485"/>
          </a:xfrm>
          <a:prstGeom prst="rect">
            <a:avLst/>
          </a:prstGeom>
        </p:spPr>
      </p:pic>
      <p:sp>
        <p:nvSpPr>
          <p:cNvPr id="9" name="TextBox 3">
            <a:extLst>
              <a:ext uri="{FF2B5EF4-FFF2-40B4-BE49-F238E27FC236}">
                <a16:creationId xmlns:a16="http://schemas.microsoft.com/office/drawing/2014/main" id="{2258BEA5-4DC8-A2C6-2385-4D03F0346EBA}"/>
              </a:ext>
            </a:extLst>
          </p:cNvPr>
          <p:cNvSpPr txBox="1"/>
          <p:nvPr userDrawn="1"/>
        </p:nvSpPr>
        <p:spPr>
          <a:xfrm>
            <a:off x="2952750" y="9098619"/>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18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18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8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8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5047A2B-9A99-AC17-64CA-7FDEDA441E67}"/>
              </a:ext>
            </a:extLst>
          </p:cNvPr>
          <p:cNvSpPr txBox="1"/>
          <p:nvPr userDrawn="1"/>
        </p:nvSpPr>
        <p:spPr>
          <a:xfrm>
            <a:off x="-2717376" y="1912026"/>
            <a:ext cx="3326085" cy="553998"/>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err="1">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Măng</a:t>
            </a:r>
            <a:r>
              <a:rPr kumimoji="0" lang="en-US"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rPr>
              <a:t> Non</a:t>
            </a:r>
            <a:endParaRPr kumimoji="0" lang="id-ID" sz="3000" b="0" i="0" u="none" strike="noStrike" kern="1200" cap="none" spc="0" normalizeH="0" baseline="0" noProof="0">
              <a:ln>
                <a:noFill/>
              </a:ln>
              <a:solidFill>
                <a:srgbClr val="2E9733"/>
              </a:solidFill>
              <a:effectLst>
                <a:outerShdw dist="165100" dir="2700000" sx="99000" sy="99000" algn="tl" rotWithShape="0">
                  <a:srgbClr val="FFB64C">
                    <a:alpha val="63000"/>
                  </a:srgbClr>
                </a:outerShdw>
                <a:reflection blurRad="6350" stA="55000" endA="300" endPos="45500" dir="5400000" sy="-10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6364052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750" fill="hold"/>
                                        <p:tgtEl>
                                          <p:spTgt spid="10"/>
                                        </p:tgtEl>
                                        <p:attrNameLst>
                                          <p:attrName>ppt_w</p:attrName>
                                        </p:attrNameLst>
                                      </p:cBhvr>
                                      <p:tavLst>
                                        <p:tav tm="0">
                                          <p:val>
                                            <p:fltVal val="0"/>
                                          </p:val>
                                        </p:tav>
                                        <p:tav tm="100000">
                                          <p:val>
                                            <p:strVal val="#ppt_w"/>
                                          </p:val>
                                        </p:tav>
                                      </p:tavLst>
                                    </p:anim>
                                    <p:anim calcmode="lin" valueType="num">
                                      <p:cBhvr>
                                        <p:cTn id="8" dur="1750" fill="hold"/>
                                        <p:tgtEl>
                                          <p:spTgt spid="10"/>
                                        </p:tgtEl>
                                        <p:attrNameLst>
                                          <p:attrName>ppt_h</p:attrName>
                                        </p:attrNameLst>
                                      </p:cBhvr>
                                      <p:tavLst>
                                        <p:tav tm="0">
                                          <p:val>
                                            <p:fltVal val="0"/>
                                          </p:val>
                                        </p:tav>
                                        <p:tav tm="100000">
                                          <p:val>
                                            <p:strVal val="#ppt_h"/>
                                          </p:val>
                                        </p:tav>
                                      </p:tavLst>
                                    </p:anim>
                                    <p:animEffect transition="in" filter="fade">
                                      <p:cBhvr>
                                        <p:cTn id="9" dur="1750"/>
                                        <p:tgtEl>
                                          <p:spTgt spid="10"/>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1434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932953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CC6BB-97D3-4255-B7E1-017F5D926D7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81CE5E5-5282-4D69-975C-3597BA14151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C55457-C0BC-482A-971B-45119F814C3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4/29/2026</a:t>
            </a:fld>
            <a:endParaRPr lang="en-US"/>
          </a:p>
        </p:txBody>
      </p:sp>
      <p:sp>
        <p:nvSpPr>
          <p:cNvPr id="5" name="Footer Placeholder 4">
            <a:extLst>
              <a:ext uri="{FF2B5EF4-FFF2-40B4-BE49-F238E27FC236}">
                <a16:creationId xmlns:a16="http://schemas.microsoft.com/office/drawing/2014/main" id="{9F032992-0697-430C-8051-1D24817447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6AE6479-B931-4084-8911-419EF843182C}"/>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9603948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3966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796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11612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30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48C-A225-42CD-942F-B5162025ED8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D07D4FC-C44D-4092-8920-A139EB6424E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3DA002-6AAA-4983-A20D-4613E5A193EB}"/>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4/29/2026</a:t>
            </a:fld>
            <a:endParaRPr lang="en-US"/>
          </a:p>
        </p:txBody>
      </p:sp>
      <p:sp>
        <p:nvSpPr>
          <p:cNvPr id="5" name="Footer Placeholder 4">
            <a:extLst>
              <a:ext uri="{FF2B5EF4-FFF2-40B4-BE49-F238E27FC236}">
                <a16:creationId xmlns:a16="http://schemas.microsoft.com/office/drawing/2014/main" id="{B864DD3E-6EC2-4DAF-BFF1-06725D4B2D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93CA01-B6E2-417F-AF2D-0FDE88F9092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527678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BFFD07-1E4C-4FFD-88A1-75E7763B9D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DFDD73-4249-4FE5-8371-3412A1C2BFA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6D1285-1161-4AA7-85C5-49183854AD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EB0C8D-09B2-4A55-8103-296BB2C7F7F3}"/>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4/29/2026</a:t>
            </a:fld>
            <a:endParaRPr lang="en-US"/>
          </a:p>
        </p:txBody>
      </p:sp>
      <p:sp>
        <p:nvSpPr>
          <p:cNvPr id="6" name="Footer Placeholder 5">
            <a:extLst>
              <a:ext uri="{FF2B5EF4-FFF2-40B4-BE49-F238E27FC236}">
                <a16:creationId xmlns:a16="http://schemas.microsoft.com/office/drawing/2014/main" id="{D5FA73CA-A3F5-4546-BF01-E2C11F81AF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293F0AE-775C-4C48-8994-F16CC69DEF56}"/>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3240860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E119E-48EC-436F-98D5-2668D216A9F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B79E86D-8349-47F0-9A28-AE3B2FC0F01B}"/>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4A11436-4207-4DCD-BD51-41E992D59E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E6604A0-B31A-4EB8-89A8-45BD72D58F0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0C6FE0-258C-4862-B91F-BB91735356C3}"/>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66BE7F7-5494-4CB6-9476-DC97F636BA7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4/29/2026</a:t>
            </a:fld>
            <a:endParaRPr lang="en-US"/>
          </a:p>
        </p:txBody>
      </p:sp>
      <p:sp>
        <p:nvSpPr>
          <p:cNvPr id="8" name="Footer Placeholder 7">
            <a:extLst>
              <a:ext uri="{FF2B5EF4-FFF2-40B4-BE49-F238E27FC236}">
                <a16:creationId xmlns:a16="http://schemas.microsoft.com/office/drawing/2014/main" id="{91436DB7-E8E8-4542-BCB1-85A626F405F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743B4F5-4369-4977-A2A5-1C163FE129B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6679901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122FA0-2553-44B4-833B-A0195AD4E3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51D811B8-ECA4-4130-9237-DD73ED0F3614}"/>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4/29/2026</a:t>
            </a:fld>
            <a:endParaRPr lang="en-US"/>
          </a:p>
        </p:txBody>
      </p:sp>
      <p:sp>
        <p:nvSpPr>
          <p:cNvPr id="4" name="Footer Placeholder 3">
            <a:extLst>
              <a:ext uri="{FF2B5EF4-FFF2-40B4-BE49-F238E27FC236}">
                <a16:creationId xmlns:a16="http://schemas.microsoft.com/office/drawing/2014/main" id="{49D35CBA-358B-46F7-9682-303257E4B8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9B94AA6-72CE-4B78-B1C0-D10CA67F635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351788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7CA045-4382-42C8-ABC4-9EEC9BE4004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4/29/2026</a:t>
            </a:fld>
            <a:endParaRPr lang="en-US"/>
          </a:p>
        </p:txBody>
      </p:sp>
      <p:sp>
        <p:nvSpPr>
          <p:cNvPr id="3" name="Footer Placeholder 2">
            <a:extLst>
              <a:ext uri="{FF2B5EF4-FFF2-40B4-BE49-F238E27FC236}">
                <a16:creationId xmlns:a16="http://schemas.microsoft.com/office/drawing/2014/main" id="{74F1C7DB-4D6C-461A-A5A6-FD29FFEFCD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95E812C-8BA6-411C-9E8F-0863F8BFEF8B}"/>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6277985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87C20-B7B3-48B4-AB66-336791809ED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FD0EE4A-8E41-4029-A728-E7FEDEA3760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AE89355-D6EC-4A28-A685-35ED08F0CD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0F6D83-5F12-4B2D-A2B0-5F9B729CEB06}"/>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4/29/2026</a:t>
            </a:fld>
            <a:endParaRPr lang="en-US"/>
          </a:p>
        </p:txBody>
      </p:sp>
      <p:sp>
        <p:nvSpPr>
          <p:cNvPr id="6" name="Footer Placeholder 5">
            <a:extLst>
              <a:ext uri="{FF2B5EF4-FFF2-40B4-BE49-F238E27FC236}">
                <a16:creationId xmlns:a16="http://schemas.microsoft.com/office/drawing/2014/main" id="{CDF2A512-4AB7-4345-93C5-745D9F115D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49FED7-CA14-4433-9F30-D7B96EC1BC89}"/>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1888089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C1E65-BA50-4684-B3E7-442EA36B2E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6A65D2E-6181-4684-BB59-42DAEFB3A48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3364C6-F8A3-4689-97D0-5510EB7298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67075A-014B-4F95-B0D5-68DF8CCF90C1}"/>
              </a:ext>
            </a:extLst>
          </p:cNvPr>
          <p:cNvSpPr>
            <a:spLocks noGrp="1"/>
          </p:cNvSpPr>
          <p:nvPr>
            <p:ph type="dt" sz="half" idx="10"/>
          </p:nvPr>
        </p:nvSpPr>
        <p:spPr>
          <a:xfrm>
            <a:off x="838200" y="6356350"/>
            <a:ext cx="2743200" cy="365125"/>
          </a:xfrm>
          <a:prstGeom prst="rect">
            <a:avLst/>
          </a:prstGeom>
        </p:spPr>
        <p:txBody>
          <a:bodyPr/>
          <a:lstStyle/>
          <a:p>
            <a:fld id="{A74E842C-0380-4F91-90CB-D0A1C2F20BCF}" type="datetimeFigureOut">
              <a:rPr lang="en-US" smtClean="0"/>
              <a:t>4/29/2026</a:t>
            </a:fld>
            <a:endParaRPr lang="en-US"/>
          </a:p>
        </p:txBody>
      </p:sp>
      <p:sp>
        <p:nvSpPr>
          <p:cNvPr id="6" name="Footer Placeholder 5">
            <a:extLst>
              <a:ext uri="{FF2B5EF4-FFF2-40B4-BE49-F238E27FC236}">
                <a16:creationId xmlns:a16="http://schemas.microsoft.com/office/drawing/2014/main" id="{1353E13F-9D71-4E2B-9B78-94B4F873D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3A5E93-3B64-4A46-BE03-CE6E635BB5E0}"/>
              </a:ext>
            </a:extLst>
          </p:cNvPr>
          <p:cNvSpPr>
            <a:spLocks noGrp="1"/>
          </p:cNvSpPr>
          <p:nvPr>
            <p:ph type="sldNum" sz="quarter" idx="12"/>
          </p:nvPr>
        </p:nvSpPr>
        <p:spPr>
          <a:xfrm>
            <a:off x="8610600" y="6356350"/>
            <a:ext cx="2743200" cy="365125"/>
          </a:xfrm>
          <a:prstGeom prst="rect">
            <a:avLst/>
          </a:prstGeom>
        </p:spPr>
        <p:txBody>
          <a:bodyPr/>
          <a:lstStyle/>
          <a:p>
            <a:fld id="{666ADE84-ACFC-48CE-94B5-EF33C16F443B}" type="slidenum">
              <a:rPr lang="en-US" smtClean="0"/>
              <a:t>‹#›</a:t>
            </a:fld>
            <a:endParaRPr lang="en-US"/>
          </a:p>
        </p:txBody>
      </p:sp>
    </p:spTree>
    <p:extLst>
      <p:ext uri="{BB962C8B-B14F-4D97-AF65-F5344CB8AC3E}">
        <p14:creationId xmlns:p14="http://schemas.microsoft.com/office/powerpoint/2010/main" val="2970145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round pink label with white text and a black background&#10;&#10;Description automatically generated">
            <a:extLst>
              <a:ext uri="{FF2B5EF4-FFF2-40B4-BE49-F238E27FC236}">
                <a16:creationId xmlns:a16="http://schemas.microsoft.com/office/drawing/2014/main" id="{DAE3DC4A-933A-6208-F8E4-5E0A93AE5F7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10139" y="74012"/>
            <a:ext cx="1440047" cy="1440047"/>
          </a:xfrm>
          <a:prstGeom prst="rect">
            <a:avLst/>
          </a:prstGeom>
        </p:spPr>
      </p:pic>
    </p:spTree>
    <p:extLst>
      <p:ext uri="{BB962C8B-B14F-4D97-AF65-F5344CB8AC3E}">
        <p14:creationId xmlns:p14="http://schemas.microsoft.com/office/powerpoint/2010/main" val="26657057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078999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4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11" indent="-228611" algn="l" defTabSz="91444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34" indent="-228611" algn="l" defTabSz="91444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57" indent="-228611" algn="l" defTabSz="91444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80"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03"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726"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949"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171"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394" indent="-228611" algn="l" defTabSz="91444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46" rtl="0" eaLnBrk="1" latinLnBrk="0" hangingPunct="1">
        <a:defRPr sz="1800" kern="1200">
          <a:solidFill>
            <a:schemeClr val="tx1"/>
          </a:solidFill>
          <a:latin typeface="+mn-lt"/>
          <a:ea typeface="+mn-ea"/>
          <a:cs typeface="+mn-cs"/>
        </a:defRPr>
      </a:lvl1pPr>
      <a:lvl2pPr marL="457223" algn="l" defTabSz="914446" rtl="0" eaLnBrk="1" latinLnBrk="0" hangingPunct="1">
        <a:defRPr sz="1800" kern="1200">
          <a:solidFill>
            <a:schemeClr val="tx1"/>
          </a:solidFill>
          <a:latin typeface="+mn-lt"/>
          <a:ea typeface="+mn-ea"/>
          <a:cs typeface="+mn-cs"/>
        </a:defRPr>
      </a:lvl2pPr>
      <a:lvl3pPr marL="914446" algn="l" defTabSz="914446" rtl="0" eaLnBrk="1" latinLnBrk="0" hangingPunct="1">
        <a:defRPr sz="1800" kern="1200">
          <a:solidFill>
            <a:schemeClr val="tx1"/>
          </a:solidFill>
          <a:latin typeface="+mn-lt"/>
          <a:ea typeface="+mn-ea"/>
          <a:cs typeface="+mn-cs"/>
        </a:defRPr>
      </a:lvl3pPr>
      <a:lvl4pPr marL="1371669" algn="l" defTabSz="914446" rtl="0" eaLnBrk="1" latinLnBrk="0" hangingPunct="1">
        <a:defRPr sz="1800" kern="1200">
          <a:solidFill>
            <a:schemeClr val="tx1"/>
          </a:solidFill>
          <a:latin typeface="+mn-lt"/>
          <a:ea typeface="+mn-ea"/>
          <a:cs typeface="+mn-cs"/>
        </a:defRPr>
      </a:lvl4pPr>
      <a:lvl5pPr marL="1828891" algn="l" defTabSz="914446" rtl="0" eaLnBrk="1" latinLnBrk="0" hangingPunct="1">
        <a:defRPr sz="1800" kern="1200">
          <a:solidFill>
            <a:schemeClr val="tx1"/>
          </a:solidFill>
          <a:latin typeface="+mn-lt"/>
          <a:ea typeface="+mn-ea"/>
          <a:cs typeface="+mn-cs"/>
        </a:defRPr>
      </a:lvl5pPr>
      <a:lvl6pPr marL="2286114" algn="l" defTabSz="914446" rtl="0" eaLnBrk="1" latinLnBrk="0" hangingPunct="1">
        <a:defRPr sz="1800" kern="1200">
          <a:solidFill>
            <a:schemeClr val="tx1"/>
          </a:solidFill>
          <a:latin typeface="+mn-lt"/>
          <a:ea typeface="+mn-ea"/>
          <a:cs typeface="+mn-cs"/>
        </a:defRPr>
      </a:lvl6pPr>
      <a:lvl7pPr marL="2743337" algn="l" defTabSz="914446" rtl="0" eaLnBrk="1" latinLnBrk="0" hangingPunct="1">
        <a:defRPr sz="1800" kern="1200">
          <a:solidFill>
            <a:schemeClr val="tx1"/>
          </a:solidFill>
          <a:latin typeface="+mn-lt"/>
          <a:ea typeface="+mn-ea"/>
          <a:cs typeface="+mn-cs"/>
        </a:defRPr>
      </a:lvl7pPr>
      <a:lvl8pPr marL="3200560" algn="l" defTabSz="914446" rtl="0" eaLnBrk="1" latinLnBrk="0" hangingPunct="1">
        <a:defRPr sz="1800" kern="1200">
          <a:solidFill>
            <a:schemeClr val="tx1"/>
          </a:solidFill>
          <a:latin typeface="+mn-lt"/>
          <a:ea typeface="+mn-ea"/>
          <a:cs typeface="+mn-cs"/>
        </a:defRPr>
      </a:lvl8pPr>
      <a:lvl9pPr marL="3657783" algn="l" defTabSz="914446"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6.png"/><Relationship Id="rId3" Type="http://schemas.openxmlformats.org/officeDocument/2006/relationships/audio" Target="../media/media1.mp3"/><Relationship Id="rId21" Type="http://schemas.openxmlformats.org/officeDocument/2006/relationships/image" Target="../media/image22.pn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17.png"/><Relationship Id="rId20" Type="http://schemas.openxmlformats.org/officeDocument/2006/relationships/image" Target="../media/image21.png"/><Relationship Id="rId1" Type="http://schemas.openxmlformats.org/officeDocument/2006/relationships/themeOverride" Target="../theme/themeOverride1.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4.png"/><Relationship Id="rId5" Type="http://schemas.openxmlformats.org/officeDocument/2006/relationships/image" Target="../media/image6.png"/><Relationship Id="rId15" Type="http://schemas.openxmlformats.org/officeDocument/2006/relationships/image" Target="../media/image16.svg"/><Relationship Id="rId23" Type="http://schemas.openxmlformats.org/officeDocument/2006/relationships/image" Target="../media/image23.png"/><Relationship Id="rId10" Type="http://schemas.openxmlformats.org/officeDocument/2006/relationships/image" Target="../media/image11.png"/><Relationship Id="rId19" Type="http://schemas.openxmlformats.org/officeDocument/2006/relationships/image" Target="../media/image20.svg"/><Relationship Id="rId4" Type="http://schemas.openxmlformats.org/officeDocument/2006/relationships/slideLayout" Target="../slideLayouts/slideLayout18.xml"/><Relationship Id="rId9" Type="http://schemas.openxmlformats.org/officeDocument/2006/relationships/image" Target="../media/image10.svg"/><Relationship Id="rId14" Type="http://schemas.openxmlformats.org/officeDocument/2006/relationships/image" Target="../media/image15.png"/><Relationship Id="rId22" Type="http://schemas.microsoft.com/office/2007/relationships/hdphoto" Target="../media/hdphoto1.wdp"/><Relationship Id="rId27" Type="http://schemas.openxmlformats.org/officeDocument/2006/relationships/image" Target="../media/image27.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8.svg"/><Relationship Id="rId18" Type="http://schemas.openxmlformats.org/officeDocument/2006/relationships/image" Target="../media/image28.png"/><Relationship Id="rId3" Type="http://schemas.openxmlformats.org/officeDocument/2006/relationships/image" Target="../media/image6.png"/><Relationship Id="rId7" Type="http://schemas.openxmlformats.org/officeDocument/2006/relationships/image" Target="../media/image10.svg"/><Relationship Id="rId12" Type="http://schemas.openxmlformats.org/officeDocument/2006/relationships/image" Target="../media/image17.png"/><Relationship Id="rId17" Type="http://schemas.microsoft.com/office/2007/relationships/hdphoto" Target="../media/hdphoto1.wdp"/><Relationship Id="rId2" Type="http://schemas.openxmlformats.org/officeDocument/2006/relationships/slideLayout" Target="../slideLayouts/slideLayout18.xml"/><Relationship Id="rId16" Type="http://schemas.openxmlformats.org/officeDocument/2006/relationships/image" Target="../media/image22.png"/><Relationship Id="rId1" Type="http://schemas.openxmlformats.org/officeDocument/2006/relationships/themeOverride" Target="../theme/themeOverride2.xml"/><Relationship Id="rId6" Type="http://schemas.openxmlformats.org/officeDocument/2006/relationships/image" Target="../media/image9.png"/><Relationship Id="rId11" Type="http://schemas.openxmlformats.org/officeDocument/2006/relationships/image" Target="../media/image16.svg"/><Relationship Id="rId5" Type="http://schemas.openxmlformats.org/officeDocument/2006/relationships/image" Target="../media/image8.svg"/><Relationship Id="rId15" Type="http://schemas.openxmlformats.org/officeDocument/2006/relationships/image" Target="../media/image20.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30.png"/><Relationship Id="rId1" Type="http://schemas.openxmlformats.org/officeDocument/2006/relationships/themeOverride" Target="../theme/themeOverride3.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svg"/></Relationships>
</file>

<file path=ppt/slides/_rels/slide5.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6" Type="http://schemas.openxmlformats.org/officeDocument/2006/relationships/image" Target="../media/image30.png"/><Relationship Id="rId1" Type="http://schemas.openxmlformats.org/officeDocument/2006/relationships/themeOverride" Target="../theme/themeOverride4.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5" Type="http://schemas.openxmlformats.org/officeDocument/2006/relationships/image" Target="../media/image29.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9.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8.svg"/><Relationship Id="rId2" Type="http://schemas.openxmlformats.org/officeDocument/2006/relationships/slideLayout" Target="../slideLayouts/slideLayout18.xml"/><Relationship Id="rId1" Type="http://schemas.openxmlformats.org/officeDocument/2006/relationships/themeOverride" Target="../theme/themeOverride5.xml"/><Relationship Id="rId6" Type="http://schemas.openxmlformats.org/officeDocument/2006/relationships/image" Target="../media/image8.svg"/><Relationship Id="rId11" Type="http://schemas.openxmlformats.org/officeDocument/2006/relationships/image" Target="../media/image17.png"/><Relationship Id="rId5" Type="http://schemas.openxmlformats.org/officeDocument/2006/relationships/image" Target="../media/image7.png"/><Relationship Id="rId10" Type="http://schemas.openxmlformats.org/officeDocument/2006/relationships/image" Target="../media/image12.sv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2" name="Picture 1">
            <a:extLst>
              <a:ext uri="{FF2B5EF4-FFF2-40B4-BE49-F238E27FC236}">
                <a16:creationId xmlns:a16="http://schemas.microsoft.com/office/drawing/2014/main" id="{875AB9E9-4631-E0E1-49E7-B9CA17A62299}"/>
              </a:ext>
            </a:extLst>
          </p:cNvPr>
          <p:cNvPicPr>
            <a:picLocks noChangeAspect="1"/>
          </p:cNvPicPr>
          <p:nvPr/>
        </p:nvPicPr>
        <p:blipFill>
          <a:blip r:embed="rId3"/>
          <a:stretch>
            <a:fillRect/>
          </a:stretch>
        </p:blipFill>
        <p:spPr>
          <a:xfrm>
            <a:off x="2975587" y="870968"/>
            <a:ext cx="5822185" cy="1414395"/>
          </a:xfrm>
          <a:prstGeom prst="rect">
            <a:avLst/>
          </a:prstGeom>
        </p:spPr>
      </p:pic>
    </p:spTree>
    <p:extLst>
      <p:ext uri="{BB962C8B-B14F-4D97-AF65-F5344CB8AC3E}">
        <p14:creationId xmlns:p14="http://schemas.microsoft.com/office/powerpoint/2010/main" val="235660867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2</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lvl="0" algn="just"/>
            <a:r>
              <a:rPr lang="en-US" sz="3600" b="1" dirty="0" err="1">
                <a:solidFill>
                  <a:prstClr val="black"/>
                </a:solidFill>
                <a:latin typeface="Cambria" panose="02040503050406030204" pitchFamily="18" charset="0"/>
                <a:ea typeface="Cambria" panose="02040503050406030204" pitchFamily="18" charset="0"/>
              </a:rPr>
              <a:t>Số</a:t>
            </a:r>
            <a:r>
              <a:rPr lang="en-US" sz="3600" b="1" dirty="0">
                <a:solidFill>
                  <a:prstClr val="black"/>
                </a:solidFill>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a:extLst>
              <a:ext uri="{FF2B5EF4-FFF2-40B4-BE49-F238E27FC236}">
                <a16:creationId xmlns:a16="http://schemas.microsoft.com/office/drawing/2014/main" id="{7D0ECA47-E096-0B75-4C76-6A0AAF9152A1}"/>
              </a:ext>
            </a:extLst>
          </p:cNvPr>
          <p:cNvSpPr txBox="1"/>
          <p:nvPr/>
        </p:nvSpPr>
        <p:spPr>
          <a:xfrm>
            <a:off x="470542" y="1517145"/>
            <a:ext cx="11141235" cy="1938992"/>
          </a:xfrm>
          <a:prstGeom prst="rect">
            <a:avLst/>
          </a:prstGeom>
          <a:noFill/>
        </p:spPr>
        <p:txBody>
          <a:bodyPr wrap="square" rtlCol="0">
            <a:spAutoFit/>
          </a:bodyPr>
          <a:lstStyle/>
          <a:p>
            <a:pPr lvl="0" algn="just"/>
            <a:r>
              <a:rPr lang="vi-VN" sz="4000" dirty="0">
                <a:solidFill>
                  <a:prstClr val="black"/>
                </a:solidFill>
                <a:latin typeface="Cambria" panose="02040503050406030204" pitchFamily="18" charset="0"/>
                <a:ea typeface="Cambria" panose="02040503050406030204" pitchFamily="18" charset="0"/>
              </a:rPr>
              <a:t>Trong cả năm 2022, nhà Nam đã sử dụng 174 m3 nước sinh hoạt. Vậy trung bình mỗi tháng, nhà Nam dùng hết</a:t>
            </a:r>
            <a:r>
              <a:rPr lang="en-US" sz="4000" dirty="0">
                <a:solidFill>
                  <a:prstClr val="black"/>
                </a:solidFill>
                <a:latin typeface="Cambria" panose="02040503050406030204" pitchFamily="18" charset="0"/>
                <a:ea typeface="Cambria" panose="02040503050406030204" pitchFamily="18" charset="0"/>
              </a:rPr>
              <a:t>           </a:t>
            </a:r>
            <a:r>
              <a:rPr lang="vi-VN" sz="4000" dirty="0">
                <a:latin typeface="Cambria" panose="02040503050406030204" pitchFamily="18" charset="0"/>
                <a:ea typeface="Cambria" panose="02040503050406030204" pitchFamily="18" charset="0"/>
              </a:rPr>
              <a:t>m</a:t>
            </a:r>
            <a:r>
              <a:rPr lang="vi-VN" sz="4000" baseline="30000" dirty="0">
                <a:latin typeface="Cambria" panose="02040503050406030204" pitchFamily="18" charset="0"/>
                <a:ea typeface="Cambria" panose="02040503050406030204" pitchFamily="18" charset="0"/>
              </a:rPr>
              <a:t>3</a:t>
            </a:r>
            <a:r>
              <a:rPr lang="vi-VN" sz="4000" dirty="0">
                <a:latin typeface="Cambria" panose="02040503050406030204" pitchFamily="18" charset="0"/>
                <a:ea typeface="Cambria" panose="02040503050406030204" pitchFamily="18" charset="0"/>
              </a:rPr>
              <a:t> nước sinh hoạt.</a:t>
            </a:r>
            <a:r>
              <a:rPr lang="en-US" sz="4000" dirty="0">
                <a:solidFill>
                  <a:prstClr val="black"/>
                </a:solidFill>
                <a:latin typeface="Cambria" panose="02040503050406030204" pitchFamily="18" charset="0"/>
                <a:ea typeface="Cambria" panose="02040503050406030204" pitchFamily="18" charset="0"/>
              </a:rPr>
              <a:t>      </a:t>
            </a:r>
            <a:endParaRPr kumimoji="0" lang="en-US" sz="40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66C7B587-2949-2A77-4D52-ECD93F493E6A}"/>
              </a:ext>
            </a:extLst>
          </p:cNvPr>
          <p:cNvSpPr/>
          <p:nvPr/>
        </p:nvSpPr>
        <p:spPr>
          <a:xfrm>
            <a:off x="3710849" y="2796448"/>
            <a:ext cx="892366"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002060"/>
                </a:solidFill>
                <a:latin typeface="Cambria" panose="02040503050406030204" pitchFamily="18" charset="0"/>
                <a:ea typeface="Cambria" panose="02040503050406030204" pitchFamily="18" charset="0"/>
              </a:rPr>
              <a:t>?</a:t>
            </a:r>
          </a:p>
        </p:txBody>
      </p:sp>
      <p:sp>
        <p:nvSpPr>
          <p:cNvPr id="10" name="TextBox 9">
            <a:extLst>
              <a:ext uri="{FF2B5EF4-FFF2-40B4-BE49-F238E27FC236}">
                <a16:creationId xmlns:a16="http://schemas.microsoft.com/office/drawing/2014/main" id="{8F9E31C7-01CB-7298-D5F1-571C7847A6EE}"/>
              </a:ext>
            </a:extLst>
          </p:cNvPr>
          <p:cNvSpPr txBox="1"/>
          <p:nvPr/>
        </p:nvSpPr>
        <p:spPr>
          <a:xfrm>
            <a:off x="1421176" y="3811836"/>
            <a:ext cx="9507557" cy="2308324"/>
          </a:xfrm>
          <a:prstGeom prst="rect">
            <a:avLst/>
          </a:prstGeom>
          <a:noFill/>
        </p:spPr>
        <p:txBody>
          <a:bodyPr wrap="square" rtlCol="0">
            <a:spAutoFit/>
          </a:bodyPr>
          <a:lstStyle/>
          <a:p>
            <a:pPr algn="ctr"/>
            <a:r>
              <a:rPr lang="vi-VN" sz="3600" b="0" i="0" dirty="0">
                <a:solidFill>
                  <a:srgbClr val="FF0000"/>
                </a:solidFill>
                <a:effectLst/>
                <a:latin typeface="Cambria" panose="02040503050406030204" pitchFamily="18" charset="0"/>
                <a:ea typeface="Cambria" panose="02040503050406030204" pitchFamily="18" charset="0"/>
              </a:rPr>
              <a:t> 1 năm có 12 tháng.</a:t>
            </a:r>
          </a:p>
          <a:p>
            <a:pPr algn="ctr"/>
            <a:r>
              <a:rPr lang="vi-VN" sz="3600" b="0" i="0" dirty="0">
                <a:solidFill>
                  <a:srgbClr val="FF0000"/>
                </a:solidFill>
                <a:effectLst/>
                <a:latin typeface="Cambria" panose="02040503050406030204" pitchFamily="18" charset="0"/>
                <a:ea typeface="Cambria" panose="02040503050406030204" pitchFamily="18" charset="0"/>
              </a:rPr>
              <a:t>Trung bình mỗi tháng, nhà Nam dùng hết số mét khối nước sinh hoạt là:</a:t>
            </a:r>
          </a:p>
          <a:p>
            <a:pPr algn="ctr"/>
            <a:r>
              <a:rPr lang="vi-VN" sz="3600" b="0" i="0" dirty="0">
                <a:solidFill>
                  <a:srgbClr val="FF0000"/>
                </a:solidFill>
                <a:effectLst/>
                <a:latin typeface="Cambria" panose="02040503050406030204" pitchFamily="18" charset="0"/>
                <a:ea typeface="Cambria" panose="02040503050406030204" pitchFamily="18" charset="0"/>
              </a:rPr>
              <a:t>174 : 12 = 14,5 (m</a:t>
            </a:r>
            <a:r>
              <a:rPr lang="vi-VN" sz="3600" b="0" i="0" baseline="30000" dirty="0">
                <a:solidFill>
                  <a:srgbClr val="FF0000"/>
                </a:solidFill>
                <a:effectLst/>
                <a:latin typeface="Cambria" panose="02040503050406030204" pitchFamily="18" charset="0"/>
                <a:ea typeface="Cambria" panose="02040503050406030204" pitchFamily="18" charset="0"/>
              </a:rPr>
              <a:t>3</a:t>
            </a:r>
            <a:r>
              <a:rPr lang="vi-VN" sz="3600" b="0" i="0" dirty="0">
                <a:solidFill>
                  <a:srgbClr val="FF0000"/>
                </a:solidFill>
                <a:effectLst/>
                <a:latin typeface="Cambria" panose="02040503050406030204" pitchFamily="18" charset="0"/>
                <a:ea typeface="Cambria" panose="02040503050406030204" pitchFamily="18" charset="0"/>
              </a:rPr>
              <a:t>)</a:t>
            </a:r>
          </a:p>
        </p:txBody>
      </p:sp>
      <p:sp>
        <p:nvSpPr>
          <p:cNvPr id="11" name="Rectangle 10">
            <a:extLst>
              <a:ext uri="{FF2B5EF4-FFF2-40B4-BE49-F238E27FC236}">
                <a16:creationId xmlns:a16="http://schemas.microsoft.com/office/drawing/2014/main" id="{48876616-24DF-B2E7-CA7E-4B265D942361}"/>
              </a:ext>
            </a:extLst>
          </p:cNvPr>
          <p:cNvSpPr/>
          <p:nvPr/>
        </p:nvSpPr>
        <p:spPr>
          <a:xfrm>
            <a:off x="3709013" y="2794612"/>
            <a:ext cx="951122" cy="627962"/>
          </a:xfrm>
          <a:prstGeom prst="rect">
            <a:avLst/>
          </a:prstGeom>
          <a:solidFill>
            <a:schemeClr val="bg1"/>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14,5</a:t>
            </a:r>
          </a:p>
        </p:txBody>
      </p:sp>
    </p:spTree>
    <p:extLst>
      <p:ext uri="{BB962C8B-B14F-4D97-AF65-F5344CB8AC3E}">
        <p14:creationId xmlns:p14="http://schemas.microsoft.com/office/powerpoint/2010/main" val="120946016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wipe(down)">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6" grpId="0" animBg="1"/>
      <p:bldP spid="10" grpId="0"/>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6" y="668846"/>
            <a:ext cx="9521757" cy="1815882"/>
          </a:xfrm>
          <a:prstGeom prst="rect">
            <a:avLst/>
          </a:prstGeom>
          <a:noFill/>
        </p:spPr>
        <p:txBody>
          <a:bodyPr wrap="square" rtlCol="0">
            <a:spAutoFit/>
          </a:bodyPr>
          <a:lstStyle/>
          <a:p>
            <a:pPr lvl="0" algn="just">
              <a:defRPr/>
            </a:pPr>
            <a:r>
              <a:rPr lang="vi-VN" sz="2800" dirty="0">
                <a:latin typeface="Cambria" panose="02040503050406030204" pitchFamily="18" charset="0"/>
                <a:ea typeface="Cambria" panose="02040503050406030204" pitchFamily="18" charset="0"/>
              </a:rPr>
              <a:t>Rô-bốt có 3 hộp màu xanh, đỏ và vàng. Thể tích của các hộp là: 25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24,5 cm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25,75 dm</a:t>
            </a:r>
            <a:r>
              <a:rPr lang="vi-VN" sz="2800" baseline="30000" dirty="0">
                <a:latin typeface="Cambria" panose="02040503050406030204" pitchFamily="18" charset="0"/>
                <a:ea typeface="Cambria" panose="02040503050406030204" pitchFamily="18" charset="0"/>
              </a:rPr>
              <a:t>3</a:t>
            </a:r>
            <a:r>
              <a:rPr lang="vi-VN" sz="2800" dirty="0">
                <a:latin typeface="Cambria" panose="02040503050406030204" pitchFamily="18" charset="0"/>
                <a:ea typeface="Cambria" panose="02040503050406030204" pitchFamily="18" charset="0"/>
              </a:rPr>
              <a:t>. Biết hộp màu vàng có thể tích lớn nhất và hộp màu xanh có thể tích lớn hơn hộp màu đỏ. Hãy cho biết thể tích của mỗi chiếc hộp.</a:t>
            </a:r>
            <a:endPar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9AE9EC0E-93A1-3B79-679E-538184D0CDF4}"/>
              </a:ext>
            </a:extLst>
          </p:cNvPr>
          <p:cNvSpPr txBox="1"/>
          <p:nvPr/>
        </p:nvSpPr>
        <p:spPr>
          <a:xfrm>
            <a:off x="616945" y="2721166"/>
            <a:ext cx="10796530" cy="2992614"/>
          </a:xfrm>
          <a:prstGeom prst="rect">
            <a:avLst/>
          </a:prstGeom>
          <a:noFill/>
        </p:spPr>
        <p:txBody>
          <a:bodyPr wrap="square" rtlCol="0">
            <a:spAutoFit/>
          </a:bodyPr>
          <a:lstStyle/>
          <a:p>
            <a:pPr marL="0" marR="0" algn="ctr">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Đổi: 25,75 dm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 25 750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vàng có thể tích lớn nhất nên thể tích của hộp màu vàng là 25,75 dm</a:t>
            </a:r>
            <a:r>
              <a:rPr lang="vi-VN" sz="3200"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vi-VN" sz="3200" dirty="0">
                <a:solidFill>
                  <a:srgbClr val="FF0000"/>
                </a:solidFill>
                <a:effectLst/>
                <a:latin typeface="Cambria" panose="02040503050406030204" pitchFamily="18" charset="0"/>
                <a:ea typeface="Cambria" panose="02040503050406030204" pitchFamily="18" charset="0"/>
              </a:rPr>
              <a:t>+ Hộp màu xanh có thể tích lớn hơn hộp màu đỏ nên thể tích </a:t>
            </a:r>
            <a:r>
              <a:rPr lang="en-US" sz="3200" dirty="0" err="1">
                <a:solidFill>
                  <a:srgbClr val="FF0000"/>
                </a:solidFill>
                <a:effectLst/>
                <a:latin typeface="Cambria" panose="02040503050406030204" pitchFamily="18" charset="0"/>
                <a:ea typeface="Cambria" panose="02040503050406030204" pitchFamily="18" charset="0"/>
              </a:rPr>
              <a:t>hộp</a:t>
            </a:r>
            <a:r>
              <a:rPr lang="vi-VN" sz="3200" dirty="0">
                <a:solidFill>
                  <a:srgbClr val="FF0000"/>
                </a:solidFill>
                <a:effectLst/>
                <a:latin typeface="Cambria" panose="02040503050406030204" pitchFamily="18" charset="0"/>
                <a:ea typeface="Cambria" panose="02040503050406030204" pitchFamily="18" charset="0"/>
              </a:rPr>
              <a:t> màu xanh là 25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 và thể tích h</a:t>
            </a:r>
            <a:r>
              <a:rPr lang="en-US" sz="3200" dirty="0">
                <a:solidFill>
                  <a:srgbClr val="FF0000"/>
                </a:solidFill>
                <a:latin typeface="Cambria" panose="02040503050406030204" pitchFamily="18" charset="0"/>
                <a:ea typeface="Cambria" panose="02040503050406030204" pitchFamily="18" charset="0"/>
              </a:rPr>
              <a:t>ộ</a:t>
            </a:r>
            <a:r>
              <a:rPr lang="vi-VN" sz="3200" dirty="0">
                <a:solidFill>
                  <a:srgbClr val="FF0000"/>
                </a:solidFill>
                <a:effectLst/>
                <a:latin typeface="Cambria" panose="02040503050406030204" pitchFamily="18" charset="0"/>
                <a:ea typeface="Cambria" panose="02040503050406030204" pitchFamily="18" charset="0"/>
              </a:rPr>
              <a:t>p màu đỏ là 24,5 cm</a:t>
            </a:r>
            <a:r>
              <a:rPr lang="vi-VN" sz="3200" baseline="30000" dirty="0">
                <a:solidFill>
                  <a:srgbClr val="FF0000"/>
                </a:solidFill>
                <a:effectLst/>
                <a:latin typeface="Cambria" panose="02040503050406030204" pitchFamily="18" charset="0"/>
                <a:ea typeface="Cambria" panose="02040503050406030204" pitchFamily="18" charset="0"/>
              </a:rPr>
              <a:t>3</a:t>
            </a:r>
            <a:r>
              <a:rPr lang="vi-VN" sz="3200"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9358358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wipe(down)">
                                      <p:cBhvr>
                                        <p:cTn id="15" dur="500"/>
                                        <p:tgtEl>
                                          <p:spTgt spid="6">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wipe(down)">
                                      <p:cBhvr>
                                        <p:cTn id="20" dur="500"/>
                                        <p:tgtEl>
                                          <p:spTgt spid="6">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
                                            <p:txEl>
                                              <p:pRg st="2" end="2"/>
                                            </p:txEl>
                                          </p:spTgt>
                                        </p:tgtEl>
                                        <p:attrNameLst>
                                          <p:attrName>style.visibility</p:attrName>
                                        </p:attrNameLst>
                                      </p:cBhvr>
                                      <p:to>
                                        <p:strVal val="visible"/>
                                      </p:to>
                                    </p:set>
                                    <p:animEffect transition="in" filter="wipe(down)">
                                      <p:cBhvr>
                                        <p:cTn id="2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4</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27313" y="470543"/>
            <a:ext cx="9907347" cy="1815882"/>
          </a:xfrm>
          <a:prstGeom prst="rect">
            <a:avLst/>
          </a:prstGeom>
          <a:noFill/>
        </p:spPr>
        <p:txBody>
          <a:bodyPr wrap="square" rtlCol="0">
            <a:spAutoFit/>
          </a:bodyPr>
          <a:lstStyle/>
          <a:p>
            <a:pPr lvl="0" algn="just">
              <a:defRPr/>
            </a:pPr>
            <a:r>
              <a:rPr lang="vi-VN" sz="2800" dirty="0">
                <a:solidFill>
                  <a:prstClr val="black"/>
                </a:solidFill>
                <a:latin typeface="Cambria" panose="02040503050406030204" pitchFamily="18" charset="0"/>
                <a:ea typeface="Cambria" panose="02040503050406030204" pitchFamily="18" charset="0"/>
              </a:rPr>
              <a:t>Bể nước ngầm của một tòa nhà có 240 m3 nước. Người ta đang hút toàn bộ nước từ bể ra ngoài. Sau một thời gian kể từ khi bắt đầu hút, lượng nước trong bể giảm đi 15%. Hỏi trong bể còn lại bao nhiêu mét khối nước?</a:t>
            </a:r>
            <a:endParaRPr kumimoji="0" lang="en-US" sz="28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26AED7D2-22B8-4D7D-9E23-71A9F9469A60}"/>
              </a:ext>
            </a:extLst>
          </p:cNvPr>
          <p:cNvSpPr txBox="1"/>
          <p:nvPr/>
        </p:nvSpPr>
        <p:spPr>
          <a:xfrm>
            <a:off x="1619480" y="2577947"/>
            <a:ext cx="9441455" cy="4130361"/>
          </a:xfrm>
          <a:prstGeom prst="rect">
            <a:avLst/>
          </a:prstGeom>
          <a:noFill/>
        </p:spPr>
        <p:txBody>
          <a:bodyPr wrap="square" rtlCol="0">
            <a:spAutoFit/>
          </a:bodyPr>
          <a:lstStyle/>
          <a:p>
            <a:pPr marL="0" marR="0" algn="ctr">
              <a:lnSpc>
                <a:spcPct val="120000"/>
              </a:lnSpc>
              <a:spcBef>
                <a:spcPts val="0"/>
              </a:spcBef>
              <a:spcAft>
                <a:spcPts val="0"/>
              </a:spcAft>
            </a:pPr>
            <a:r>
              <a:rPr lang="vi-VN" sz="3200" b="1" i="1" dirty="0">
                <a:solidFill>
                  <a:srgbClr val="FF0000"/>
                </a:solidFill>
                <a:effectLst/>
                <a:latin typeface="Cambria" panose="02040503050406030204" pitchFamily="18" charset="0"/>
                <a:ea typeface="Cambria" panose="02040503050406030204" pitchFamily="18" charset="0"/>
              </a:rPr>
              <a:t>Bài giải</a:t>
            </a:r>
            <a:endParaRPr lang="en-US" sz="32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phần trăm lượng nước trong bể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100% - 15% = 85%</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Số mét khối nước trong bể còn lại là:</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240 x 85% = 204 (m</a:t>
            </a:r>
            <a:r>
              <a:rPr lang="vi-VN" sz="3200" i="1" baseline="30000" dirty="0">
                <a:solidFill>
                  <a:srgbClr val="FF0000"/>
                </a:solidFill>
                <a:effectLst/>
                <a:latin typeface="Cambria" panose="02040503050406030204" pitchFamily="18" charset="0"/>
                <a:ea typeface="Cambria" panose="02040503050406030204" pitchFamily="18" charset="0"/>
              </a:rPr>
              <a:t>3</a:t>
            </a:r>
            <a:r>
              <a:rPr lang="vi-VN" sz="3200" i="1" dirty="0">
                <a:solidFill>
                  <a:srgbClr val="FF0000"/>
                </a:solidFill>
                <a:effectLst/>
                <a:latin typeface="Cambria" panose="02040503050406030204" pitchFamily="18" charset="0"/>
                <a:ea typeface="Cambria" panose="02040503050406030204" pitchFamily="18" charset="0"/>
              </a:rPr>
              <a:t>)</a:t>
            </a:r>
            <a:endParaRPr lang="en-US" sz="3200"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vi-VN" sz="3200" i="1" dirty="0">
                <a:solidFill>
                  <a:srgbClr val="FF0000"/>
                </a:solidFill>
                <a:effectLst/>
                <a:latin typeface="Cambria" panose="02040503050406030204" pitchFamily="18" charset="0"/>
                <a:ea typeface="Cambria" panose="02040503050406030204" pitchFamily="18" charset="0"/>
              </a:rPr>
              <a:t>                     Đáp số: 204 m</a:t>
            </a:r>
            <a:r>
              <a:rPr lang="vi-VN" sz="3200" i="1" baseline="30000" dirty="0">
                <a:solidFill>
                  <a:srgbClr val="FF0000"/>
                </a:solidFill>
                <a:effectLst/>
                <a:latin typeface="Cambria" panose="02040503050406030204" pitchFamily="18" charset="0"/>
                <a:ea typeface="Cambria" panose="02040503050406030204" pitchFamily="18" charset="0"/>
              </a:rPr>
              <a:t>3</a:t>
            </a:r>
            <a:endParaRPr lang="en-US" sz="3200" dirty="0">
              <a:solidFill>
                <a:srgbClr val="FF0000"/>
              </a:solidFill>
              <a:effectLst/>
              <a:latin typeface="Cambria" panose="02040503050406030204" pitchFamily="18" charset="0"/>
              <a:ea typeface="Cambria" panose="02040503050406030204" pitchFamily="18" charset="0"/>
            </a:endParaRPr>
          </a:p>
          <a:p>
            <a:endParaRPr lang="en-US" sz="32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970760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barn(inVertical)">
                                      <p:cBhvr>
                                        <p:cTn id="18" dur="500"/>
                                        <p:tgtEl>
                                          <p:spTgt spid="5">
                                            <p:txEl>
                                              <p:pRg st="1" end="1"/>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barn(inVertical)">
                                      <p:cBhvr>
                                        <p:cTn id="21" dur="500"/>
                                        <p:tgtEl>
                                          <p:spTgt spid="5">
                                            <p:txEl>
                                              <p:pRg st="2" end="2"/>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barn(inVertical)">
                                      <p:cBhvr>
                                        <p:cTn id="24" dur="500"/>
                                        <p:tgtEl>
                                          <p:spTgt spid="5">
                                            <p:txEl>
                                              <p:pRg st="3" end="3"/>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barn(inVertical)">
                                      <p:cBhvr>
                                        <p:cTn id="27" dur="500"/>
                                        <p:tgtEl>
                                          <p:spTgt spid="5">
                                            <p:txEl>
                                              <p:pRg st="4" end="4"/>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5" end="5"/>
                                            </p:txEl>
                                          </p:spTgt>
                                        </p:tgtEl>
                                        <p:attrNameLst>
                                          <p:attrName>style.visibility</p:attrName>
                                        </p:attrNameLst>
                                      </p:cBhvr>
                                      <p:to>
                                        <p:strVal val="visible"/>
                                      </p:to>
                                    </p:set>
                                    <p:animEffect transition="in" filter="barn(inVertical)">
                                      <p:cBhvr>
                                        <p:cTn id="3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A527681-602E-43C2-A573-016A2FAB2228}"/>
              </a:ext>
            </a:extLst>
          </p:cNvPr>
          <p:cNvPicPr>
            <a:picLocks noChangeAspect="1"/>
          </p:cNvPicPr>
          <p:nvPr/>
        </p:nvPicPr>
        <p:blipFill>
          <a:blip r:embed="rId2"/>
          <a:stretch>
            <a:fillRect/>
          </a:stretch>
        </p:blipFill>
        <p:spPr>
          <a:xfrm>
            <a:off x="45693" y="0"/>
            <a:ext cx="12100614" cy="6858000"/>
          </a:xfrm>
          <a:prstGeom prst="rect">
            <a:avLst/>
          </a:prstGeom>
        </p:spPr>
      </p:pic>
      <p:sp>
        <p:nvSpPr>
          <p:cNvPr id="14" name="Rectangle: Rounded Corners 13">
            <a:extLst>
              <a:ext uri="{FF2B5EF4-FFF2-40B4-BE49-F238E27FC236}">
                <a16:creationId xmlns:a16="http://schemas.microsoft.com/office/drawing/2014/main" id="{F4D1CF09-3995-A847-D61A-30481932DF30}"/>
              </a:ext>
            </a:extLst>
          </p:cNvPr>
          <p:cNvSpPr/>
          <p:nvPr/>
        </p:nvSpPr>
        <p:spPr>
          <a:xfrm>
            <a:off x="1727200" y="3220719"/>
            <a:ext cx="8798560" cy="3505201"/>
          </a:xfrm>
          <a:prstGeom prst="roundRect">
            <a:avLst>
              <a:gd name="adj" fmla="val 6054"/>
            </a:avLst>
          </a:prstGeom>
          <a:solidFill>
            <a:srgbClr val="E6FAFE"/>
          </a:solidFill>
          <a:ln w="38100">
            <a:solidFill>
              <a:srgbClr val="009999"/>
            </a:solid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vi-VN"/>
          </a:p>
        </p:txBody>
      </p:sp>
      <p:sp>
        <p:nvSpPr>
          <p:cNvPr id="3" name="TextBox 2">
            <a:extLst>
              <a:ext uri="{FF2B5EF4-FFF2-40B4-BE49-F238E27FC236}">
                <a16:creationId xmlns:a16="http://schemas.microsoft.com/office/drawing/2014/main" id="{F5EA82F8-DF88-2FE8-A2D3-9F5FE7C06937}"/>
              </a:ext>
            </a:extLst>
          </p:cNvPr>
          <p:cNvSpPr txBox="1"/>
          <p:nvPr/>
        </p:nvSpPr>
        <p:spPr>
          <a:xfrm>
            <a:off x="2590800" y="338867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1" name="TextBox 20">
            <a:extLst>
              <a:ext uri="{FF2B5EF4-FFF2-40B4-BE49-F238E27FC236}">
                <a16:creationId xmlns:a16="http://schemas.microsoft.com/office/drawing/2014/main" id="{D54C8315-1016-E08F-AB54-772CCFA941C1}"/>
              </a:ext>
            </a:extLst>
          </p:cNvPr>
          <p:cNvSpPr txBox="1"/>
          <p:nvPr/>
        </p:nvSpPr>
        <p:spPr>
          <a:xfrm>
            <a:off x="2590800" y="4181157"/>
            <a:ext cx="7660640" cy="984885"/>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a:p>
            <a:endParaRPr lang="vi-VN" dirty="0"/>
          </a:p>
        </p:txBody>
      </p:sp>
      <p:sp>
        <p:nvSpPr>
          <p:cNvPr id="22" name="TextBox 21">
            <a:extLst>
              <a:ext uri="{FF2B5EF4-FFF2-40B4-BE49-F238E27FC236}">
                <a16:creationId xmlns:a16="http://schemas.microsoft.com/office/drawing/2014/main" id="{E06A077B-8974-71CE-F454-F3897BA99643}"/>
              </a:ext>
            </a:extLst>
          </p:cNvPr>
          <p:cNvSpPr txBox="1"/>
          <p:nvPr/>
        </p:nvSpPr>
        <p:spPr>
          <a:xfrm>
            <a:off x="2590800" y="497363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sp>
        <p:nvSpPr>
          <p:cNvPr id="23" name="TextBox 22">
            <a:extLst>
              <a:ext uri="{FF2B5EF4-FFF2-40B4-BE49-F238E27FC236}">
                <a16:creationId xmlns:a16="http://schemas.microsoft.com/office/drawing/2014/main" id="{B3600C24-8169-67DE-B44D-F19EF105C459}"/>
              </a:ext>
            </a:extLst>
          </p:cNvPr>
          <p:cNvSpPr txBox="1"/>
          <p:nvPr/>
        </p:nvSpPr>
        <p:spPr>
          <a:xfrm>
            <a:off x="2590800" y="5766117"/>
            <a:ext cx="7660640" cy="707886"/>
          </a:xfrm>
          <a:prstGeom prst="rect">
            <a:avLst/>
          </a:prstGeom>
          <a:noFill/>
        </p:spPr>
        <p:txBody>
          <a:bodyPr wrap="square" rtlCol="0">
            <a:spAutoFit/>
          </a:bodyPr>
          <a:lstStyle/>
          <a:p>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Giáo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viên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điền</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vào</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4000" i="1"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đây</a:t>
            </a:r>
            <a:r>
              <a:rPr kumimoji="0" lang="en-US" sz="400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endParaRPr lang="en-US" sz="4000" i="1" dirty="0">
              <a:solidFill>
                <a:prstClr val="black"/>
              </a:solidFill>
              <a:latin typeface="Arial" panose="020B0604020202020204" pitchFamily="34" charset="0"/>
              <a:cs typeface="Arial" panose="020B0604020202020204" pitchFamily="34" charset="0"/>
            </a:endParaRPr>
          </a:p>
        </p:txBody>
      </p:sp>
      <p:pic>
        <p:nvPicPr>
          <p:cNvPr id="24" name="Picture 2">
            <a:extLst>
              <a:ext uri="{FF2B5EF4-FFF2-40B4-BE49-F238E27FC236}">
                <a16:creationId xmlns:a16="http://schemas.microsoft.com/office/drawing/2014/main" id="{0E390E69-3A62-FF8B-0468-F261E2198E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347980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86DFA1C0-A42C-3B71-379F-43341774DD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4234181"/>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7C0F4666-A6CA-23E9-7FB3-2253DEE572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5079930"/>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a:extLst>
              <a:ext uri="{FF2B5EF4-FFF2-40B4-BE49-F238E27FC236}">
                <a16:creationId xmlns:a16="http://schemas.microsoft.com/office/drawing/2014/main" id="{2D28A129-2938-8086-376C-602C2508D2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0580" y="587618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686AFB9-5FCC-6066-6AE4-00FEF96A198A}"/>
              </a:ext>
            </a:extLst>
          </p:cNvPr>
          <p:cNvPicPr>
            <a:picLocks noChangeAspect="1"/>
          </p:cNvPicPr>
          <p:nvPr/>
        </p:nvPicPr>
        <p:blipFill>
          <a:blip r:embed="rId4"/>
          <a:stretch>
            <a:fillRect/>
          </a:stretch>
        </p:blipFill>
        <p:spPr>
          <a:xfrm>
            <a:off x="3847125" y="1002475"/>
            <a:ext cx="4255377" cy="1371719"/>
          </a:xfrm>
          <a:prstGeom prst="rect">
            <a:avLst/>
          </a:prstGeom>
        </p:spPr>
      </p:pic>
    </p:spTree>
    <p:extLst>
      <p:ext uri="{BB962C8B-B14F-4D97-AF65-F5344CB8AC3E}">
        <p14:creationId xmlns:p14="http://schemas.microsoft.com/office/powerpoint/2010/main" val="26245333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FE58355-CD9C-442E-B67D-0F94A736FCE6}"/>
              </a:ext>
            </a:extLst>
          </p:cNvPr>
          <p:cNvPicPr>
            <a:picLocks noChangeAspect="1"/>
          </p:cNvPicPr>
          <p:nvPr/>
        </p:nvPicPr>
        <p:blipFill>
          <a:blip r:embed="rId2"/>
          <a:stretch>
            <a:fillRect/>
          </a:stretch>
        </p:blipFill>
        <p:spPr>
          <a:xfrm>
            <a:off x="-201614" y="0"/>
            <a:ext cx="12133843" cy="6858000"/>
          </a:xfrm>
          <a:prstGeom prst="rect">
            <a:avLst/>
          </a:prstGeom>
        </p:spPr>
      </p:pic>
      <p:pic>
        <p:nvPicPr>
          <p:cNvPr id="3" name="Picture 2">
            <a:extLst>
              <a:ext uri="{FF2B5EF4-FFF2-40B4-BE49-F238E27FC236}">
                <a16:creationId xmlns:a16="http://schemas.microsoft.com/office/drawing/2014/main" id="{A6CB0DC3-F174-B205-2ECC-914D524589DE}"/>
              </a:ext>
            </a:extLst>
          </p:cNvPr>
          <p:cNvPicPr>
            <a:picLocks noChangeAspect="1"/>
          </p:cNvPicPr>
          <p:nvPr/>
        </p:nvPicPr>
        <p:blipFill>
          <a:blip r:embed="rId3"/>
          <a:stretch>
            <a:fillRect/>
          </a:stretch>
        </p:blipFill>
        <p:spPr>
          <a:xfrm>
            <a:off x="3233612" y="272548"/>
            <a:ext cx="4755292" cy="2743438"/>
          </a:xfrm>
          <a:prstGeom prst="rect">
            <a:avLst/>
          </a:prstGeom>
        </p:spPr>
      </p:pic>
    </p:spTree>
    <p:extLst>
      <p:ext uri="{BB962C8B-B14F-4D97-AF65-F5344CB8AC3E}">
        <p14:creationId xmlns:p14="http://schemas.microsoft.com/office/powerpoint/2010/main" val="9535804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3" name="图形 22">
            <a:extLst>
              <a:ext uri="{FF2B5EF4-FFF2-40B4-BE49-F238E27FC236}">
                <a16:creationId xmlns:a16="http://schemas.microsoft.com/office/drawing/2014/main" id="{03F0BB65-CDE5-4329-91F0-99FC6272E00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46304" y="1933575"/>
            <a:ext cx="1333500" cy="1495425"/>
          </a:xfrm>
          <a:prstGeom prst="rect">
            <a:avLst/>
          </a:prstGeom>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04062" y="796266"/>
            <a:ext cx="3636112" cy="1124642"/>
          </a:xfrm>
          <a:prstGeom prst="rect">
            <a:avLst/>
          </a:prstGeom>
        </p:spPr>
      </p:pic>
      <p:sp>
        <p:nvSpPr>
          <p:cNvPr id="18" name="矩形 17">
            <a:extLst>
              <a:ext uri="{FF2B5EF4-FFF2-40B4-BE49-F238E27FC236}">
                <a16:creationId xmlns:a16="http://schemas.microsoft.com/office/drawing/2014/main" id="{7C174A5B-4A7F-4D6F-ACA0-FFC0507ABDEE}"/>
              </a:ext>
            </a:extLst>
          </p:cNvPr>
          <p:cNvSpPr/>
          <p:nvPr/>
        </p:nvSpPr>
        <p:spPr>
          <a:xfrm>
            <a:off x="525967" y="434899"/>
            <a:ext cx="11140069" cy="5988205"/>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6806658" y="181765"/>
            <a:ext cx="2906054" cy="747271"/>
          </a:xfrm>
          <a:prstGeom prst="rect">
            <a:avLst/>
          </a:prstGeom>
        </p:spPr>
      </p:pic>
      <p:pic>
        <p:nvPicPr>
          <p:cNvPr id="26" name="图片 8">
            <a:extLst>
              <a:ext uri="{FF2B5EF4-FFF2-40B4-BE49-F238E27FC236}">
                <a16:creationId xmlns:a16="http://schemas.microsoft.com/office/drawing/2014/main" id="{24F7EC10-1FCA-41E5-98E1-06E53F0B5C88}"/>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0897" y="1802722"/>
            <a:ext cx="4848370" cy="4848370"/>
          </a:xfrm>
          <a:prstGeom prst="rect">
            <a:avLst/>
          </a:prstGeom>
          <a:effectLst>
            <a:outerShdw blurRad="50800" dist="38100" dir="2700000" algn="tl" rotWithShape="0">
              <a:prstClr val="black">
                <a:alpha val="40000"/>
              </a:prstClr>
            </a:outerShdw>
          </a:effectLst>
        </p:spPr>
      </p:pic>
      <p:pic>
        <p:nvPicPr>
          <p:cNvPr id="9" name="Picture 8"/>
          <p:cNvPicPr>
            <a:picLocks noChangeAspect="1"/>
          </p:cNvPicPr>
          <p:nvPr/>
        </p:nvPicPr>
        <p:blipFill>
          <a:blip r:embed="rId21" cstate="print">
            <a:extLst>
              <a:ext uri="{BEBA8EAE-BF5A-486C-A8C5-ECC9F3942E4B}">
                <a14:imgProps xmlns:a14="http://schemas.microsoft.com/office/drawing/2010/main">
                  <a14:imgLayer r:embed="rId22">
                    <a14:imgEffect>
                      <a14:saturation sat="300000"/>
                    </a14:imgEffect>
                  </a14:imgLayer>
                </a14:imgProps>
              </a:ext>
              <a:ext uri="{28A0092B-C50C-407E-A947-70E740481C1C}">
                <a14:useLocalDpi xmlns:a14="http://schemas.microsoft.com/office/drawing/2010/main" val="0"/>
              </a:ext>
            </a:extLst>
          </a:blip>
          <a:stretch>
            <a:fillRect/>
          </a:stretch>
        </p:blipFill>
        <p:spPr>
          <a:xfrm>
            <a:off x="8504306" y="936155"/>
            <a:ext cx="2861769" cy="4899349"/>
          </a:xfrm>
          <a:prstGeom prst="rect">
            <a:avLst/>
          </a:prstGeom>
        </p:spPr>
      </p:pic>
      <p:pic>
        <p:nvPicPr>
          <p:cNvPr id="47" name="NhacnenTroCHoi">
            <a:hlinkClick r:id="" action="ppaction://media"/>
            <a:extLst>
              <a:ext uri="{FF2B5EF4-FFF2-40B4-BE49-F238E27FC236}">
                <a16:creationId xmlns:a16="http://schemas.microsoft.com/office/drawing/2014/main" id="{19082BFF-E186-4430-BAAA-31FA294EF59E}"/>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1676400" y="539367"/>
            <a:ext cx="828517" cy="828517"/>
          </a:xfrm>
          <a:prstGeom prst="rect">
            <a:avLst/>
          </a:prstGeom>
        </p:spPr>
      </p:pic>
      <p:pic>
        <p:nvPicPr>
          <p:cNvPr id="11" name="Picture 10"/>
          <p:cNvPicPr>
            <a:picLocks noChangeAspect="1"/>
          </p:cNvPicPr>
          <p:nvPr/>
        </p:nvPicPr>
        <p:blipFill>
          <a:blip r:embed="rId24"/>
          <a:stretch>
            <a:fillRect/>
          </a:stretch>
        </p:blipFill>
        <p:spPr>
          <a:xfrm>
            <a:off x="-440577" y="945167"/>
            <a:ext cx="6645216" cy="2115495"/>
          </a:xfrm>
          <a:prstGeom prst="rect">
            <a:avLst/>
          </a:prstGeom>
        </p:spPr>
      </p:pic>
      <p:pic>
        <p:nvPicPr>
          <p:cNvPr id="12" name="Picture 11"/>
          <p:cNvPicPr>
            <a:picLocks noChangeAspect="1"/>
          </p:cNvPicPr>
          <p:nvPr/>
        </p:nvPicPr>
        <p:blipFill>
          <a:blip r:embed="rId25"/>
          <a:stretch>
            <a:fillRect/>
          </a:stretch>
        </p:blipFill>
        <p:spPr>
          <a:xfrm>
            <a:off x="3237037" y="539367"/>
            <a:ext cx="7011008" cy="3078747"/>
          </a:xfrm>
          <a:prstGeom prst="rect">
            <a:avLst/>
          </a:prstGeom>
        </p:spPr>
      </p:pic>
      <p:pic>
        <p:nvPicPr>
          <p:cNvPr id="13" name="Picture 12"/>
          <p:cNvPicPr>
            <a:picLocks noChangeAspect="1"/>
          </p:cNvPicPr>
          <p:nvPr/>
        </p:nvPicPr>
        <p:blipFill>
          <a:blip r:embed="rId26"/>
          <a:stretch>
            <a:fillRect/>
          </a:stretch>
        </p:blipFill>
        <p:spPr>
          <a:xfrm>
            <a:off x="3110184" y="2243671"/>
            <a:ext cx="7011008" cy="3078747"/>
          </a:xfrm>
          <a:prstGeom prst="rect">
            <a:avLst/>
          </a:prstGeom>
        </p:spPr>
      </p:pic>
      <p:pic>
        <p:nvPicPr>
          <p:cNvPr id="14" name="Picture 13"/>
          <p:cNvPicPr>
            <a:picLocks noChangeAspect="1"/>
          </p:cNvPicPr>
          <p:nvPr/>
        </p:nvPicPr>
        <p:blipFill>
          <a:blip r:embed="rId27"/>
          <a:stretch>
            <a:fillRect/>
          </a:stretch>
        </p:blipFill>
        <p:spPr>
          <a:xfrm>
            <a:off x="3132487" y="3947975"/>
            <a:ext cx="7011008" cy="3078747"/>
          </a:xfrm>
          <a:prstGeom prst="rect">
            <a:avLst/>
          </a:prstGeom>
        </p:spPr>
      </p:pic>
    </p:spTree>
    <p:extLst>
      <p:ext uri="{BB962C8B-B14F-4D97-AF65-F5344CB8AC3E}">
        <p14:creationId xmlns:p14="http://schemas.microsoft.com/office/powerpoint/2010/main" val="38367568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5610" numSld="6" showWhenStopped="0">
                <p:cTn id="7" repeatCount="indefinite" fill="hold" display="0">
                  <p:stCondLst>
                    <p:cond delay="indefinite"/>
                  </p:stCondLst>
                  <p:endCondLst>
                    <p:cond evt="onStopAudio" delay="0">
                      <p:tgtEl>
                        <p:sldTgt/>
                      </p:tgtEl>
                    </p:cond>
                  </p:endCondLst>
                </p:cTn>
                <p:tgtEl>
                  <p:spTgt spid="4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4" name="图形 23">
            <a:extLst>
              <a:ext uri="{FF2B5EF4-FFF2-40B4-BE49-F238E27FC236}">
                <a16:creationId xmlns:a16="http://schemas.microsoft.com/office/drawing/2014/main" id="{7738D4F7-5FD4-4F0F-BD38-0B199311A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942236" y="1802722"/>
            <a:ext cx="1757130" cy="1757130"/>
          </a:xfrm>
          <a:prstGeom prst="rect">
            <a:avLst/>
          </a:prstGeom>
        </p:spPr>
      </p:pic>
      <p:pic>
        <p:nvPicPr>
          <p:cNvPr id="8" name="图形 7">
            <a:extLst>
              <a:ext uri="{FF2B5EF4-FFF2-40B4-BE49-F238E27FC236}">
                <a16:creationId xmlns:a16="http://schemas.microsoft.com/office/drawing/2014/main" id="{278856D1-16C4-4004-890E-7BFE5722943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20" name="图形 19">
            <a:extLst>
              <a:ext uri="{FF2B5EF4-FFF2-40B4-BE49-F238E27FC236}">
                <a16:creationId xmlns:a16="http://schemas.microsoft.com/office/drawing/2014/main" id="{BF8ACE04-8BEE-4D96-BB7A-3D5659EA916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22" name="图形 21">
            <a:extLst>
              <a:ext uri="{FF2B5EF4-FFF2-40B4-BE49-F238E27FC236}">
                <a16:creationId xmlns:a16="http://schemas.microsoft.com/office/drawing/2014/main" id="{124455BD-A8F7-4DF8-8EF1-8C8A32BA791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4820" y="5798680"/>
            <a:ext cx="2829971" cy="1112910"/>
          </a:xfrm>
          <a:prstGeom prst="rect">
            <a:avLst/>
          </a:prstGeom>
        </p:spPr>
      </p:pic>
      <p:pic>
        <p:nvPicPr>
          <p:cNvPr id="17" name="图形 16">
            <a:extLst>
              <a:ext uri="{FF2B5EF4-FFF2-40B4-BE49-F238E27FC236}">
                <a16:creationId xmlns:a16="http://schemas.microsoft.com/office/drawing/2014/main" id="{EB64F6B9-7F63-44CA-A635-48110DEC12C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04062" y="796266"/>
            <a:ext cx="3636112" cy="1124642"/>
          </a:xfrm>
          <a:prstGeom prst="rect">
            <a:avLst/>
          </a:prstGeom>
        </p:spPr>
      </p:pic>
      <p:pic>
        <p:nvPicPr>
          <p:cNvPr id="19" name="图形 18">
            <a:extLst>
              <a:ext uri="{FF2B5EF4-FFF2-40B4-BE49-F238E27FC236}">
                <a16:creationId xmlns:a16="http://schemas.microsoft.com/office/drawing/2014/main" id="{3D9C48DF-0929-4F11-8646-94C01F87254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993676" y="1055451"/>
            <a:ext cx="2906054" cy="747271"/>
          </a:xfrm>
          <a:prstGeom prst="rect">
            <a:avLst/>
          </a:prstGeom>
        </p:spPr>
      </p:pic>
      <p:grpSp>
        <p:nvGrpSpPr>
          <p:cNvPr id="2" name="Group 1"/>
          <p:cNvGrpSpPr/>
          <p:nvPr/>
        </p:nvGrpSpPr>
        <p:grpSpPr>
          <a:xfrm>
            <a:off x="525967" y="1802722"/>
            <a:ext cx="11008537" cy="4620382"/>
            <a:chOff x="525966" y="1802721"/>
            <a:chExt cx="11008537" cy="4620382"/>
          </a:xfrm>
        </p:grpSpPr>
        <p:sp>
          <p:nvSpPr>
            <p:cNvPr id="18" name="矩形 17">
              <a:extLst>
                <a:ext uri="{FF2B5EF4-FFF2-40B4-BE49-F238E27FC236}">
                  <a16:creationId xmlns:a16="http://schemas.microsoft.com/office/drawing/2014/main" id="{7C174A5B-4A7F-4D6F-ACA0-FFC0507ABDEE}"/>
                </a:ext>
              </a:extLst>
            </p:cNvPr>
            <p:cNvSpPr/>
            <p:nvPr/>
          </p:nvSpPr>
          <p:spPr>
            <a:xfrm>
              <a:off x="525966" y="1802721"/>
              <a:ext cx="11008537" cy="4620382"/>
            </a:xfrm>
            <a:prstGeom prst="rect">
              <a:avLst/>
            </a:prstGeom>
            <a:solidFill>
              <a:schemeClr val="bg1"/>
            </a:solidFill>
            <a:ln w="38100">
              <a:solidFill>
                <a:srgbClr val="FF3399"/>
              </a:solidFill>
              <a:prstDash val="lgDash"/>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31" name="Picture 30"/>
            <p:cNvPicPr>
              <a:picLocks noChangeAspect="1"/>
            </p:cNvPicPr>
            <p:nvPr/>
          </p:nvPicPr>
          <p:blipFill>
            <a:blip r:embed="rId16" cstate="print">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tretch>
              <a:fillRect/>
            </a:stretch>
          </p:blipFill>
          <p:spPr>
            <a:xfrm>
              <a:off x="861746" y="2194560"/>
              <a:ext cx="2365837" cy="4050313"/>
            </a:xfrm>
            <a:prstGeom prst="rect">
              <a:avLst/>
            </a:prstGeom>
          </p:spPr>
        </p:pic>
      </p:grpSp>
      <p:sp>
        <p:nvSpPr>
          <p:cNvPr id="30" name="TextBox 29">
            <a:extLst>
              <a:ext uri="{FF2B5EF4-FFF2-40B4-BE49-F238E27FC236}">
                <a16:creationId xmlns:a16="http://schemas.microsoft.com/office/drawing/2014/main" id="{989332A6-42DB-43A3-89FC-8A5654C7FEBA}"/>
              </a:ext>
            </a:extLst>
          </p:cNvPr>
          <p:cNvSpPr txBox="1"/>
          <p:nvPr/>
        </p:nvSpPr>
        <p:spPr>
          <a:xfrm>
            <a:off x="3680371" y="2254102"/>
            <a:ext cx="7757397" cy="3717621"/>
          </a:xfrm>
          <a:prstGeom prst="rect">
            <a:avLst/>
          </a:prstGeom>
          <a:noFill/>
        </p:spPr>
        <p:txBody>
          <a:bodyPr wrap="square" lIns="0" tIns="0" rIns="0" bIns="0" rtlCol="0">
            <a:spAutoFit/>
          </a:bodyPr>
          <a:lstStyle/>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Trò</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chơi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sẽ</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4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trắc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nghiệm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p>
          <a:p>
            <a:pPr marL="0" marR="0" lvl="0" indent="0" algn="ctr" defTabSz="914446" rtl="0" eaLnBrk="1" fontAlgn="auto" latinLnBrk="0" hangingPunct="1">
              <a:lnSpc>
                <a:spcPct val="128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Để</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trả</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lời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câu</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hỏi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này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hãy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đưa</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hai</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trước</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mặt</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chọn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đáp</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án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ĐÈN ĐỎ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thì</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đứng</a:t>
            </a:r>
            <a:r>
              <a:rPr kumimoji="0" lang="en-US" sz="32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yên</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ĐÈN XANH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quanh</a:t>
            </a:r>
            <a:r>
              <a:rPr kumimoji="0" lang="en-US" sz="3200" b="0" i="0" u="none" strike="noStrike" kern="1200" cap="none" spc="0" normalizeH="0" baseline="0" noProof="0" dirty="0">
                <a:ln>
                  <a:noFill/>
                </a:ln>
                <a:solidFill>
                  <a:srgbClr val="00CC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00CC00"/>
                </a:solidFill>
                <a:effectLst/>
                <a:uLnTx/>
                <a:uFillTx/>
                <a:latin typeface="Cambria" panose="02040503050406030204" pitchFamily="18" charset="0"/>
                <a:ea typeface="Cambria" panose="02040503050406030204" pitchFamily="18" charset="0"/>
                <a:cs typeface="+mn-cs"/>
              </a:rPr>
              <a:t>nhanh</a:t>
            </a:r>
            <a:r>
              <a:rPr kumimoji="0" lang="en-US" sz="32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ĐÈN VÀNG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cánh</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tay</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quay </a:t>
            </a:r>
            <a:r>
              <a:rPr kumimoji="0" lang="en-US" sz="3200" b="0" i="0" u="none" strike="noStrike" kern="1200" cap="none" spc="0" normalizeH="0" baseline="0" noProof="0" dirty="0" err="1">
                <a:ln>
                  <a:noFill/>
                </a:ln>
                <a:solidFill>
                  <a:srgbClr val="FFC000"/>
                </a:solidFill>
                <a:effectLst/>
                <a:uLnTx/>
                <a:uFillTx/>
                <a:latin typeface="Cambria" panose="02040503050406030204" pitchFamily="18" charset="0"/>
                <a:ea typeface="Cambria" panose="02040503050406030204" pitchFamily="18" charset="0"/>
                <a:cs typeface="+mn-cs"/>
              </a:rPr>
              <a:t>chậm</a:t>
            </a:r>
            <a:r>
              <a:rPr kumimoji="0" lang="en-US" sz="32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7" name="Picture 6"/>
          <p:cNvPicPr>
            <a:picLocks noChangeAspect="1"/>
          </p:cNvPicPr>
          <p:nvPr/>
        </p:nvPicPr>
        <p:blipFill>
          <a:blip r:embed="rId18"/>
          <a:stretch>
            <a:fillRect/>
          </a:stretch>
        </p:blipFill>
        <p:spPr>
          <a:xfrm>
            <a:off x="2423306" y="90385"/>
            <a:ext cx="7047587" cy="1585097"/>
          </a:xfrm>
          <a:prstGeom prst="rect">
            <a:avLst/>
          </a:prstGeom>
        </p:spPr>
      </p:pic>
    </p:spTree>
    <p:extLst>
      <p:ext uri="{BB962C8B-B14F-4D97-AF65-F5344CB8AC3E}">
        <p14:creationId xmlns:p14="http://schemas.microsoft.com/office/powerpoint/2010/main" val="20733027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anim calcmode="lin" valueType="num">
                                      <p:cBhvr>
                                        <p:cTn id="13" dur="1000" fill="hold"/>
                                        <p:tgtEl>
                                          <p:spTgt spid="30"/>
                                        </p:tgtEl>
                                        <p:attrNameLst>
                                          <p:attrName>ppt_x</p:attrName>
                                        </p:attrNameLst>
                                      </p:cBhvr>
                                      <p:tavLst>
                                        <p:tav tm="0">
                                          <p:val>
                                            <p:strVal val="#ppt_x"/>
                                          </p:val>
                                        </p:tav>
                                        <p:tav tm="100000">
                                          <p:val>
                                            <p:strVal val="#ppt_x"/>
                                          </p:val>
                                        </p:tav>
                                      </p:tavLst>
                                    </p:anim>
                                    <p:anim calcmode="lin" valueType="num">
                                      <p:cBhvr>
                                        <p:cTn id="14" dur="1000" fill="hold"/>
                                        <p:tgtEl>
                                          <p:spTgt spid="3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2"/>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19276" y="-62483"/>
                        <a:pt x="3348187" y="78926"/>
                        <a:pt x="3510439" y="0"/>
                      </a:cubicBezTo>
                      <a:cubicBezTo>
                        <a:pt x="3712672" y="-87505"/>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789" y="570187"/>
                        <a:pt x="7801336" y="628366"/>
                        <a:pt x="7820286" y="801694"/>
                      </a:cubicBezTo>
                      <a:cubicBezTo>
                        <a:pt x="7813356" y="975297"/>
                        <a:pt x="7794046" y="1022414"/>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6" y="711957"/>
                        <a:pt x="9582" y="555181"/>
                        <a:pt x="0" y="443577"/>
                      </a:cubicBezTo>
                      <a:cubicBezTo>
                        <a:pt x="-3270" y="323303"/>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7"/>
                            <a:gd name="connsiteX1" fmla="*/ 370739 w 10427047"/>
                            <a:gd name="connsiteY1" fmla="*/ 0 h 1470297"/>
                            <a:gd name="connsiteX2" fmla="*/ 1054290 w 10427047"/>
                            <a:gd name="connsiteY2" fmla="*/ 0 h 1470297"/>
                            <a:gd name="connsiteX3" fmla="*/ 1842112 w 10427047"/>
                            <a:gd name="connsiteY3" fmla="*/ 0 h 1470297"/>
                            <a:gd name="connsiteX4" fmla="*/ 2629933 w 10427047"/>
                            <a:gd name="connsiteY4" fmla="*/ 0 h 1470297"/>
                            <a:gd name="connsiteX5" fmla="*/ 3313484 w 10427047"/>
                            <a:gd name="connsiteY5" fmla="*/ 0 h 1470297"/>
                            <a:gd name="connsiteX6" fmla="*/ 3892764 w 10427047"/>
                            <a:gd name="connsiteY6" fmla="*/ 0 h 1470297"/>
                            <a:gd name="connsiteX7" fmla="*/ 4680586 w 10427047"/>
                            <a:gd name="connsiteY7" fmla="*/ 0 h 1470297"/>
                            <a:gd name="connsiteX8" fmla="*/ 5051325 w 10427047"/>
                            <a:gd name="connsiteY8" fmla="*/ 0 h 1470297"/>
                            <a:gd name="connsiteX9" fmla="*/ 5526335 w 10427047"/>
                            <a:gd name="connsiteY9" fmla="*/ 0 h 1470297"/>
                            <a:gd name="connsiteX10" fmla="*/ 6001345 w 10427047"/>
                            <a:gd name="connsiteY10" fmla="*/ 0 h 1470297"/>
                            <a:gd name="connsiteX11" fmla="*/ 6372084 w 10427047"/>
                            <a:gd name="connsiteY11" fmla="*/ 0 h 1470297"/>
                            <a:gd name="connsiteX12" fmla="*/ 6951365 w 10427047"/>
                            <a:gd name="connsiteY12" fmla="*/ 0 h 1470297"/>
                            <a:gd name="connsiteX13" fmla="*/ 7322104 w 10427047"/>
                            <a:gd name="connsiteY13" fmla="*/ 0 h 1470297"/>
                            <a:gd name="connsiteX14" fmla="*/ 7901385 w 10427047"/>
                            <a:gd name="connsiteY14" fmla="*/ 0 h 1470297"/>
                            <a:gd name="connsiteX15" fmla="*/ 8584935 w 10427047"/>
                            <a:gd name="connsiteY15" fmla="*/ 0 h 1470297"/>
                            <a:gd name="connsiteX16" fmla="*/ 9372757 w 10427047"/>
                            <a:gd name="connsiteY16" fmla="*/ 0 h 1470297"/>
                            <a:gd name="connsiteX17" fmla="*/ 10427047 w 10427047"/>
                            <a:gd name="connsiteY17" fmla="*/ 0 h 1470297"/>
                            <a:gd name="connsiteX18" fmla="*/ 10427047 w 10427047"/>
                            <a:gd name="connsiteY18" fmla="*/ 504802 h 1470297"/>
                            <a:gd name="connsiteX19" fmla="*/ 10427047 w 10427047"/>
                            <a:gd name="connsiteY19" fmla="*/ 965495 h 1470297"/>
                            <a:gd name="connsiteX20" fmla="*/ 10427047 w 10427047"/>
                            <a:gd name="connsiteY20" fmla="*/ 1470297 h 1470297"/>
                            <a:gd name="connsiteX21" fmla="*/ 9952037 w 10427047"/>
                            <a:gd name="connsiteY21" fmla="*/ 1470297 h 1470297"/>
                            <a:gd name="connsiteX22" fmla="*/ 9268486 w 10427047"/>
                            <a:gd name="connsiteY22" fmla="*/ 1470297 h 1470297"/>
                            <a:gd name="connsiteX23" fmla="*/ 8793476 w 10427047"/>
                            <a:gd name="connsiteY23" fmla="*/ 1470297 h 1470297"/>
                            <a:gd name="connsiteX24" fmla="*/ 8214196 w 10427047"/>
                            <a:gd name="connsiteY24" fmla="*/ 1470297 h 1470297"/>
                            <a:gd name="connsiteX25" fmla="*/ 7530645 w 10427047"/>
                            <a:gd name="connsiteY25" fmla="*/ 1470297 h 1470297"/>
                            <a:gd name="connsiteX26" fmla="*/ 7264176 w 10427047"/>
                            <a:gd name="connsiteY26" fmla="*/ 1470297 h 1470297"/>
                            <a:gd name="connsiteX27" fmla="*/ 6684896 w 10427047"/>
                            <a:gd name="connsiteY27" fmla="*/ 1470297 h 1470297"/>
                            <a:gd name="connsiteX28" fmla="*/ 6001345 w 10427047"/>
                            <a:gd name="connsiteY28" fmla="*/ 1470297 h 1470297"/>
                            <a:gd name="connsiteX29" fmla="*/ 5317794 w 10427047"/>
                            <a:gd name="connsiteY29" fmla="*/ 1470297 h 1470297"/>
                            <a:gd name="connsiteX30" fmla="*/ 4947055 w 10427047"/>
                            <a:gd name="connsiteY30" fmla="*/ 1470297 h 1470297"/>
                            <a:gd name="connsiteX31" fmla="*/ 4472045 w 10427047"/>
                            <a:gd name="connsiteY31" fmla="*/ 1470297 h 1470297"/>
                            <a:gd name="connsiteX32" fmla="*/ 3892764 w 10427047"/>
                            <a:gd name="connsiteY32" fmla="*/ 1470297 h 1470297"/>
                            <a:gd name="connsiteX33" fmla="*/ 3522025 w 10427047"/>
                            <a:gd name="connsiteY33" fmla="*/ 1470297 h 1470297"/>
                            <a:gd name="connsiteX34" fmla="*/ 2942744 w 10427047"/>
                            <a:gd name="connsiteY34" fmla="*/ 1470297 h 1470297"/>
                            <a:gd name="connsiteX35" fmla="*/ 2363464 w 10427047"/>
                            <a:gd name="connsiteY35" fmla="*/ 1470297 h 1470297"/>
                            <a:gd name="connsiteX36" fmla="*/ 1679913 w 10427047"/>
                            <a:gd name="connsiteY36" fmla="*/ 1470297 h 1470297"/>
                            <a:gd name="connsiteX37" fmla="*/ 996362 w 10427047"/>
                            <a:gd name="connsiteY37" fmla="*/ 1470297 h 1470297"/>
                            <a:gd name="connsiteX38" fmla="*/ 625623 w 10427047"/>
                            <a:gd name="connsiteY38" fmla="*/ 1470297 h 1470297"/>
                            <a:gd name="connsiteX39" fmla="*/ 0 w 10427047"/>
                            <a:gd name="connsiteY39" fmla="*/ 1470297 h 1470297"/>
                            <a:gd name="connsiteX40" fmla="*/ 0 w 10427047"/>
                            <a:gd name="connsiteY40" fmla="*/ 994901 h 1470297"/>
                            <a:gd name="connsiteX41" fmla="*/ 0 w 10427047"/>
                            <a:gd name="connsiteY41" fmla="*/ 534208 h 1470297"/>
                            <a:gd name="connsiteX42" fmla="*/ 0 w 10427047"/>
                            <a:gd name="connsiteY42" fmla="*/ 0 h 147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7"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8331" y="763639"/>
                                <a:pt x="10427047" y="965495"/>
                              </a:cubicBezTo>
                              <a:cubicBezTo>
                                <a:pt x="10435763" y="1167351"/>
                                <a:pt x="10383395" y="1242175"/>
                                <a:pt x="10427047" y="1470297"/>
                              </a:cubicBezTo>
                              <a:cubicBezTo>
                                <a:pt x="10297866" y="1480131"/>
                                <a:pt x="10167323" y="1453918"/>
                                <a:pt x="9952037" y="1470297"/>
                              </a:cubicBezTo>
                              <a:cubicBezTo>
                                <a:pt x="9736751" y="1486676"/>
                                <a:pt x="9472863" y="1453429"/>
                                <a:pt x="9268486" y="1470297"/>
                              </a:cubicBezTo>
                              <a:cubicBezTo>
                                <a:pt x="9064109" y="1487165"/>
                                <a:pt x="9016708" y="1439597"/>
                                <a:pt x="8793476" y="1470297"/>
                              </a:cubicBezTo>
                              <a:cubicBezTo>
                                <a:pt x="8570244" y="1500997"/>
                                <a:pt x="8380376" y="1451971"/>
                                <a:pt x="8214196" y="1470297"/>
                              </a:cubicBezTo>
                              <a:cubicBezTo>
                                <a:pt x="8048016" y="1488623"/>
                                <a:pt x="7804427" y="1431236"/>
                                <a:pt x="7530645" y="1470297"/>
                              </a:cubicBezTo>
                              <a:cubicBezTo>
                                <a:pt x="7256863" y="1509358"/>
                                <a:pt x="7332573" y="1459234"/>
                                <a:pt x="7264176" y="1470297"/>
                              </a:cubicBezTo>
                              <a:cubicBezTo>
                                <a:pt x="7195779" y="1481360"/>
                                <a:pt x="6853025" y="1447494"/>
                                <a:pt x="6684896" y="1470297"/>
                              </a:cubicBezTo>
                              <a:cubicBezTo>
                                <a:pt x="6516767" y="1493100"/>
                                <a:pt x="6157121" y="1390554"/>
                                <a:pt x="6001345" y="1470297"/>
                              </a:cubicBezTo>
                              <a:cubicBezTo>
                                <a:pt x="5845569" y="1550040"/>
                                <a:pt x="5628939" y="1463614"/>
                                <a:pt x="5317794" y="1470297"/>
                              </a:cubicBezTo>
                              <a:cubicBezTo>
                                <a:pt x="5006649" y="1476980"/>
                                <a:pt x="5113432" y="1436253"/>
                                <a:pt x="4947055" y="1470297"/>
                              </a:cubicBezTo>
                              <a:cubicBezTo>
                                <a:pt x="4780678" y="1504341"/>
                                <a:pt x="4653879" y="1427471"/>
                                <a:pt x="4472045" y="1470297"/>
                              </a:cubicBezTo>
                              <a:cubicBezTo>
                                <a:pt x="4290211" y="1513123"/>
                                <a:pt x="4009645" y="1454897"/>
                                <a:pt x="3892764" y="1470297"/>
                              </a:cubicBezTo>
                              <a:cubicBezTo>
                                <a:pt x="3775883" y="1485697"/>
                                <a:pt x="3641900" y="1467025"/>
                                <a:pt x="3522025" y="1470297"/>
                              </a:cubicBezTo>
                              <a:cubicBezTo>
                                <a:pt x="3402150" y="1473569"/>
                                <a:pt x="3171144" y="1452342"/>
                                <a:pt x="2942744" y="1470297"/>
                              </a:cubicBezTo>
                              <a:cubicBezTo>
                                <a:pt x="2714344" y="1488252"/>
                                <a:pt x="2527608" y="1426961"/>
                                <a:pt x="2363464" y="1470297"/>
                              </a:cubicBezTo>
                              <a:cubicBezTo>
                                <a:pt x="2199320" y="1513633"/>
                                <a:pt x="1818824" y="1428500"/>
                                <a:pt x="1679913" y="1470297"/>
                              </a:cubicBezTo>
                              <a:cubicBezTo>
                                <a:pt x="1541002" y="1512094"/>
                                <a:pt x="1139738" y="1439724"/>
                                <a:pt x="996362" y="1470297"/>
                              </a:cubicBezTo>
                              <a:cubicBezTo>
                                <a:pt x="852986" y="1500870"/>
                                <a:pt x="788007" y="1442179"/>
                                <a:pt x="625623" y="1470297"/>
                              </a:cubicBezTo>
                              <a:cubicBezTo>
                                <a:pt x="463239" y="1498415"/>
                                <a:pt x="162320" y="1395538"/>
                                <a:pt x="0" y="1470297"/>
                              </a:cubicBezTo>
                              <a:cubicBezTo>
                                <a:pt x="-17386" y="1332687"/>
                                <a:pt x="7347" y="1126614"/>
                                <a:pt x="0" y="994901"/>
                              </a:cubicBezTo>
                              <a:cubicBezTo>
                                <a:pt x="-7347" y="863188"/>
                                <a:pt x="17173" y="669713"/>
                                <a:pt x="0" y="534208"/>
                              </a:cubicBezTo>
                              <a:cubicBezTo>
                                <a:pt x="-17173" y="398703"/>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90015"/>
              </a:xfrm>
              <a:prstGeom prst="rect">
                <a:avLst/>
              </a:prstGeom>
              <a:noFill/>
            </p:spPr>
            <p:txBody>
              <a:bodyPr wrap="square" rtlCol="0">
                <a:spAutoFit/>
              </a:bodyPr>
              <a:lstStyle/>
              <a:p>
                <a:pPr algn="ctr" defTabSz="1219231">
                  <a:buClr>
                    <a:srgbClr val="000000"/>
                  </a:buClr>
                  <a:defRPr/>
                </a:pPr>
                <a:r>
                  <a:rPr lang="vi-VN" sz="4800" dirty="0">
                    <a:effectLst/>
                    <a:latin typeface="Cambria" panose="02040503050406030204" pitchFamily="18" charset="0"/>
                    <a:ea typeface="Cambria" panose="02040503050406030204" pitchFamily="18" charset="0"/>
                  </a:rPr>
                  <a:t>0</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35 m</a:t>
                </a:r>
                <a:r>
                  <a:rPr lang="vi-VN" sz="4800" baseline="30000" dirty="0">
                    <a:effectLst/>
                    <a:latin typeface="Cambria" panose="02040503050406030204" pitchFamily="18" charset="0"/>
                    <a:ea typeface="Cambria" panose="02040503050406030204" pitchFamily="18" charset="0"/>
                  </a:rPr>
                  <a:t>3</a:t>
                </a:r>
                <a:r>
                  <a:rPr lang="vi-VN" sz="4800" dirty="0">
                    <a:effectLst/>
                    <a:latin typeface="Cambria" panose="02040503050406030204" pitchFamily="18" charset="0"/>
                    <a:ea typeface="Cambria" panose="02040503050406030204" pitchFamily="18" charset="0"/>
                  </a:rPr>
                  <a:t> =</a:t>
                </a:r>
                <a:r>
                  <a:rPr lang="en-US" sz="4800" dirty="0">
                    <a:effectLst/>
                    <a:latin typeface="Cambria" panose="02040503050406030204" pitchFamily="18" charset="0"/>
                    <a:ea typeface="Cambria" panose="02040503050406030204" pitchFamily="18" charset="0"/>
                  </a:rPr>
                  <a:t>…?...</a:t>
                </a:r>
                <a:r>
                  <a:rPr lang="vi-VN" sz="4800" dirty="0">
                    <a:effectLst/>
                    <a:latin typeface="Cambria" panose="02040503050406030204" pitchFamily="18" charset="0"/>
                    <a:ea typeface="Cambria" panose="02040503050406030204" pitchFamily="18" charset="0"/>
                  </a:rPr>
                  <a:t>cm</a:t>
                </a:r>
                <a:r>
                  <a:rPr lang="vi-VN" sz="4800" baseline="30000" dirty="0">
                    <a:effectLst/>
                    <a:latin typeface="Cambria" panose="02040503050406030204" pitchFamily="18" charset="0"/>
                    <a:ea typeface="Cambria" panose="02040503050406030204" pitchFamily="18" charset="0"/>
                  </a:rPr>
                  <a:t>3</a:t>
                </a:r>
                <a:endParaRPr lang="en-US" sz="4800" dirty="0">
                  <a:effectLst/>
                  <a:latin typeface="Cambria" panose="02040503050406030204" pitchFamily="18" charset="0"/>
                  <a:ea typeface="Cambria" panose="02040503050406030204" pitchFamily="18" charset="0"/>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35 000</a:t>
                </a: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350 000</a:t>
                </a: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3 500</a:t>
                </a: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53"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04469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6"/>
                                        </p:tgtEl>
                                        <p:attrNameLst>
                                          <p:attrName>r</p:attrName>
                                        </p:attrNameLst>
                                      </p:cBhvr>
                                    </p:animRot>
                                    <p:animRot by="-240000">
                                      <p:cBhvr>
                                        <p:cTn id="36" dur="200" fill="hold">
                                          <p:stCondLst>
                                            <p:cond delay="200"/>
                                          </p:stCondLst>
                                        </p:cTn>
                                        <p:tgtEl>
                                          <p:spTgt spid="6"/>
                                        </p:tgtEl>
                                        <p:attrNameLst>
                                          <p:attrName>r</p:attrName>
                                        </p:attrNameLst>
                                      </p:cBhvr>
                                    </p:animRot>
                                    <p:animRot by="240000">
                                      <p:cBhvr>
                                        <p:cTn id="37" dur="200" fill="hold">
                                          <p:stCondLst>
                                            <p:cond delay="400"/>
                                          </p:stCondLst>
                                        </p:cTn>
                                        <p:tgtEl>
                                          <p:spTgt spid="6"/>
                                        </p:tgtEl>
                                        <p:attrNameLst>
                                          <p:attrName>r</p:attrName>
                                        </p:attrNameLst>
                                      </p:cBhvr>
                                    </p:animRot>
                                    <p:animRot by="-240000">
                                      <p:cBhvr>
                                        <p:cTn id="38" dur="200" fill="hold">
                                          <p:stCondLst>
                                            <p:cond delay="600"/>
                                          </p:stCondLst>
                                        </p:cTn>
                                        <p:tgtEl>
                                          <p:spTgt spid="6"/>
                                        </p:tgtEl>
                                        <p:attrNameLst>
                                          <p:attrName>r</p:attrName>
                                        </p:attrNameLst>
                                      </p:cBhvr>
                                    </p:animRot>
                                    <p:animRot by="120000">
                                      <p:cBhvr>
                                        <p:cTn id="39" dur="200" fill="hold">
                                          <p:stCondLst>
                                            <p:cond delay="800"/>
                                          </p:stCondLst>
                                        </p:cTn>
                                        <p:tgtEl>
                                          <p:spTgt spid="6"/>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pic>
        <p:nvPicPr>
          <p:cNvPr id="46" name="图形 18">
            <a:extLst>
              <a:ext uri="{FF2B5EF4-FFF2-40B4-BE49-F238E27FC236}">
                <a16:creationId xmlns:a16="http://schemas.microsoft.com/office/drawing/2014/main" id="{3D9C48DF-0929-4F11-8646-94C01F87254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993676" y="1055451"/>
            <a:ext cx="2906054" cy="747271"/>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638903"/>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en-US" sz="4400" dirty="0" err="1">
                    <a:effectLst/>
                    <a:latin typeface="Cambria" panose="02040503050406030204" pitchFamily="18" charset="0"/>
                    <a:ea typeface="Cambria" panose="02040503050406030204" pitchFamily="18" charset="0"/>
                  </a:rPr>
                  <a:t>Tính</a:t>
                </a:r>
                <a:r>
                  <a:rPr lang="en-US" sz="4400" dirty="0">
                    <a:effectLst/>
                    <a:latin typeface="Cambria" panose="02040503050406030204" pitchFamily="18" charset="0"/>
                    <a:ea typeface="Cambria" panose="02040503050406030204" pitchFamily="18" charset="0"/>
                  </a:rPr>
                  <a:t>: </a:t>
                </a:r>
                <a:r>
                  <a:rPr lang="vi-VN" sz="4400" dirty="0">
                    <a:effectLst/>
                    <a:latin typeface="Cambria" panose="02040503050406030204" pitchFamily="18" charset="0"/>
                    <a:ea typeface="Cambria" panose="02040503050406030204" pitchFamily="18" charset="0"/>
                  </a:rPr>
                  <a:t>1 000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+ 234 m</a:t>
                </a:r>
                <a:r>
                  <a:rPr lang="vi-VN" sz="4400" baseline="30000" dirty="0">
                    <a:effectLst/>
                    <a:latin typeface="Cambria" panose="02040503050406030204" pitchFamily="18" charset="0"/>
                    <a:ea typeface="Cambria" panose="02040503050406030204" pitchFamily="18" charset="0"/>
                  </a:rPr>
                  <a:t>3</a:t>
                </a:r>
                <a:r>
                  <a:rPr lang="vi-VN" sz="4400" dirty="0">
                    <a:effectLst/>
                    <a:latin typeface="Cambria" panose="02040503050406030204" pitchFamily="18" charset="0"/>
                    <a:ea typeface="Cambria" panose="02040503050406030204" pitchFamily="18" charset="0"/>
                  </a:rPr>
                  <a:t> </a:t>
                </a:r>
                <a:endParaRPr kumimoji="0" lang="en-US" sz="8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pic>
          <p:nvPicPr>
            <p:cNvPr id="2" name="Picture 1"/>
            <p:cNvPicPr>
              <a:picLocks noChangeAspect="1"/>
            </p:cNvPicPr>
            <p:nvPr/>
          </p:nvPicPr>
          <p:blipFill>
            <a:blip r:embed="rId15"/>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a:t>
                </a:r>
                <a:r>
                  <a:rPr lang="en-US" sz="4000" b="1" dirty="0">
                    <a:effectLst/>
                    <a:latin typeface="Cambria" panose="02040503050406030204" pitchFamily="18" charset="0"/>
                    <a:ea typeface="Cambria" panose="02040503050406030204" pitchFamily="18" charset="0"/>
                  </a:rPr>
                  <a:t>4</a:t>
                </a:r>
                <a:r>
                  <a:rPr lang="vi-VN" sz="4000" b="1" dirty="0">
                    <a:effectLst/>
                    <a:latin typeface="Cambria" panose="02040503050406030204" pitchFamily="18" charset="0"/>
                    <a:ea typeface="Cambria" panose="02040503050406030204" pitchFamily="18" charset="0"/>
                  </a:rPr>
                  <a:t>4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46964"/>
              </a:xfrm>
              <a:prstGeom prst="rect">
                <a:avLst/>
              </a:prstGeom>
              <a:noFill/>
            </p:spPr>
            <p:txBody>
              <a:bodyPr wrap="square" rtlCol="0">
                <a:spAutoFit/>
              </a:bodyPr>
              <a:lstStyle/>
              <a:p>
                <a:pPr marL="0" marR="0" algn="ctr">
                  <a:lnSpc>
                    <a:spcPct val="120000"/>
                  </a:lnSpc>
                  <a:spcBef>
                    <a:spcPts val="0"/>
                  </a:spcBef>
                  <a:spcAft>
                    <a:spcPts val="0"/>
                  </a:spcAft>
                </a:pPr>
                <a:r>
                  <a:rPr lang="vi-VN" sz="4000" b="1" dirty="0">
                    <a:effectLst/>
                    <a:latin typeface="Cambria" panose="02040503050406030204" pitchFamily="18" charset="0"/>
                    <a:ea typeface="Cambria" panose="02040503050406030204" pitchFamily="18" charset="0"/>
                  </a:rPr>
                  <a:t>1 23</a:t>
                </a:r>
                <a:r>
                  <a:rPr lang="en-US" sz="4000" b="1" dirty="0">
                    <a:effectLst/>
                    <a:latin typeface="Cambria" panose="02040503050406030204" pitchFamily="18" charset="0"/>
                    <a:ea typeface="Cambria" panose="02040503050406030204" pitchFamily="18" charset="0"/>
                  </a:rPr>
                  <a:t>3</a:t>
                </a:r>
                <a:r>
                  <a:rPr lang="vi-VN" sz="4000" b="1" dirty="0">
                    <a:effectLst/>
                    <a:latin typeface="Cambria" panose="02040503050406030204" pitchFamily="18" charset="0"/>
                    <a:ea typeface="Cambria" panose="02040503050406030204" pitchFamily="18" charset="0"/>
                  </a:rPr>
                  <a:t> m</a:t>
                </a:r>
                <a:r>
                  <a:rPr lang="vi-VN" sz="4000" b="1" baseline="30000" dirty="0">
                    <a:effectLst/>
                    <a:latin typeface="Cambria" panose="02040503050406030204" pitchFamily="18" charset="0"/>
                    <a:ea typeface="Cambria" panose="02040503050406030204" pitchFamily="18" charset="0"/>
                  </a:rPr>
                  <a:t>3</a:t>
                </a:r>
                <a:endParaRPr lang="en-US" sz="4000" b="1" dirty="0">
                  <a:effectLst/>
                  <a:latin typeface="Cambria" panose="02040503050406030204" pitchFamily="18" charset="0"/>
                  <a:ea typeface="Cambria" panose="02040503050406030204" pitchFamily="18" charset="0"/>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7" name="图片 8">
            <a:extLst>
              <a:ext uri="{FF2B5EF4-FFF2-40B4-BE49-F238E27FC236}">
                <a16:creationId xmlns:a16="http://schemas.microsoft.com/office/drawing/2014/main" id="{24F7EC10-1FCA-41E5-98E1-06E53F0B5C88}"/>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3146353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6"/>
                                        </p:tgtEl>
                                        <p:attrNameLst>
                                          <p:attrName>ppt_x</p:attrName>
                                        </p:attrNameLst>
                                      </p:cBhvr>
                                      <p:tavLst>
                                        <p:tav tm="0">
                                          <p:val>
                                            <p:strVal val="ppt_x"/>
                                          </p:val>
                                        </p:tav>
                                        <p:tav tm="100000">
                                          <p:val>
                                            <p:strVal val="ppt_x"/>
                                          </p:val>
                                        </p:tav>
                                      </p:tavLst>
                                    </p:anim>
                                    <p:anim calcmode="lin" valueType="num">
                                      <p:cBhvr additive="base">
                                        <p:cTn id="28" dur="500"/>
                                        <p:tgtEl>
                                          <p:spTgt spid="6"/>
                                        </p:tgtEl>
                                        <p:attrNameLst>
                                          <p:attrName>ppt_y</p:attrName>
                                        </p:attrNameLst>
                                      </p:cBhvr>
                                      <p:tavLst>
                                        <p:tav tm="0">
                                          <p:val>
                                            <p:strVal val="ppt_y"/>
                                          </p:val>
                                        </p:tav>
                                        <p:tav tm="100000">
                                          <p:val>
                                            <p:strVal val="1+ppt_h/2"/>
                                          </p:val>
                                        </p:tav>
                                      </p:tavLst>
                                    </p:anim>
                                    <p:set>
                                      <p:cBhvr>
                                        <p:cTn id="29" dur="1" fill="hold">
                                          <p:stCondLst>
                                            <p:cond delay="499"/>
                                          </p:stCondLst>
                                        </p:cTn>
                                        <p:tgtEl>
                                          <p:spTgt spid="6"/>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7"/>
                                        </p:tgtEl>
                                        <p:attrNameLst>
                                          <p:attrName>ppt_x</p:attrName>
                                        </p:attrNameLst>
                                      </p:cBhvr>
                                      <p:tavLst>
                                        <p:tav tm="0">
                                          <p:val>
                                            <p:strVal val="ppt_x"/>
                                          </p:val>
                                        </p:tav>
                                        <p:tav tm="100000">
                                          <p:val>
                                            <p:strVal val="ppt_x"/>
                                          </p:val>
                                        </p:tav>
                                      </p:tavLst>
                                    </p:anim>
                                    <p:anim calcmode="lin" valueType="num">
                                      <p:cBhvr additive="base">
                                        <p:cTn id="32" dur="500"/>
                                        <p:tgtEl>
                                          <p:spTgt spid="7"/>
                                        </p:tgtEl>
                                        <p:attrNameLst>
                                          <p:attrName>ppt_y</p:attrName>
                                        </p:attrNameLst>
                                      </p:cBhvr>
                                      <p:tavLst>
                                        <p:tav tm="0">
                                          <p:val>
                                            <p:strVal val="ppt_y"/>
                                          </p:val>
                                        </p:tav>
                                        <p:tav tm="100000">
                                          <p:val>
                                            <p:strVal val="1+ppt_h/2"/>
                                          </p:val>
                                        </p:tav>
                                      </p:tavLst>
                                    </p:anim>
                                    <p:set>
                                      <p:cBhvr>
                                        <p:cTn id="33" dur="1" fill="hold">
                                          <p:stCondLst>
                                            <p:cond delay="499"/>
                                          </p:stCondLst>
                                        </p:cTn>
                                        <p:tgtEl>
                                          <p:spTgt spid="7"/>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5"/>
                                        </p:tgtEl>
                                        <p:attrNameLst>
                                          <p:attrName>r</p:attrName>
                                        </p:attrNameLst>
                                      </p:cBhvr>
                                    </p:animRot>
                                    <p:animRot by="-240000">
                                      <p:cBhvr>
                                        <p:cTn id="36" dur="200" fill="hold">
                                          <p:stCondLst>
                                            <p:cond delay="200"/>
                                          </p:stCondLst>
                                        </p:cTn>
                                        <p:tgtEl>
                                          <p:spTgt spid="5"/>
                                        </p:tgtEl>
                                        <p:attrNameLst>
                                          <p:attrName>r</p:attrName>
                                        </p:attrNameLst>
                                      </p:cBhvr>
                                    </p:animRot>
                                    <p:animRot by="240000">
                                      <p:cBhvr>
                                        <p:cTn id="37" dur="200" fill="hold">
                                          <p:stCondLst>
                                            <p:cond delay="400"/>
                                          </p:stCondLst>
                                        </p:cTn>
                                        <p:tgtEl>
                                          <p:spTgt spid="5"/>
                                        </p:tgtEl>
                                        <p:attrNameLst>
                                          <p:attrName>r</p:attrName>
                                        </p:attrNameLst>
                                      </p:cBhvr>
                                    </p:animRot>
                                    <p:animRot by="-240000">
                                      <p:cBhvr>
                                        <p:cTn id="38" dur="200" fill="hold">
                                          <p:stCondLst>
                                            <p:cond delay="600"/>
                                          </p:stCondLst>
                                        </p:cTn>
                                        <p:tgtEl>
                                          <p:spTgt spid="5"/>
                                        </p:tgtEl>
                                        <p:attrNameLst>
                                          <p:attrName>r</p:attrName>
                                        </p:attrNameLst>
                                      </p:cBhvr>
                                    </p:animRot>
                                    <p:animRot by="120000">
                                      <p:cBhvr>
                                        <p:cTn id="39" dur="200" fill="hold">
                                          <p:stCondLst>
                                            <p:cond delay="800"/>
                                          </p:stCondLst>
                                        </p:cTn>
                                        <p:tgtEl>
                                          <p:spTgt spid="5"/>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0" name="图形 23">
            <a:extLst>
              <a:ext uri="{FF2B5EF4-FFF2-40B4-BE49-F238E27FC236}">
                <a16:creationId xmlns:a16="http://schemas.microsoft.com/office/drawing/2014/main" id="{7738D4F7-5FD4-4F0F-BD38-0B199311A20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942236" y="1802722"/>
            <a:ext cx="1757130" cy="1757130"/>
          </a:xfrm>
          <a:prstGeom prst="rect">
            <a:avLst/>
          </a:prstGeom>
        </p:spPr>
      </p:pic>
      <p:pic>
        <p:nvPicPr>
          <p:cNvPr id="32" name="图形 7">
            <a:extLst>
              <a:ext uri="{FF2B5EF4-FFF2-40B4-BE49-F238E27FC236}">
                <a16:creationId xmlns:a16="http://schemas.microsoft.com/office/drawing/2014/main" id="{278856D1-16C4-4004-890E-7BFE572294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951622" y="5598364"/>
            <a:ext cx="2519270" cy="2519270"/>
          </a:xfrm>
          <a:prstGeom prst="rect">
            <a:avLst/>
          </a:prstGeom>
          <a:effectLst>
            <a:outerShdw blurRad="12700" dist="12700" dir="2700000" algn="tl" rotWithShape="0">
              <a:prstClr val="black">
                <a:alpha val="40000"/>
              </a:prstClr>
            </a:outerShdw>
          </a:effectLst>
        </p:spPr>
      </p:pic>
      <p:pic>
        <p:nvPicPr>
          <p:cNvPr id="37" name="图形 19">
            <a:extLst>
              <a:ext uri="{FF2B5EF4-FFF2-40B4-BE49-F238E27FC236}">
                <a16:creationId xmlns:a16="http://schemas.microsoft.com/office/drawing/2014/main" id="{BF8ACE04-8BEE-4D96-BB7A-3D5659EA916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184416" y="5605484"/>
            <a:ext cx="2053683" cy="2141505"/>
          </a:xfrm>
          <a:prstGeom prst="rect">
            <a:avLst/>
          </a:prstGeom>
          <a:effectLst>
            <a:outerShdw blurRad="12700" dist="12700" dir="2700000" algn="tl" rotWithShape="0">
              <a:prstClr val="black">
                <a:alpha val="40000"/>
              </a:prstClr>
            </a:outerShdw>
          </a:effectLst>
        </p:spPr>
      </p:pic>
      <p:pic>
        <p:nvPicPr>
          <p:cNvPr id="39" name="图形 16">
            <a:extLst>
              <a:ext uri="{FF2B5EF4-FFF2-40B4-BE49-F238E27FC236}">
                <a16:creationId xmlns:a16="http://schemas.microsoft.com/office/drawing/2014/main" id="{EB64F6B9-7F63-44CA-A635-48110DEC12C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04062" y="796266"/>
            <a:ext cx="3636112" cy="1124642"/>
          </a:xfrm>
          <a:prstGeom prst="rect">
            <a:avLst/>
          </a:prstGeom>
        </p:spPr>
      </p:pic>
      <p:grpSp>
        <p:nvGrpSpPr>
          <p:cNvPr id="3" name="Group 2"/>
          <p:cNvGrpSpPr/>
          <p:nvPr/>
        </p:nvGrpSpPr>
        <p:grpSpPr>
          <a:xfrm>
            <a:off x="568414" y="76314"/>
            <a:ext cx="11429706" cy="2037645"/>
            <a:chOff x="568413" y="76313"/>
            <a:chExt cx="11429706" cy="2037645"/>
          </a:xfrm>
        </p:grpSpPr>
        <p:grpSp>
          <p:nvGrpSpPr>
            <p:cNvPr id="10" name="Group 9">
              <a:extLst>
                <a:ext uri="{FF2B5EF4-FFF2-40B4-BE49-F238E27FC236}">
                  <a16:creationId xmlns:a16="http://schemas.microsoft.com/office/drawing/2014/main" id="{A494FD56-6031-30C1-EBD3-D8BFA61ED704}"/>
                </a:ext>
              </a:extLst>
            </p:cNvPr>
            <p:cNvGrpSpPr/>
            <p:nvPr/>
          </p:nvGrpSpPr>
          <p:grpSpPr>
            <a:xfrm>
              <a:off x="568413" y="114653"/>
              <a:ext cx="11429706" cy="1870901"/>
              <a:chOff x="335021" y="23792"/>
              <a:chExt cx="8572280" cy="1553496"/>
            </a:xfrm>
          </p:grpSpPr>
          <p:grpSp>
            <p:nvGrpSpPr>
              <p:cNvPr id="12" name="Group 11">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14"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800" b="0" i="0" u="none" strike="noStrike" kern="0" cap="none" spc="0" normalizeH="0" baseline="0" noProof="0">
                    <a:ln>
                      <a:noFill/>
                    </a:ln>
                    <a:solidFill>
                      <a:srgbClr val="000000"/>
                    </a:solidFill>
                    <a:effectLst/>
                    <a:uLnTx/>
                    <a:uFillTx/>
                    <a:latin typeface="UTM Avo" panose="02040603050506020204" pitchFamily="18" charset="0"/>
                    <a:ea typeface="Cambria" panose="02040503050406030204" pitchFamily="18" charset="0"/>
                    <a:cs typeface="Arial"/>
                    <a:sym typeface="Arial"/>
                  </a:endParaRPr>
                </a:p>
              </p:txBody>
            </p:sp>
            <p:sp>
              <p:nvSpPr>
                <p:cNvPr id="15" name="Rectangle 88">
                  <a:extLst>
                    <a:ext uri="{FF2B5EF4-FFF2-40B4-BE49-F238E27FC236}">
                      <a16:creationId xmlns:a16="http://schemas.microsoft.com/office/drawing/2014/main" id="{6F8CBEE7-4D51-C2A8-57D9-B137FF524BE2}"/>
                    </a:ext>
                  </a:extLst>
                </p:cNvPr>
                <p:cNvSpPr/>
                <p:nvPr/>
              </p:nvSpPr>
              <p:spPr>
                <a:xfrm>
                  <a:off x="792772" y="227505"/>
                  <a:ext cx="7820286" cy="1220855"/>
                </a:xfrm>
                <a:custGeom>
                  <a:avLst/>
                  <a:gdLst>
                    <a:gd name="connsiteX0" fmla="*/ 0 w 7820286"/>
                    <a:gd name="connsiteY0" fmla="*/ 0 h 1220855"/>
                    <a:gd name="connsiteX1" fmla="*/ 278054 w 7820286"/>
                    <a:gd name="connsiteY1" fmla="*/ 0 h 1220855"/>
                    <a:gd name="connsiteX2" fmla="*/ 790717 w 7820286"/>
                    <a:gd name="connsiteY2" fmla="*/ 0 h 1220855"/>
                    <a:gd name="connsiteX3" fmla="*/ 1381584 w 7820286"/>
                    <a:gd name="connsiteY3" fmla="*/ 0 h 1220855"/>
                    <a:gd name="connsiteX4" fmla="*/ 1972449 w 7820286"/>
                    <a:gd name="connsiteY4" fmla="*/ 0 h 1220855"/>
                    <a:gd name="connsiteX5" fmla="*/ 2485113 w 7820286"/>
                    <a:gd name="connsiteY5" fmla="*/ 0 h 1220855"/>
                    <a:gd name="connsiteX6" fmla="*/ 2919573 w 7820286"/>
                    <a:gd name="connsiteY6" fmla="*/ 0 h 1220855"/>
                    <a:gd name="connsiteX7" fmla="*/ 3510439 w 7820286"/>
                    <a:gd name="connsiteY7" fmla="*/ 0 h 1220855"/>
                    <a:gd name="connsiteX8" fmla="*/ 3788494 w 7820286"/>
                    <a:gd name="connsiteY8" fmla="*/ 0 h 1220855"/>
                    <a:gd name="connsiteX9" fmla="*/ 4144751 w 7820286"/>
                    <a:gd name="connsiteY9" fmla="*/ 0 h 1220855"/>
                    <a:gd name="connsiteX10" fmla="*/ 4501009 w 7820286"/>
                    <a:gd name="connsiteY10" fmla="*/ 0 h 1220855"/>
                    <a:gd name="connsiteX11" fmla="*/ 4779063 w 7820286"/>
                    <a:gd name="connsiteY11" fmla="*/ 0 h 1220855"/>
                    <a:gd name="connsiteX12" fmla="*/ 5213524 w 7820286"/>
                    <a:gd name="connsiteY12" fmla="*/ 0 h 1220855"/>
                    <a:gd name="connsiteX13" fmla="*/ 5491578 w 7820286"/>
                    <a:gd name="connsiteY13" fmla="*/ 0 h 1220855"/>
                    <a:gd name="connsiteX14" fmla="*/ 5926039 w 7820286"/>
                    <a:gd name="connsiteY14" fmla="*/ 0 h 1220855"/>
                    <a:gd name="connsiteX15" fmla="*/ 6438701 w 7820286"/>
                    <a:gd name="connsiteY15" fmla="*/ 0 h 1220855"/>
                    <a:gd name="connsiteX16" fmla="*/ 7029568 w 7820286"/>
                    <a:gd name="connsiteY16" fmla="*/ 0 h 1220855"/>
                    <a:gd name="connsiteX17" fmla="*/ 7820286 w 7820286"/>
                    <a:gd name="connsiteY17" fmla="*/ 0 h 1220855"/>
                    <a:gd name="connsiteX18" fmla="*/ 7820286 w 7820286"/>
                    <a:gd name="connsiteY18" fmla="*/ 419160 h 1220855"/>
                    <a:gd name="connsiteX19" fmla="*/ 7820286 w 7820286"/>
                    <a:gd name="connsiteY19" fmla="*/ 801694 h 1220855"/>
                    <a:gd name="connsiteX20" fmla="*/ 7820286 w 7820286"/>
                    <a:gd name="connsiteY20" fmla="*/ 1220855 h 1220855"/>
                    <a:gd name="connsiteX21" fmla="*/ 7464028 w 7820286"/>
                    <a:gd name="connsiteY21" fmla="*/ 1220855 h 1220855"/>
                    <a:gd name="connsiteX22" fmla="*/ 6951365 w 7820286"/>
                    <a:gd name="connsiteY22" fmla="*/ 1220855 h 1220855"/>
                    <a:gd name="connsiteX23" fmla="*/ 6595107 w 7820286"/>
                    <a:gd name="connsiteY23" fmla="*/ 1220855 h 1220855"/>
                    <a:gd name="connsiteX24" fmla="*/ 6160647 w 7820286"/>
                    <a:gd name="connsiteY24" fmla="*/ 1220855 h 1220855"/>
                    <a:gd name="connsiteX25" fmla="*/ 5647984 w 7820286"/>
                    <a:gd name="connsiteY25" fmla="*/ 1220855 h 1220855"/>
                    <a:gd name="connsiteX26" fmla="*/ 5448132 w 7820286"/>
                    <a:gd name="connsiteY26" fmla="*/ 1220855 h 1220855"/>
                    <a:gd name="connsiteX27" fmla="*/ 5013672 w 7820286"/>
                    <a:gd name="connsiteY27" fmla="*/ 1220855 h 1220855"/>
                    <a:gd name="connsiteX28" fmla="*/ 4501009 w 7820286"/>
                    <a:gd name="connsiteY28" fmla="*/ 1220855 h 1220855"/>
                    <a:gd name="connsiteX29" fmla="*/ 3988345 w 7820286"/>
                    <a:gd name="connsiteY29" fmla="*/ 1220855 h 1220855"/>
                    <a:gd name="connsiteX30" fmla="*/ 3710291 w 7820286"/>
                    <a:gd name="connsiteY30" fmla="*/ 1220855 h 1220855"/>
                    <a:gd name="connsiteX31" fmla="*/ 3354034 w 7820286"/>
                    <a:gd name="connsiteY31" fmla="*/ 1220855 h 1220855"/>
                    <a:gd name="connsiteX32" fmla="*/ 2919573 w 7820286"/>
                    <a:gd name="connsiteY32" fmla="*/ 1220855 h 1220855"/>
                    <a:gd name="connsiteX33" fmla="*/ 2641519 w 7820286"/>
                    <a:gd name="connsiteY33" fmla="*/ 1220855 h 1220855"/>
                    <a:gd name="connsiteX34" fmla="*/ 2207058 w 7820286"/>
                    <a:gd name="connsiteY34" fmla="*/ 1220855 h 1220855"/>
                    <a:gd name="connsiteX35" fmla="*/ 1772598 w 7820286"/>
                    <a:gd name="connsiteY35" fmla="*/ 1220855 h 1220855"/>
                    <a:gd name="connsiteX36" fmla="*/ 1259934 w 7820286"/>
                    <a:gd name="connsiteY36" fmla="*/ 1220855 h 1220855"/>
                    <a:gd name="connsiteX37" fmla="*/ 747271 w 7820286"/>
                    <a:gd name="connsiteY37" fmla="*/ 1220855 h 1220855"/>
                    <a:gd name="connsiteX38" fmla="*/ 469217 w 7820286"/>
                    <a:gd name="connsiteY38" fmla="*/ 1220855 h 1220855"/>
                    <a:gd name="connsiteX39" fmla="*/ 0 w 7820286"/>
                    <a:gd name="connsiteY39" fmla="*/ 1220855 h 1220855"/>
                    <a:gd name="connsiteX40" fmla="*/ 0 w 7820286"/>
                    <a:gd name="connsiteY40" fmla="*/ 826111 h 1220855"/>
                    <a:gd name="connsiteX41" fmla="*/ 0 w 7820286"/>
                    <a:gd name="connsiteY41" fmla="*/ 443577 h 1220855"/>
                    <a:gd name="connsiteX42" fmla="*/ 0 w 7820286"/>
                    <a:gd name="connsiteY42"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7820286" h="1220855" extrusionOk="0">
                      <a:moveTo>
                        <a:pt x="0" y="0"/>
                      </a:moveTo>
                      <a:cubicBezTo>
                        <a:pt x="127066" y="-11912"/>
                        <a:pt x="169118" y="15089"/>
                        <a:pt x="278054" y="0"/>
                      </a:cubicBezTo>
                      <a:cubicBezTo>
                        <a:pt x="353433" y="-55129"/>
                        <a:pt x="549608" y="104108"/>
                        <a:pt x="790717" y="0"/>
                      </a:cubicBezTo>
                      <a:cubicBezTo>
                        <a:pt x="1026032" y="-85833"/>
                        <a:pt x="1220172" y="91612"/>
                        <a:pt x="1381584" y="0"/>
                      </a:cubicBezTo>
                      <a:cubicBezTo>
                        <a:pt x="1534893" y="-108322"/>
                        <a:pt x="1692536" y="15997"/>
                        <a:pt x="1972449" y="0"/>
                      </a:cubicBezTo>
                      <a:cubicBezTo>
                        <a:pt x="2249060" y="-19629"/>
                        <a:pt x="2355122" y="47255"/>
                        <a:pt x="2485113" y="0"/>
                      </a:cubicBezTo>
                      <a:cubicBezTo>
                        <a:pt x="2609957" y="-52507"/>
                        <a:pt x="2694468" y="58574"/>
                        <a:pt x="2919573" y="0"/>
                      </a:cubicBezTo>
                      <a:cubicBezTo>
                        <a:pt x="3121700" y="-59548"/>
                        <a:pt x="3341726" y="77871"/>
                        <a:pt x="3510439" y="0"/>
                      </a:cubicBezTo>
                      <a:cubicBezTo>
                        <a:pt x="3712672" y="-87506"/>
                        <a:pt x="3737204" y="14868"/>
                        <a:pt x="3788494" y="0"/>
                      </a:cubicBezTo>
                      <a:cubicBezTo>
                        <a:pt x="3877483" y="-12591"/>
                        <a:pt x="3996404" y="8835"/>
                        <a:pt x="4144751" y="0"/>
                      </a:cubicBezTo>
                      <a:cubicBezTo>
                        <a:pt x="4300430" y="-3143"/>
                        <a:pt x="4373561" y="10737"/>
                        <a:pt x="4501009" y="0"/>
                      </a:cubicBezTo>
                      <a:cubicBezTo>
                        <a:pt x="4616622" y="74"/>
                        <a:pt x="4650425" y="19301"/>
                        <a:pt x="4779063" y="0"/>
                      </a:cubicBezTo>
                      <a:cubicBezTo>
                        <a:pt x="4914186" y="-33187"/>
                        <a:pt x="5032678" y="4521"/>
                        <a:pt x="5213524" y="0"/>
                      </a:cubicBezTo>
                      <a:cubicBezTo>
                        <a:pt x="5374165" y="-15064"/>
                        <a:pt x="5387223" y="7324"/>
                        <a:pt x="5491578" y="0"/>
                      </a:cubicBezTo>
                      <a:cubicBezTo>
                        <a:pt x="5613168" y="34377"/>
                        <a:pt x="5760139" y="53323"/>
                        <a:pt x="5926039" y="0"/>
                      </a:cubicBezTo>
                      <a:cubicBezTo>
                        <a:pt x="6079789" y="-44711"/>
                        <a:pt x="6278241" y="-3874"/>
                        <a:pt x="6438701" y="0"/>
                      </a:cubicBezTo>
                      <a:cubicBezTo>
                        <a:pt x="6571876" y="-2247"/>
                        <a:pt x="6780495" y="-9064"/>
                        <a:pt x="7029568" y="0"/>
                      </a:cubicBezTo>
                      <a:cubicBezTo>
                        <a:pt x="7278796" y="-1880"/>
                        <a:pt x="7600675" y="85953"/>
                        <a:pt x="7820286" y="0"/>
                      </a:cubicBezTo>
                      <a:cubicBezTo>
                        <a:pt x="7847561" y="140616"/>
                        <a:pt x="7799921" y="302687"/>
                        <a:pt x="7820286" y="419160"/>
                      </a:cubicBezTo>
                      <a:cubicBezTo>
                        <a:pt x="7831548" y="571166"/>
                        <a:pt x="7792222" y="629777"/>
                        <a:pt x="7820286" y="801694"/>
                      </a:cubicBezTo>
                      <a:cubicBezTo>
                        <a:pt x="7813143" y="974669"/>
                        <a:pt x="7797276" y="1017931"/>
                        <a:pt x="7820286" y="1220855"/>
                      </a:cubicBezTo>
                      <a:cubicBezTo>
                        <a:pt x="7738859" y="1230416"/>
                        <a:pt x="7639842" y="1211018"/>
                        <a:pt x="7464028" y="1220855"/>
                      </a:cubicBezTo>
                      <a:cubicBezTo>
                        <a:pt x="7314647" y="1212770"/>
                        <a:pt x="7096113" y="1221023"/>
                        <a:pt x="6951365" y="1220855"/>
                      </a:cubicBezTo>
                      <a:cubicBezTo>
                        <a:pt x="6796368" y="1232972"/>
                        <a:pt x="6768803" y="1194977"/>
                        <a:pt x="6595107" y="1220855"/>
                      </a:cubicBezTo>
                      <a:cubicBezTo>
                        <a:pt x="6458228" y="1238861"/>
                        <a:pt x="6265320" y="1201862"/>
                        <a:pt x="6160647" y="1220855"/>
                      </a:cubicBezTo>
                      <a:cubicBezTo>
                        <a:pt x="6036345" y="1257586"/>
                        <a:pt x="5896740" y="1152223"/>
                        <a:pt x="5647984" y="1220855"/>
                      </a:cubicBezTo>
                      <a:cubicBezTo>
                        <a:pt x="5438038" y="1262887"/>
                        <a:pt x="5499647" y="1214939"/>
                        <a:pt x="5448132" y="1220855"/>
                      </a:cubicBezTo>
                      <a:cubicBezTo>
                        <a:pt x="5411416" y="1250362"/>
                        <a:pt x="5146442" y="1200705"/>
                        <a:pt x="5013672" y="1220855"/>
                      </a:cubicBezTo>
                      <a:cubicBezTo>
                        <a:pt x="4884359" y="1269883"/>
                        <a:pt x="4579946" y="1148842"/>
                        <a:pt x="4501009" y="1220855"/>
                      </a:cubicBezTo>
                      <a:cubicBezTo>
                        <a:pt x="4379857" y="1292756"/>
                        <a:pt x="4179961" y="1241821"/>
                        <a:pt x="3988345" y="1220855"/>
                      </a:cubicBezTo>
                      <a:cubicBezTo>
                        <a:pt x="3742621" y="1221078"/>
                        <a:pt x="3815783" y="1191619"/>
                        <a:pt x="3710291" y="1220855"/>
                      </a:cubicBezTo>
                      <a:cubicBezTo>
                        <a:pt x="3561121" y="1237610"/>
                        <a:pt x="3492073" y="1177516"/>
                        <a:pt x="3354034" y="1220855"/>
                      </a:cubicBezTo>
                      <a:cubicBezTo>
                        <a:pt x="3196737" y="1246391"/>
                        <a:pt x="3022053" y="1205284"/>
                        <a:pt x="2919573" y="1220855"/>
                      </a:cubicBezTo>
                      <a:cubicBezTo>
                        <a:pt x="2839433" y="1222973"/>
                        <a:pt x="2741186" y="1240907"/>
                        <a:pt x="2641519" y="1220855"/>
                      </a:cubicBezTo>
                      <a:cubicBezTo>
                        <a:pt x="2515404" y="1212697"/>
                        <a:pt x="2389075" y="1214740"/>
                        <a:pt x="2207058" y="1220855"/>
                      </a:cubicBezTo>
                      <a:cubicBezTo>
                        <a:pt x="2034283" y="1247791"/>
                        <a:pt x="1878326" y="1180511"/>
                        <a:pt x="1772598" y="1220855"/>
                      </a:cubicBezTo>
                      <a:cubicBezTo>
                        <a:pt x="1646904" y="1264431"/>
                        <a:pt x="1367605" y="1195186"/>
                        <a:pt x="1259934" y="1220855"/>
                      </a:cubicBezTo>
                      <a:cubicBezTo>
                        <a:pt x="1140959" y="1269593"/>
                        <a:pt x="848676" y="1212629"/>
                        <a:pt x="747271" y="1220855"/>
                      </a:cubicBezTo>
                      <a:cubicBezTo>
                        <a:pt x="644377" y="1253392"/>
                        <a:pt x="590234" y="1210700"/>
                        <a:pt x="469217" y="1220855"/>
                      </a:cubicBezTo>
                      <a:cubicBezTo>
                        <a:pt x="327671" y="1235935"/>
                        <a:pt x="136045" y="1185547"/>
                        <a:pt x="0" y="1220855"/>
                      </a:cubicBezTo>
                      <a:cubicBezTo>
                        <a:pt x="-16882" y="1094518"/>
                        <a:pt x="-6736" y="964670"/>
                        <a:pt x="0" y="826111"/>
                      </a:cubicBezTo>
                      <a:cubicBezTo>
                        <a:pt x="15105" y="698858"/>
                        <a:pt x="7956" y="550413"/>
                        <a:pt x="0" y="443577"/>
                      </a:cubicBezTo>
                      <a:cubicBezTo>
                        <a:pt x="-4880" y="327176"/>
                        <a:pt x="9672" y="112577"/>
                        <a:pt x="0" y="0"/>
                      </a:cubicBezTo>
                      <a:close/>
                    </a:path>
                  </a:pathLst>
                </a:custGeom>
                <a:noFill/>
                <a:ln w="38100">
                  <a:solidFill>
                    <a:srgbClr val="CA3659"/>
                  </a:solidFill>
                  <a:prstDash val="lgDash"/>
                  <a:extLst>
                    <a:ext uri="{C807C97D-BFC1-408E-A445-0C87EB9F89A2}">
                      <ask:lineSketchStyleProps xmlns:ask="http://schemas.microsoft.com/office/drawing/2018/sketchyshapes" xmlns="" sd="170926038">
                        <a:custGeom>
                          <a:avLst/>
                          <a:gdLst>
                            <a:gd name="connsiteX0" fmla="*/ 0 w 10427047"/>
                            <a:gd name="connsiteY0" fmla="*/ 0 h 1470296"/>
                            <a:gd name="connsiteX1" fmla="*/ 370739 w 10427047"/>
                            <a:gd name="connsiteY1" fmla="*/ 0 h 1470296"/>
                            <a:gd name="connsiteX2" fmla="*/ 1054290 w 10427047"/>
                            <a:gd name="connsiteY2" fmla="*/ 0 h 1470296"/>
                            <a:gd name="connsiteX3" fmla="*/ 1842112 w 10427047"/>
                            <a:gd name="connsiteY3" fmla="*/ 0 h 1470296"/>
                            <a:gd name="connsiteX4" fmla="*/ 2629933 w 10427047"/>
                            <a:gd name="connsiteY4" fmla="*/ 0 h 1470296"/>
                            <a:gd name="connsiteX5" fmla="*/ 3313484 w 10427047"/>
                            <a:gd name="connsiteY5" fmla="*/ 0 h 1470296"/>
                            <a:gd name="connsiteX6" fmla="*/ 3892764 w 10427047"/>
                            <a:gd name="connsiteY6" fmla="*/ 0 h 1470296"/>
                            <a:gd name="connsiteX7" fmla="*/ 4680586 w 10427047"/>
                            <a:gd name="connsiteY7" fmla="*/ 0 h 1470296"/>
                            <a:gd name="connsiteX8" fmla="*/ 5051325 w 10427047"/>
                            <a:gd name="connsiteY8" fmla="*/ 0 h 1470296"/>
                            <a:gd name="connsiteX9" fmla="*/ 5526335 w 10427047"/>
                            <a:gd name="connsiteY9" fmla="*/ 0 h 1470296"/>
                            <a:gd name="connsiteX10" fmla="*/ 6001345 w 10427047"/>
                            <a:gd name="connsiteY10" fmla="*/ 0 h 1470296"/>
                            <a:gd name="connsiteX11" fmla="*/ 6372084 w 10427047"/>
                            <a:gd name="connsiteY11" fmla="*/ 0 h 1470296"/>
                            <a:gd name="connsiteX12" fmla="*/ 6951365 w 10427047"/>
                            <a:gd name="connsiteY12" fmla="*/ 0 h 1470296"/>
                            <a:gd name="connsiteX13" fmla="*/ 7322104 w 10427047"/>
                            <a:gd name="connsiteY13" fmla="*/ 0 h 1470296"/>
                            <a:gd name="connsiteX14" fmla="*/ 7901385 w 10427047"/>
                            <a:gd name="connsiteY14" fmla="*/ 0 h 1470296"/>
                            <a:gd name="connsiteX15" fmla="*/ 8584935 w 10427047"/>
                            <a:gd name="connsiteY15" fmla="*/ 0 h 1470296"/>
                            <a:gd name="connsiteX16" fmla="*/ 9372757 w 10427047"/>
                            <a:gd name="connsiteY16" fmla="*/ 0 h 1470296"/>
                            <a:gd name="connsiteX17" fmla="*/ 10427047 w 10427047"/>
                            <a:gd name="connsiteY17" fmla="*/ 0 h 1470296"/>
                            <a:gd name="connsiteX18" fmla="*/ 10427047 w 10427047"/>
                            <a:gd name="connsiteY18" fmla="*/ 504802 h 1470296"/>
                            <a:gd name="connsiteX19" fmla="*/ 10427047 w 10427047"/>
                            <a:gd name="connsiteY19" fmla="*/ 965494 h 1470296"/>
                            <a:gd name="connsiteX20" fmla="*/ 10427047 w 10427047"/>
                            <a:gd name="connsiteY20" fmla="*/ 1470296 h 1470296"/>
                            <a:gd name="connsiteX21" fmla="*/ 9952037 w 10427047"/>
                            <a:gd name="connsiteY21" fmla="*/ 1470296 h 1470296"/>
                            <a:gd name="connsiteX22" fmla="*/ 9268486 w 10427047"/>
                            <a:gd name="connsiteY22" fmla="*/ 1470296 h 1470296"/>
                            <a:gd name="connsiteX23" fmla="*/ 8793476 w 10427047"/>
                            <a:gd name="connsiteY23" fmla="*/ 1470296 h 1470296"/>
                            <a:gd name="connsiteX24" fmla="*/ 8214196 w 10427047"/>
                            <a:gd name="connsiteY24" fmla="*/ 1470296 h 1470296"/>
                            <a:gd name="connsiteX25" fmla="*/ 7530645 w 10427047"/>
                            <a:gd name="connsiteY25" fmla="*/ 1470296 h 1470296"/>
                            <a:gd name="connsiteX26" fmla="*/ 7264176 w 10427047"/>
                            <a:gd name="connsiteY26" fmla="*/ 1470296 h 1470296"/>
                            <a:gd name="connsiteX27" fmla="*/ 6684896 w 10427047"/>
                            <a:gd name="connsiteY27" fmla="*/ 1470296 h 1470296"/>
                            <a:gd name="connsiteX28" fmla="*/ 6001345 w 10427047"/>
                            <a:gd name="connsiteY28" fmla="*/ 1470296 h 1470296"/>
                            <a:gd name="connsiteX29" fmla="*/ 5317794 w 10427047"/>
                            <a:gd name="connsiteY29" fmla="*/ 1470296 h 1470296"/>
                            <a:gd name="connsiteX30" fmla="*/ 4947055 w 10427047"/>
                            <a:gd name="connsiteY30" fmla="*/ 1470296 h 1470296"/>
                            <a:gd name="connsiteX31" fmla="*/ 4472045 w 10427047"/>
                            <a:gd name="connsiteY31" fmla="*/ 1470296 h 1470296"/>
                            <a:gd name="connsiteX32" fmla="*/ 3892764 w 10427047"/>
                            <a:gd name="connsiteY32" fmla="*/ 1470296 h 1470296"/>
                            <a:gd name="connsiteX33" fmla="*/ 3522025 w 10427047"/>
                            <a:gd name="connsiteY33" fmla="*/ 1470296 h 1470296"/>
                            <a:gd name="connsiteX34" fmla="*/ 2942744 w 10427047"/>
                            <a:gd name="connsiteY34" fmla="*/ 1470296 h 1470296"/>
                            <a:gd name="connsiteX35" fmla="*/ 2363464 w 10427047"/>
                            <a:gd name="connsiteY35" fmla="*/ 1470296 h 1470296"/>
                            <a:gd name="connsiteX36" fmla="*/ 1679913 w 10427047"/>
                            <a:gd name="connsiteY36" fmla="*/ 1470296 h 1470296"/>
                            <a:gd name="connsiteX37" fmla="*/ 996362 w 10427047"/>
                            <a:gd name="connsiteY37" fmla="*/ 1470296 h 1470296"/>
                            <a:gd name="connsiteX38" fmla="*/ 625623 w 10427047"/>
                            <a:gd name="connsiteY38" fmla="*/ 1470296 h 1470296"/>
                            <a:gd name="connsiteX39" fmla="*/ 0 w 10427047"/>
                            <a:gd name="connsiteY39" fmla="*/ 1470296 h 1470296"/>
                            <a:gd name="connsiteX40" fmla="*/ 0 w 10427047"/>
                            <a:gd name="connsiteY40" fmla="*/ 994900 h 1470296"/>
                            <a:gd name="connsiteX41" fmla="*/ 0 w 10427047"/>
                            <a:gd name="connsiteY41" fmla="*/ 534208 h 1470296"/>
                            <a:gd name="connsiteX42" fmla="*/ 0 w 10427047"/>
                            <a:gd name="connsiteY42" fmla="*/ 0 h 1470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427047" h="1470296" extrusionOk="0">
                              <a:moveTo>
                                <a:pt x="0" y="0"/>
                              </a:moveTo>
                              <a:cubicBezTo>
                                <a:pt x="168676" y="-15513"/>
                                <a:pt x="223218" y="19465"/>
                                <a:pt x="370739" y="0"/>
                              </a:cubicBezTo>
                              <a:cubicBezTo>
                                <a:pt x="518260" y="-19465"/>
                                <a:pt x="732278" y="71963"/>
                                <a:pt x="1054290" y="0"/>
                              </a:cubicBezTo>
                              <a:cubicBezTo>
                                <a:pt x="1376302" y="-71963"/>
                                <a:pt x="1646658" y="85643"/>
                                <a:pt x="1842112" y="0"/>
                              </a:cubicBezTo>
                              <a:cubicBezTo>
                                <a:pt x="2037566" y="-85643"/>
                                <a:pt x="2270501" y="33537"/>
                                <a:pt x="2629933" y="0"/>
                              </a:cubicBezTo>
                              <a:cubicBezTo>
                                <a:pt x="2989365" y="-33537"/>
                                <a:pt x="3136988" y="47537"/>
                                <a:pt x="3313484" y="0"/>
                              </a:cubicBezTo>
                              <a:cubicBezTo>
                                <a:pt x="3489980" y="-47537"/>
                                <a:pt x="3607251" y="54211"/>
                                <a:pt x="3892764" y="0"/>
                              </a:cubicBezTo>
                              <a:cubicBezTo>
                                <a:pt x="4178277" y="-54211"/>
                                <a:pt x="4421324" y="88716"/>
                                <a:pt x="4680586" y="0"/>
                              </a:cubicBezTo>
                              <a:cubicBezTo>
                                <a:pt x="4939848" y="-88716"/>
                                <a:pt x="4975622" y="4071"/>
                                <a:pt x="5051325" y="0"/>
                              </a:cubicBezTo>
                              <a:cubicBezTo>
                                <a:pt x="5127028" y="-4071"/>
                                <a:pt x="5297948" y="2828"/>
                                <a:pt x="5526335" y="0"/>
                              </a:cubicBezTo>
                              <a:cubicBezTo>
                                <a:pt x="5754722" y="-2828"/>
                                <a:pt x="5853232" y="8194"/>
                                <a:pt x="6001345" y="0"/>
                              </a:cubicBezTo>
                              <a:cubicBezTo>
                                <a:pt x="6149458" y="-8194"/>
                                <a:pt x="6196916" y="39962"/>
                                <a:pt x="6372084" y="0"/>
                              </a:cubicBezTo>
                              <a:cubicBezTo>
                                <a:pt x="6547252" y="-39962"/>
                                <a:pt x="6740376" y="14692"/>
                                <a:pt x="6951365" y="0"/>
                              </a:cubicBezTo>
                              <a:cubicBezTo>
                                <a:pt x="7162354" y="-14692"/>
                                <a:pt x="7179847" y="9603"/>
                                <a:pt x="7322104" y="0"/>
                              </a:cubicBezTo>
                              <a:cubicBezTo>
                                <a:pt x="7464361" y="-9603"/>
                                <a:pt x="7704124" y="37005"/>
                                <a:pt x="7901385" y="0"/>
                              </a:cubicBezTo>
                              <a:cubicBezTo>
                                <a:pt x="8098646" y="-37005"/>
                                <a:pt x="8399608" y="4764"/>
                                <a:pt x="8584935" y="0"/>
                              </a:cubicBezTo>
                              <a:cubicBezTo>
                                <a:pt x="8770262" y="-4764"/>
                                <a:pt x="9034918" y="13238"/>
                                <a:pt x="9372757" y="0"/>
                              </a:cubicBezTo>
                              <a:cubicBezTo>
                                <a:pt x="9710596" y="-13238"/>
                                <a:pt x="10145835" y="116504"/>
                                <a:pt x="10427047" y="0"/>
                              </a:cubicBezTo>
                              <a:cubicBezTo>
                                <a:pt x="10429782" y="195458"/>
                                <a:pt x="10404448" y="349514"/>
                                <a:pt x="10427047" y="504802"/>
                              </a:cubicBezTo>
                              <a:cubicBezTo>
                                <a:pt x="10449646" y="660090"/>
                                <a:pt x="10411134" y="767400"/>
                                <a:pt x="10427047" y="965494"/>
                              </a:cubicBezTo>
                              <a:cubicBezTo>
                                <a:pt x="10442960" y="1163588"/>
                                <a:pt x="10383395" y="1242174"/>
                                <a:pt x="10427047" y="1470296"/>
                              </a:cubicBezTo>
                              <a:cubicBezTo>
                                <a:pt x="10297866" y="1480130"/>
                                <a:pt x="10167323" y="1453917"/>
                                <a:pt x="9952037" y="1470296"/>
                              </a:cubicBezTo>
                              <a:cubicBezTo>
                                <a:pt x="9736751" y="1486675"/>
                                <a:pt x="9472863" y="1453428"/>
                                <a:pt x="9268486" y="1470296"/>
                              </a:cubicBezTo>
                              <a:cubicBezTo>
                                <a:pt x="9064109" y="1487164"/>
                                <a:pt x="9016708" y="1439596"/>
                                <a:pt x="8793476" y="1470296"/>
                              </a:cubicBezTo>
                              <a:cubicBezTo>
                                <a:pt x="8570244" y="1500996"/>
                                <a:pt x="8380376" y="1451970"/>
                                <a:pt x="8214196" y="1470296"/>
                              </a:cubicBezTo>
                              <a:cubicBezTo>
                                <a:pt x="8048016" y="1488622"/>
                                <a:pt x="7804427" y="1431235"/>
                                <a:pt x="7530645" y="1470296"/>
                              </a:cubicBezTo>
                              <a:cubicBezTo>
                                <a:pt x="7256863" y="1509357"/>
                                <a:pt x="7332573" y="1459233"/>
                                <a:pt x="7264176" y="1470296"/>
                              </a:cubicBezTo>
                              <a:cubicBezTo>
                                <a:pt x="7195779" y="1481359"/>
                                <a:pt x="6853025" y="1447493"/>
                                <a:pt x="6684896" y="1470296"/>
                              </a:cubicBezTo>
                              <a:cubicBezTo>
                                <a:pt x="6516767" y="1493099"/>
                                <a:pt x="6157121" y="1390553"/>
                                <a:pt x="6001345" y="1470296"/>
                              </a:cubicBezTo>
                              <a:cubicBezTo>
                                <a:pt x="5845569" y="1550039"/>
                                <a:pt x="5628939" y="1463613"/>
                                <a:pt x="5317794" y="1470296"/>
                              </a:cubicBezTo>
                              <a:cubicBezTo>
                                <a:pt x="5006649" y="1476979"/>
                                <a:pt x="5113432" y="1436252"/>
                                <a:pt x="4947055" y="1470296"/>
                              </a:cubicBezTo>
                              <a:cubicBezTo>
                                <a:pt x="4780678" y="1504340"/>
                                <a:pt x="4653879" y="1427470"/>
                                <a:pt x="4472045" y="1470296"/>
                              </a:cubicBezTo>
                              <a:cubicBezTo>
                                <a:pt x="4290211" y="1513122"/>
                                <a:pt x="4009645" y="1454896"/>
                                <a:pt x="3892764" y="1470296"/>
                              </a:cubicBezTo>
                              <a:cubicBezTo>
                                <a:pt x="3775883" y="1485696"/>
                                <a:pt x="3641900" y="1467024"/>
                                <a:pt x="3522025" y="1470296"/>
                              </a:cubicBezTo>
                              <a:cubicBezTo>
                                <a:pt x="3402150" y="1473568"/>
                                <a:pt x="3171144" y="1452341"/>
                                <a:pt x="2942744" y="1470296"/>
                              </a:cubicBezTo>
                              <a:cubicBezTo>
                                <a:pt x="2714344" y="1488251"/>
                                <a:pt x="2527608" y="1426960"/>
                                <a:pt x="2363464" y="1470296"/>
                              </a:cubicBezTo>
                              <a:cubicBezTo>
                                <a:pt x="2199320" y="1513632"/>
                                <a:pt x="1818824" y="1428499"/>
                                <a:pt x="1679913" y="1470296"/>
                              </a:cubicBezTo>
                              <a:cubicBezTo>
                                <a:pt x="1541002" y="1512093"/>
                                <a:pt x="1139738" y="1439723"/>
                                <a:pt x="996362" y="1470296"/>
                              </a:cubicBezTo>
                              <a:cubicBezTo>
                                <a:pt x="852986" y="1500869"/>
                                <a:pt x="788007" y="1442178"/>
                                <a:pt x="625623" y="1470296"/>
                              </a:cubicBezTo>
                              <a:cubicBezTo>
                                <a:pt x="463239" y="1498414"/>
                                <a:pt x="162320" y="1395537"/>
                                <a:pt x="0" y="1470296"/>
                              </a:cubicBezTo>
                              <a:cubicBezTo>
                                <a:pt x="-17386" y="1332686"/>
                                <a:pt x="7347" y="1126613"/>
                                <a:pt x="0" y="994900"/>
                              </a:cubicBezTo>
                              <a:cubicBezTo>
                                <a:pt x="-7347" y="863187"/>
                                <a:pt x="19319" y="665049"/>
                                <a:pt x="0" y="534208"/>
                              </a:cubicBezTo>
                              <a:cubicBezTo>
                                <a:pt x="-19319" y="403367"/>
                                <a:pt x="30575" y="108766"/>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800" b="0" i="0" u="none" strike="noStrike" kern="0" cap="none" spc="0" normalizeH="0" baseline="0" noProof="0">
                    <a:ln>
                      <a:noFill/>
                    </a:ln>
                    <a:solidFill>
                      <a:srgbClr val="FFFFFF"/>
                    </a:solidFill>
                    <a:effectLst/>
                    <a:uLnTx/>
                    <a:uFillTx/>
                    <a:latin typeface="UTM Avo" panose="02040603050506020204" pitchFamily="18" charset="0"/>
                    <a:ea typeface="Cambria" panose="02040503050406030204" pitchFamily="18" charset="0"/>
                    <a:cs typeface="+mn-cs"/>
                    <a:sym typeface="Arial"/>
                  </a:endParaRPr>
                </a:p>
              </p:txBody>
            </p:sp>
          </p:grpSp>
          <p:sp>
            <p:nvSpPr>
              <p:cNvPr id="13" name="TextBox 12">
                <a:extLst>
                  <a:ext uri="{FF2B5EF4-FFF2-40B4-BE49-F238E27FC236}">
                    <a16:creationId xmlns:a16="http://schemas.microsoft.com/office/drawing/2014/main" id="{1FC9217A-F002-4CBC-34C1-FD13B89B137E}"/>
                  </a:ext>
                </a:extLst>
              </p:cNvPr>
              <p:cNvSpPr txBox="1"/>
              <p:nvPr/>
            </p:nvSpPr>
            <p:spPr>
              <a:xfrm>
                <a:off x="1924078" y="416255"/>
                <a:ext cx="6297845" cy="828444"/>
              </a:xfrm>
              <a:prstGeom prst="rect">
                <a:avLst/>
              </a:prstGeom>
              <a:noFill/>
            </p:spPr>
            <p:txBody>
              <a:bodyPr wrap="square" rtlCol="0">
                <a:spAutoFit/>
              </a:bodyPr>
              <a:lstStyle/>
              <a:p>
                <a:pPr marL="0" marR="0" algn="ctr">
                  <a:lnSpc>
                    <a:spcPct val="120000"/>
                  </a:lnSpc>
                  <a:spcBef>
                    <a:spcPts val="0"/>
                  </a:spcBef>
                  <a:spcAft>
                    <a:spcPts val="0"/>
                  </a:spcAft>
                </a:pPr>
                <a:r>
                  <a:rPr lang="vi-VN" sz="5400" dirty="0">
                    <a:effectLst/>
                    <a:latin typeface="Cambria" panose="02040503050406030204" pitchFamily="18" charset="0"/>
                    <a:ea typeface="Cambria" panose="02040503050406030204" pitchFamily="18" charset="0"/>
                  </a:rPr>
                  <a:t>565 dm</a:t>
                </a:r>
                <a:r>
                  <a:rPr lang="vi-VN" sz="5400" baseline="30000" dirty="0">
                    <a:effectLst/>
                    <a:latin typeface="Cambria" panose="02040503050406030204" pitchFamily="18" charset="0"/>
                    <a:ea typeface="Cambria" panose="02040503050406030204" pitchFamily="18" charset="0"/>
                  </a:rPr>
                  <a:t>3</a:t>
                </a:r>
                <a:r>
                  <a:rPr lang="vi-VN" sz="5400" dirty="0">
                    <a:effectLst/>
                    <a:latin typeface="Cambria" panose="02040503050406030204" pitchFamily="18" charset="0"/>
                    <a:ea typeface="Cambria" panose="02040503050406030204" pitchFamily="18" charset="0"/>
                  </a:rPr>
                  <a:t> : 5</a:t>
                </a:r>
                <a:r>
                  <a:rPr lang="en-US" sz="5400" dirty="0">
                    <a:effectLst/>
                    <a:latin typeface="Cambria" panose="02040503050406030204" pitchFamily="18" charset="0"/>
                    <a:ea typeface="Cambria" panose="02040503050406030204" pitchFamily="18" charset="0"/>
                  </a:rPr>
                  <a:t> = ?</a:t>
                </a:r>
              </a:p>
            </p:txBody>
          </p:sp>
        </p:grpSp>
        <p:pic>
          <p:nvPicPr>
            <p:cNvPr id="2" name="Picture 1"/>
            <p:cNvPicPr>
              <a:picLocks noChangeAspect="1"/>
            </p:cNvPicPr>
            <p:nvPr/>
          </p:nvPicPr>
          <p:blipFill>
            <a:blip r:embed="rId13"/>
            <a:stretch>
              <a:fillRect/>
            </a:stretch>
          </p:blipFill>
          <p:spPr>
            <a:xfrm>
              <a:off x="1031527" y="76313"/>
              <a:ext cx="1192515" cy="2037645"/>
            </a:xfrm>
            <a:prstGeom prst="rect">
              <a:avLst/>
            </a:prstGeom>
          </p:spPr>
        </p:pic>
      </p:grpSp>
      <p:grpSp>
        <p:nvGrpSpPr>
          <p:cNvPr id="5" name="Group 4"/>
          <p:cNvGrpSpPr/>
          <p:nvPr/>
        </p:nvGrpSpPr>
        <p:grpSpPr>
          <a:xfrm>
            <a:off x="1407464" y="2260470"/>
            <a:ext cx="9359358" cy="1132097"/>
            <a:chOff x="1407464" y="2260469"/>
            <a:chExt cx="9359358" cy="1132097"/>
          </a:xfrm>
        </p:grpSpPr>
        <p:grpSp>
          <p:nvGrpSpPr>
            <p:cNvPr id="23" name="Group 22">
              <a:extLst>
                <a:ext uri="{FF2B5EF4-FFF2-40B4-BE49-F238E27FC236}">
                  <a16:creationId xmlns:a16="http://schemas.microsoft.com/office/drawing/2014/main" id="{A494FD56-6031-30C1-EBD3-D8BFA61ED704}"/>
                </a:ext>
              </a:extLst>
            </p:cNvPr>
            <p:cNvGrpSpPr/>
            <p:nvPr/>
          </p:nvGrpSpPr>
          <p:grpSpPr>
            <a:xfrm>
              <a:off x="1407464" y="2260469"/>
              <a:ext cx="9359358" cy="1132097"/>
              <a:chOff x="335021" y="23792"/>
              <a:chExt cx="8572280" cy="1553496"/>
            </a:xfrm>
          </p:grpSpPr>
          <p:grpSp>
            <p:nvGrpSpPr>
              <p:cNvPr id="26" name="Group 25">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28"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29"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0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27" name="TextBox 26">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0</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 name="Flowchart: Connector 3"/>
            <p:cNvSpPr/>
            <p:nvPr/>
          </p:nvSpPr>
          <p:spPr>
            <a:xfrm>
              <a:off x="1518560" y="2325252"/>
              <a:ext cx="1009962" cy="1002530"/>
            </a:xfrm>
            <a:prstGeom prst="flowChartConnector">
              <a:avLst/>
            </a:prstGeom>
            <a:solidFill>
              <a:srgbClr val="FF000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6" name="Group 5"/>
          <p:cNvGrpSpPr/>
          <p:nvPr/>
        </p:nvGrpSpPr>
        <p:grpSpPr>
          <a:xfrm>
            <a:off x="1407464" y="3756478"/>
            <a:ext cx="9359358" cy="1132097"/>
            <a:chOff x="1407464" y="3756476"/>
            <a:chExt cx="9359358" cy="1132097"/>
          </a:xfrm>
        </p:grpSpPr>
        <p:grpSp>
          <p:nvGrpSpPr>
            <p:cNvPr id="31" name="Group 30">
              <a:extLst>
                <a:ext uri="{FF2B5EF4-FFF2-40B4-BE49-F238E27FC236}">
                  <a16:creationId xmlns:a16="http://schemas.microsoft.com/office/drawing/2014/main" id="{A494FD56-6031-30C1-EBD3-D8BFA61ED704}"/>
                </a:ext>
              </a:extLst>
            </p:cNvPr>
            <p:cNvGrpSpPr/>
            <p:nvPr/>
          </p:nvGrpSpPr>
          <p:grpSpPr>
            <a:xfrm>
              <a:off x="1407464" y="3756476"/>
              <a:ext cx="9359358" cy="1132097"/>
              <a:chOff x="335021" y="23792"/>
              <a:chExt cx="8572280" cy="1553496"/>
            </a:xfrm>
          </p:grpSpPr>
          <p:grpSp>
            <p:nvGrpSpPr>
              <p:cNvPr id="33" name="Group 32">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35"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6"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00CC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34" name="TextBox 33">
                <a:extLst>
                  <a:ext uri="{FF2B5EF4-FFF2-40B4-BE49-F238E27FC236}">
                    <a16:creationId xmlns:a16="http://schemas.microsoft.com/office/drawing/2014/main" id="{1FC9217A-F002-4CBC-34C1-FD13B89B137E}"/>
                  </a:ext>
                </a:extLst>
              </p:cNvPr>
              <p:cNvSpPr txBox="1"/>
              <p:nvPr/>
            </p:nvSpPr>
            <p:spPr>
              <a:xfrm>
                <a:off x="1463556" y="314849"/>
                <a:ext cx="7036315" cy="971381"/>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000" b="1" dirty="0">
                    <a:effectLst/>
                    <a:latin typeface="Cambria" panose="02040503050406030204" pitchFamily="18" charset="0"/>
                    <a:ea typeface="Cambria" panose="02040503050406030204" pitchFamily="18" charset="0"/>
                  </a:rPr>
                  <a:t>1</a:t>
                </a:r>
                <a:r>
                  <a:rPr lang="en-US" sz="4000" b="1" dirty="0">
                    <a:effectLst/>
                    <a:latin typeface="Cambria" panose="02040503050406030204" pitchFamily="18" charset="0"/>
                    <a:ea typeface="Cambria" panose="02040503050406030204" pitchFamily="18" charset="0"/>
                  </a:rPr>
                  <a:t>2</a:t>
                </a:r>
                <a:r>
                  <a:rPr lang="vi-VN" sz="4000" b="1" dirty="0">
                    <a:effectLst/>
                    <a:latin typeface="Cambria" panose="02040503050406030204" pitchFamily="18" charset="0"/>
                    <a:ea typeface="Cambria" panose="02040503050406030204" pitchFamily="18" charset="0"/>
                  </a:rPr>
                  <a:t>3 dm</a:t>
                </a:r>
                <a:r>
                  <a:rPr lang="vi-VN" sz="4000" b="1" baseline="30000" dirty="0">
                    <a:effectLst/>
                    <a:latin typeface="Cambria" panose="02040503050406030204" pitchFamily="18" charset="0"/>
                    <a:ea typeface="Cambria" panose="02040503050406030204" pitchFamily="18" charset="0"/>
                  </a:rPr>
                  <a:t>3</a:t>
                </a:r>
                <a:endParaRPr kumimoji="0" lang="en-US" sz="72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4" name="Flowchart: Connector 43"/>
            <p:cNvSpPr/>
            <p:nvPr/>
          </p:nvSpPr>
          <p:spPr>
            <a:xfrm>
              <a:off x="1518560" y="3821259"/>
              <a:ext cx="1009962" cy="1002530"/>
            </a:xfrm>
            <a:prstGeom prst="flowChartConnector">
              <a:avLst/>
            </a:prstGeom>
            <a:solidFill>
              <a:srgbClr val="00CC00"/>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grpSp>
        <p:nvGrpSpPr>
          <p:cNvPr id="7" name="Group 6"/>
          <p:cNvGrpSpPr/>
          <p:nvPr/>
        </p:nvGrpSpPr>
        <p:grpSpPr>
          <a:xfrm>
            <a:off x="1407464" y="5252485"/>
            <a:ext cx="9359358" cy="1132097"/>
            <a:chOff x="1407464" y="5252483"/>
            <a:chExt cx="9359358" cy="1132097"/>
          </a:xfrm>
        </p:grpSpPr>
        <p:grpSp>
          <p:nvGrpSpPr>
            <p:cNvPr id="38" name="Group 37">
              <a:extLst>
                <a:ext uri="{FF2B5EF4-FFF2-40B4-BE49-F238E27FC236}">
                  <a16:creationId xmlns:a16="http://schemas.microsoft.com/office/drawing/2014/main" id="{A494FD56-6031-30C1-EBD3-D8BFA61ED704}"/>
                </a:ext>
              </a:extLst>
            </p:cNvPr>
            <p:cNvGrpSpPr/>
            <p:nvPr/>
          </p:nvGrpSpPr>
          <p:grpSpPr>
            <a:xfrm>
              <a:off x="1407464" y="5252483"/>
              <a:ext cx="9359358" cy="1132097"/>
              <a:chOff x="335021" y="23792"/>
              <a:chExt cx="8572280" cy="1553496"/>
            </a:xfrm>
          </p:grpSpPr>
          <p:grpSp>
            <p:nvGrpSpPr>
              <p:cNvPr id="40" name="Group 39">
                <a:extLst>
                  <a:ext uri="{FF2B5EF4-FFF2-40B4-BE49-F238E27FC236}">
                    <a16:creationId xmlns:a16="http://schemas.microsoft.com/office/drawing/2014/main" id="{469D7A8D-AC90-821C-807E-ACF7EF71BEE4}"/>
                  </a:ext>
                </a:extLst>
              </p:cNvPr>
              <p:cNvGrpSpPr/>
              <p:nvPr/>
            </p:nvGrpSpPr>
            <p:grpSpPr>
              <a:xfrm>
                <a:off x="335021" y="23792"/>
                <a:ext cx="8572280" cy="1553496"/>
                <a:chOff x="335021" y="23792"/>
                <a:chExt cx="8572280" cy="1553496"/>
              </a:xfrm>
            </p:grpSpPr>
            <p:sp>
              <p:nvSpPr>
                <p:cNvPr id="42" name="Google Shape;2105;p47">
                  <a:extLst>
                    <a:ext uri="{FF2B5EF4-FFF2-40B4-BE49-F238E27FC236}">
                      <a16:creationId xmlns:a16="http://schemas.microsoft.com/office/drawing/2014/main" id="{DA3FBF7E-E84E-7E93-863D-5C618E6F7EFA}"/>
                    </a:ext>
                  </a:extLst>
                </p:cNvPr>
                <p:cNvSpPr/>
                <p:nvPr/>
              </p:nvSpPr>
              <p:spPr>
                <a:xfrm>
                  <a:off x="335021" y="23792"/>
                  <a:ext cx="8572280" cy="1553496"/>
                </a:xfrm>
                <a:custGeom>
                  <a:avLst/>
                  <a:gdLst/>
                  <a:ahLst/>
                  <a:cxnLst/>
                  <a:rect l="l" t="t" r="r" b="b"/>
                  <a:pathLst>
                    <a:path w="54430" h="54969" extrusionOk="0">
                      <a:moveTo>
                        <a:pt x="16727" y="519"/>
                      </a:moveTo>
                      <a:lnTo>
                        <a:pt x="18344" y="540"/>
                      </a:lnTo>
                      <a:lnTo>
                        <a:pt x="17452" y="560"/>
                      </a:lnTo>
                      <a:lnTo>
                        <a:pt x="15856" y="560"/>
                      </a:lnTo>
                      <a:lnTo>
                        <a:pt x="16727" y="519"/>
                      </a:lnTo>
                      <a:close/>
                      <a:moveTo>
                        <a:pt x="1430" y="12810"/>
                      </a:moveTo>
                      <a:lnTo>
                        <a:pt x="1430" y="13432"/>
                      </a:lnTo>
                      <a:lnTo>
                        <a:pt x="1389" y="13225"/>
                      </a:lnTo>
                      <a:lnTo>
                        <a:pt x="1389" y="13142"/>
                      </a:lnTo>
                      <a:lnTo>
                        <a:pt x="1389" y="13038"/>
                      </a:lnTo>
                      <a:lnTo>
                        <a:pt x="1430" y="12810"/>
                      </a:lnTo>
                      <a:close/>
                      <a:moveTo>
                        <a:pt x="1430" y="13556"/>
                      </a:moveTo>
                      <a:lnTo>
                        <a:pt x="1410" y="13971"/>
                      </a:lnTo>
                      <a:lnTo>
                        <a:pt x="1410" y="13888"/>
                      </a:lnTo>
                      <a:lnTo>
                        <a:pt x="1430" y="13556"/>
                      </a:lnTo>
                      <a:close/>
                      <a:moveTo>
                        <a:pt x="30966" y="1"/>
                      </a:moveTo>
                      <a:lnTo>
                        <a:pt x="30303" y="21"/>
                      </a:lnTo>
                      <a:lnTo>
                        <a:pt x="29640" y="63"/>
                      </a:lnTo>
                      <a:lnTo>
                        <a:pt x="29246" y="84"/>
                      </a:lnTo>
                      <a:lnTo>
                        <a:pt x="28355" y="42"/>
                      </a:lnTo>
                      <a:lnTo>
                        <a:pt x="27816" y="21"/>
                      </a:lnTo>
                      <a:lnTo>
                        <a:pt x="26634" y="21"/>
                      </a:lnTo>
                      <a:lnTo>
                        <a:pt x="26013" y="63"/>
                      </a:lnTo>
                      <a:lnTo>
                        <a:pt x="25577" y="104"/>
                      </a:lnTo>
                      <a:lnTo>
                        <a:pt x="25163" y="146"/>
                      </a:lnTo>
                      <a:lnTo>
                        <a:pt x="24976" y="187"/>
                      </a:lnTo>
                      <a:lnTo>
                        <a:pt x="24396" y="229"/>
                      </a:lnTo>
                      <a:lnTo>
                        <a:pt x="23940" y="249"/>
                      </a:lnTo>
                      <a:lnTo>
                        <a:pt x="23214" y="270"/>
                      </a:lnTo>
                      <a:lnTo>
                        <a:pt x="22344" y="249"/>
                      </a:lnTo>
                      <a:lnTo>
                        <a:pt x="21618" y="249"/>
                      </a:lnTo>
                      <a:lnTo>
                        <a:pt x="20872" y="270"/>
                      </a:lnTo>
                      <a:lnTo>
                        <a:pt x="20748" y="229"/>
                      </a:lnTo>
                      <a:lnTo>
                        <a:pt x="20582" y="208"/>
                      </a:lnTo>
                      <a:lnTo>
                        <a:pt x="19421" y="167"/>
                      </a:lnTo>
                      <a:lnTo>
                        <a:pt x="18530" y="146"/>
                      </a:lnTo>
                      <a:lnTo>
                        <a:pt x="18136" y="125"/>
                      </a:lnTo>
                      <a:lnTo>
                        <a:pt x="17722" y="125"/>
                      </a:lnTo>
                      <a:lnTo>
                        <a:pt x="16830" y="167"/>
                      </a:lnTo>
                      <a:lnTo>
                        <a:pt x="14530" y="167"/>
                      </a:lnTo>
                      <a:lnTo>
                        <a:pt x="13929" y="146"/>
                      </a:lnTo>
                      <a:lnTo>
                        <a:pt x="13328" y="167"/>
                      </a:lnTo>
                      <a:lnTo>
                        <a:pt x="11980" y="208"/>
                      </a:lnTo>
                      <a:lnTo>
                        <a:pt x="10239" y="249"/>
                      </a:lnTo>
                      <a:lnTo>
                        <a:pt x="8519" y="249"/>
                      </a:lnTo>
                      <a:lnTo>
                        <a:pt x="7752" y="270"/>
                      </a:lnTo>
                      <a:lnTo>
                        <a:pt x="6964" y="291"/>
                      </a:lnTo>
                      <a:lnTo>
                        <a:pt x="5824" y="291"/>
                      </a:lnTo>
                      <a:lnTo>
                        <a:pt x="4664" y="270"/>
                      </a:lnTo>
                      <a:lnTo>
                        <a:pt x="4021" y="291"/>
                      </a:lnTo>
                      <a:lnTo>
                        <a:pt x="3379" y="332"/>
                      </a:lnTo>
                      <a:lnTo>
                        <a:pt x="2322" y="312"/>
                      </a:lnTo>
                      <a:lnTo>
                        <a:pt x="2177" y="332"/>
                      </a:lnTo>
                      <a:lnTo>
                        <a:pt x="2135" y="332"/>
                      </a:lnTo>
                      <a:lnTo>
                        <a:pt x="2114" y="374"/>
                      </a:lnTo>
                      <a:lnTo>
                        <a:pt x="2135" y="395"/>
                      </a:lnTo>
                      <a:lnTo>
                        <a:pt x="2156" y="395"/>
                      </a:lnTo>
                      <a:lnTo>
                        <a:pt x="2322" y="415"/>
                      </a:lnTo>
                      <a:lnTo>
                        <a:pt x="2715" y="415"/>
                      </a:lnTo>
                      <a:lnTo>
                        <a:pt x="3586" y="436"/>
                      </a:lnTo>
                      <a:lnTo>
                        <a:pt x="4456" y="436"/>
                      </a:lnTo>
                      <a:lnTo>
                        <a:pt x="6115" y="457"/>
                      </a:lnTo>
                      <a:lnTo>
                        <a:pt x="6695" y="477"/>
                      </a:lnTo>
                      <a:lnTo>
                        <a:pt x="7255" y="498"/>
                      </a:lnTo>
                      <a:lnTo>
                        <a:pt x="7690" y="498"/>
                      </a:lnTo>
                      <a:lnTo>
                        <a:pt x="7172" y="519"/>
                      </a:lnTo>
                      <a:lnTo>
                        <a:pt x="6156" y="540"/>
                      </a:lnTo>
                      <a:lnTo>
                        <a:pt x="2881" y="540"/>
                      </a:lnTo>
                      <a:lnTo>
                        <a:pt x="2591" y="581"/>
                      </a:lnTo>
                      <a:lnTo>
                        <a:pt x="2322" y="643"/>
                      </a:lnTo>
                      <a:lnTo>
                        <a:pt x="2094" y="705"/>
                      </a:lnTo>
                      <a:lnTo>
                        <a:pt x="1907" y="788"/>
                      </a:lnTo>
                      <a:lnTo>
                        <a:pt x="1721" y="892"/>
                      </a:lnTo>
                      <a:lnTo>
                        <a:pt x="1575" y="1016"/>
                      </a:lnTo>
                      <a:lnTo>
                        <a:pt x="1451" y="1141"/>
                      </a:lnTo>
                      <a:lnTo>
                        <a:pt x="1347" y="1265"/>
                      </a:lnTo>
                      <a:lnTo>
                        <a:pt x="1265" y="1410"/>
                      </a:lnTo>
                      <a:lnTo>
                        <a:pt x="1202" y="1555"/>
                      </a:lnTo>
                      <a:lnTo>
                        <a:pt x="1140" y="1680"/>
                      </a:lnTo>
                      <a:lnTo>
                        <a:pt x="1099" y="1825"/>
                      </a:lnTo>
                      <a:lnTo>
                        <a:pt x="1078" y="1970"/>
                      </a:lnTo>
                      <a:lnTo>
                        <a:pt x="1057" y="2219"/>
                      </a:lnTo>
                      <a:lnTo>
                        <a:pt x="1057" y="2571"/>
                      </a:lnTo>
                      <a:lnTo>
                        <a:pt x="1037" y="2923"/>
                      </a:lnTo>
                      <a:lnTo>
                        <a:pt x="995" y="3607"/>
                      </a:lnTo>
                      <a:lnTo>
                        <a:pt x="912" y="4084"/>
                      </a:lnTo>
                      <a:lnTo>
                        <a:pt x="891" y="4312"/>
                      </a:lnTo>
                      <a:lnTo>
                        <a:pt x="871" y="4540"/>
                      </a:lnTo>
                      <a:lnTo>
                        <a:pt x="829" y="5535"/>
                      </a:lnTo>
                      <a:lnTo>
                        <a:pt x="809" y="6447"/>
                      </a:lnTo>
                      <a:lnTo>
                        <a:pt x="809" y="6530"/>
                      </a:lnTo>
                      <a:lnTo>
                        <a:pt x="809" y="6550"/>
                      </a:lnTo>
                      <a:lnTo>
                        <a:pt x="829" y="6758"/>
                      </a:lnTo>
                      <a:lnTo>
                        <a:pt x="850" y="6944"/>
                      </a:lnTo>
                      <a:lnTo>
                        <a:pt x="891" y="7089"/>
                      </a:lnTo>
                      <a:lnTo>
                        <a:pt x="912" y="7317"/>
                      </a:lnTo>
                      <a:lnTo>
                        <a:pt x="912" y="7483"/>
                      </a:lnTo>
                      <a:lnTo>
                        <a:pt x="891" y="7670"/>
                      </a:lnTo>
                      <a:lnTo>
                        <a:pt x="829" y="8043"/>
                      </a:lnTo>
                      <a:lnTo>
                        <a:pt x="809" y="8229"/>
                      </a:lnTo>
                      <a:lnTo>
                        <a:pt x="809" y="8416"/>
                      </a:lnTo>
                      <a:lnTo>
                        <a:pt x="850" y="9100"/>
                      </a:lnTo>
                      <a:lnTo>
                        <a:pt x="850" y="9307"/>
                      </a:lnTo>
                      <a:lnTo>
                        <a:pt x="726" y="9929"/>
                      </a:lnTo>
                      <a:lnTo>
                        <a:pt x="581" y="10841"/>
                      </a:lnTo>
                      <a:lnTo>
                        <a:pt x="518" y="11152"/>
                      </a:lnTo>
                      <a:lnTo>
                        <a:pt x="456" y="11483"/>
                      </a:lnTo>
                      <a:lnTo>
                        <a:pt x="456" y="11649"/>
                      </a:lnTo>
                      <a:lnTo>
                        <a:pt x="456" y="11815"/>
                      </a:lnTo>
                      <a:lnTo>
                        <a:pt x="477" y="11981"/>
                      </a:lnTo>
                      <a:lnTo>
                        <a:pt x="518" y="12147"/>
                      </a:lnTo>
                      <a:lnTo>
                        <a:pt x="581" y="12375"/>
                      </a:lnTo>
                      <a:lnTo>
                        <a:pt x="601" y="12582"/>
                      </a:lnTo>
                      <a:lnTo>
                        <a:pt x="581" y="12706"/>
                      </a:lnTo>
                      <a:lnTo>
                        <a:pt x="560" y="12851"/>
                      </a:lnTo>
                      <a:lnTo>
                        <a:pt x="581" y="12997"/>
                      </a:lnTo>
                      <a:lnTo>
                        <a:pt x="601" y="13162"/>
                      </a:lnTo>
                      <a:lnTo>
                        <a:pt x="601" y="13328"/>
                      </a:lnTo>
                      <a:lnTo>
                        <a:pt x="601" y="13411"/>
                      </a:lnTo>
                      <a:lnTo>
                        <a:pt x="560" y="13494"/>
                      </a:lnTo>
                      <a:lnTo>
                        <a:pt x="498" y="13639"/>
                      </a:lnTo>
                      <a:lnTo>
                        <a:pt x="456" y="13805"/>
                      </a:lnTo>
                      <a:lnTo>
                        <a:pt x="456" y="14095"/>
                      </a:lnTo>
                      <a:lnTo>
                        <a:pt x="477" y="14385"/>
                      </a:lnTo>
                      <a:lnTo>
                        <a:pt x="435" y="14758"/>
                      </a:lnTo>
                      <a:lnTo>
                        <a:pt x="353" y="15152"/>
                      </a:lnTo>
                      <a:lnTo>
                        <a:pt x="311" y="15442"/>
                      </a:lnTo>
                      <a:lnTo>
                        <a:pt x="290" y="15774"/>
                      </a:lnTo>
                      <a:lnTo>
                        <a:pt x="228" y="16541"/>
                      </a:lnTo>
                      <a:lnTo>
                        <a:pt x="125" y="17018"/>
                      </a:lnTo>
                      <a:lnTo>
                        <a:pt x="42" y="17349"/>
                      </a:lnTo>
                      <a:lnTo>
                        <a:pt x="21" y="17660"/>
                      </a:lnTo>
                      <a:lnTo>
                        <a:pt x="0" y="18158"/>
                      </a:lnTo>
                      <a:lnTo>
                        <a:pt x="0" y="18655"/>
                      </a:lnTo>
                      <a:lnTo>
                        <a:pt x="21" y="19194"/>
                      </a:lnTo>
                      <a:lnTo>
                        <a:pt x="62" y="19463"/>
                      </a:lnTo>
                      <a:lnTo>
                        <a:pt x="104" y="19733"/>
                      </a:lnTo>
                      <a:lnTo>
                        <a:pt x="166" y="20044"/>
                      </a:lnTo>
                      <a:lnTo>
                        <a:pt x="104" y="20417"/>
                      </a:lnTo>
                      <a:lnTo>
                        <a:pt x="62" y="20769"/>
                      </a:lnTo>
                      <a:lnTo>
                        <a:pt x="21" y="21204"/>
                      </a:lnTo>
                      <a:lnTo>
                        <a:pt x="21" y="21660"/>
                      </a:lnTo>
                      <a:lnTo>
                        <a:pt x="21" y="21909"/>
                      </a:lnTo>
                      <a:lnTo>
                        <a:pt x="42" y="22158"/>
                      </a:lnTo>
                      <a:lnTo>
                        <a:pt x="125" y="22676"/>
                      </a:lnTo>
                      <a:lnTo>
                        <a:pt x="166" y="22863"/>
                      </a:lnTo>
                      <a:lnTo>
                        <a:pt x="207" y="23028"/>
                      </a:lnTo>
                      <a:lnTo>
                        <a:pt x="332" y="23360"/>
                      </a:lnTo>
                      <a:lnTo>
                        <a:pt x="415" y="23505"/>
                      </a:lnTo>
                      <a:lnTo>
                        <a:pt x="498" y="23982"/>
                      </a:lnTo>
                      <a:lnTo>
                        <a:pt x="539" y="24355"/>
                      </a:lnTo>
                      <a:lnTo>
                        <a:pt x="581" y="24935"/>
                      </a:lnTo>
                      <a:lnTo>
                        <a:pt x="581" y="25288"/>
                      </a:lnTo>
                      <a:lnTo>
                        <a:pt x="560" y="25640"/>
                      </a:lnTo>
                      <a:lnTo>
                        <a:pt x="560" y="25951"/>
                      </a:lnTo>
                      <a:lnTo>
                        <a:pt x="560" y="26241"/>
                      </a:lnTo>
                      <a:lnTo>
                        <a:pt x="601" y="26842"/>
                      </a:lnTo>
                      <a:lnTo>
                        <a:pt x="518" y="26946"/>
                      </a:lnTo>
                      <a:lnTo>
                        <a:pt x="498" y="27008"/>
                      </a:lnTo>
                      <a:lnTo>
                        <a:pt x="477" y="27070"/>
                      </a:lnTo>
                      <a:lnTo>
                        <a:pt x="415" y="27547"/>
                      </a:lnTo>
                      <a:lnTo>
                        <a:pt x="373" y="28003"/>
                      </a:lnTo>
                      <a:lnTo>
                        <a:pt x="311" y="28728"/>
                      </a:lnTo>
                      <a:lnTo>
                        <a:pt x="290" y="29060"/>
                      </a:lnTo>
                      <a:lnTo>
                        <a:pt x="270" y="29412"/>
                      </a:lnTo>
                      <a:lnTo>
                        <a:pt x="311" y="29765"/>
                      </a:lnTo>
                      <a:lnTo>
                        <a:pt x="353" y="30117"/>
                      </a:lnTo>
                      <a:lnTo>
                        <a:pt x="373" y="30200"/>
                      </a:lnTo>
                      <a:lnTo>
                        <a:pt x="373" y="30262"/>
                      </a:lnTo>
                      <a:lnTo>
                        <a:pt x="373" y="30946"/>
                      </a:lnTo>
                      <a:lnTo>
                        <a:pt x="373" y="31464"/>
                      </a:lnTo>
                      <a:lnTo>
                        <a:pt x="332" y="31982"/>
                      </a:lnTo>
                      <a:lnTo>
                        <a:pt x="332" y="32459"/>
                      </a:lnTo>
                      <a:lnTo>
                        <a:pt x="353" y="32957"/>
                      </a:lnTo>
                      <a:lnTo>
                        <a:pt x="456" y="34055"/>
                      </a:lnTo>
                      <a:lnTo>
                        <a:pt x="518" y="34760"/>
                      </a:lnTo>
                      <a:lnTo>
                        <a:pt x="539" y="35465"/>
                      </a:lnTo>
                      <a:lnTo>
                        <a:pt x="539" y="36024"/>
                      </a:lnTo>
                      <a:lnTo>
                        <a:pt x="539" y="36356"/>
                      </a:lnTo>
                      <a:lnTo>
                        <a:pt x="539" y="36688"/>
                      </a:lnTo>
                      <a:lnTo>
                        <a:pt x="539" y="36853"/>
                      </a:lnTo>
                      <a:lnTo>
                        <a:pt x="560" y="37144"/>
                      </a:lnTo>
                      <a:lnTo>
                        <a:pt x="581" y="37475"/>
                      </a:lnTo>
                      <a:lnTo>
                        <a:pt x="622" y="37828"/>
                      </a:lnTo>
                      <a:lnTo>
                        <a:pt x="643" y="38118"/>
                      </a:lnTo>
                      <a:lnTo>
                        <a:pt x="643" y="38594"/>
                      </a:lnTo>
                      <a:lnTo>
                        <a:pt x="622" y="39050"/>
                      </a:lnTo>
                      <a:lnTo>
                        <a:pt x="601" y="39486"/>
                      </a:lnTo>
                      <a:lnTo>
                        <a:pt x="601" y="39983"/>
                      </a:lnTo>
                      <a:lnTo>
                        <a:pt x="622" y="40232"/>
                      </a:lnTo>
                      <a:lnTo>
                        <a:pt x="663" y="40501"/>
                      </a:lnTo>
                      <a:lnTo>
                        <a:pt x="705" y="40771"/>
                      </a:lnTo>
                      <a:lnTo>
                        <a:pt x="726" y="41019"/>
                      </a:lnTo>
                      <a:lnTo>
                        <a:pt x="726" y="41517"/>
                      </a:lnTo>
                      <a:lnTo>
                        <a:pt x="705" y="41890"/>
                      </a:lnTo>
                      <a:lnTo>
                        <a:pt x="705" y="41952"/>
                      </a:lnTo>
                      <a:lnTo>
                        <a:pt x="726" y="41994"/>
                      </a:lnTo>
                      <a:lnTo>
                        <a:pt x="767" y="42035"/>
                      </a:lnTo>
                      <a:lnTo>
                        <a:pt x="850" y="42035"/>
                      </a:lnTo>
                      <a:lnTo>
                        <a:pt x="891" y="42014"/>
                      </a:lnTo>
                      <a:lnTo>
                        <a:pt x="912" y="41952"/>
                      </a:lnTo>
                      <a:lnTo>
                        <a:pt x="912" y="41890"/>
                      </a:lnTo>
                      <a:lnTo>
                        <a:pt x="912" y="41558"/>
                      </a:lnTo>
                      <a:lnTo>
                        <a:pt x="954" y="41206"/>
                      </a:lnTo>
                      <a:lnTo>
                        <a:pt x="974" y="40854"/>
                      </a:lnTo>
                      <a:lnTo>
                        <a:pt x="995" y="40667"/>
                      </a:lnTo>
                      <a:lnTo>
                        <a:pt x="995" y="40501"/>
                      </a:lnTo>
                      <a:lnTo>
                        <a:pt x="974" y="40149"/>
                      </a:lnTo>
                      <a:lnTo>
                        <a:pt x="974" y="39465"/>
                      </a:lnTo>
                      <a:lnTo>
                        <a:pt x="995" y="38802"/>
                      </a:lnTo>
                      <a:lnTo>
                        <a:pt x="1078" y="38346"/>
                      </a:lnTo>
                      <a:lnTo>
                        <a:pt x="1099" y="38097"/>
                      </a:lnTo>
                      <a:lnTo>
                        <a:pt x="1119" y="37869"/>
                      </a:lnTo>
                      <a:lnTo>
                        <a:pt x="1140" y="36874"/>
                      </a:lnTo>
                      <a:lnTo>
                        <a:pt x="1182" y="35299"/>
                      </a:lnTo>
                      <a:lnTo>
                        <a:pt x="1182" y="35237"/>
                      </a:lnTo>
                      <a:lnTo>
                        <a:pt x="1306" y="34656"/>
                      </a:lnTo>
                      <a:lnTo>
                        <a:pt x="1347" y="34490"/>
                      </a:lnTo>
                      <a:lnTo>
                        <a:pt x="1347" y="34304"/>
                      </a:lnTo>
                      <a:lnTo>
                        <a:pt x="1368" y="33952"/>
                      </a:lnTo>
                      <a:lnTo>
                        <a:pt x="1347" y="33309"/>
                      </a:lnTo>
                      <a:lnTo>
                        <a:pt x="1327" y="32666"/>
                      </a:lnTo>
                      <a:lnTo>
                        <a:pt x="1285" y="31423"/>
                      </a:lnTo>
                      <a:lnTo>
                        <a:pt x="1244" y="30822"/>
                      </a:lnTo>
                      <a:lnTo>
                        <a:pt x="1182" y="30200"/>
                      </a:lnTo>
                      <a:lnTo>
                        <a:pt x="1182" y="29371"/>
                      </a:lnTo>
                      <a:lnTo>
                        <a:pt x="1223" y="28542"/>
                      </a:lnTo>
                      <a:lnTo>
                        <a:pt x="1223" y="28480"/>
                      </a:lnTo>
                      <a:lnTo>
                        <a:pt x="1285" y="29081"/>
                      </a:lnTo>
                      <a:lnTo>
                        <a:pt x="1347" y="29640"/>
                      </a:lnTo>
                      <a:lnTo>
                        <a:pt x="1451" y="30179"/>
                      </a:lnTo>
                      <a:lnTo>
                        <a:pt x="1513" y="30428"/>
                      </a:lnTo>
                      <a:lnTo>
                        <a:pt x="1596" y="30677"/>
                      </a:lnTo>
                      <a:lnTo>
                        <a:pt x="1555" y="31195"/>
                      </a:lnTo>
                      <a:lnTo>
                        <a:pt x="1534" y="31775"/>
                      </a:lnTo>
                      <a:lnTo>
                        <a:pt x="1534" y="32356"/>
                      </a:lnTo>
                      <a:lnTo>
                        <a:pt x="1575" y="32915"/>
                      </a:lnTo>
                      <a:lnTo>
                        <a:pt x="1555" y="33350"/>
                      </a:lnTo>
                      <a:lnTo>
                        <a:pt x="1555" y="33703"/>
                      </a:lnTo>
                      <a:lnTo>
                        <a:pt x="1575" y="33972"/>
                      </a:lnTo>
                      <a:lnTo>
                        <a:pt x="1596" y="34221"/>
                      </a:lnTo>
                      <a:lnTo>
                        <a:pt x="1638" y="34408"/>
                      </a:lnTo>
                      <a:lnTo>
                        <a:pt x="1679" y="34594"/>
                      </a:lnTo>
                      <a:lnTo>
                        <a:pt x="1783" y="34988"/>
                      </a:lnTo>
                      <a:lnTo>
                        <a:pt x="1783" y="35071"/>
                      </a:lnTo>
                      <a:lnTo>
                        <a:pt x="1721" y="35195"/>
                      </a:lnTo>
                      <a:lnTo>
                        <a:pt x="1679" y="35361"/>
                      </a:lnTo>
                      <a:lnTo>
                        <a:pt x="1658" y="35548"/>
                      </a:lnTo>
                      <a:lnTo>
                        <a:pt x="1638" y="35755"/>
                      </a:lnTo>
                      <a:lnTo>
                        <a:pt x="1596" y="36211"/>
                      </a:lnTo>
                      <a:lnTo>
                        <a:pt x="1617" y="36667"/>
                      </a:lnTo>
                      <a:lnTo>
                        <a:pt x="1596" y="37144"/>
                      </a:lnTo>
                      <a:lnTo>
                        <a:pt x="1575" y="37600"/>
                      </a:lnTo>
                      <a:lnTo>
                        <a:pt x="1596" y="38056"/>
                      </a:lnTo>
                      <a:lnTo>
                        <a:pt x="1638" y="38511"/>
                      </a:lnTo>
                      <a:lnTo>
                        <a:pt x="1638" y="38885"/>
                      </a:lnTo>
                      <a:lnTo>
                        <a:pt x="1638" y="39216"/>
                      </a:lnTo>
                      <a:lnTo>
                        <a:pt x="1596" y="39817"/>
                      </a:lnTo>
                      <a:lnTo>
                        <a:pt x="1596" y="40107"/>
                      </a:lnTo>
                      <a:lnTo>
                        <a:pt x="1617" y="40356"/>
                      </a:lnTo>
                      <a:lnTo>
                        <a:pt x="1638" y="40605"/>
                      </a:lnTo>
                      <a:lnTo>
                        <a:pt x="1679" y="40833"/>
                      </a:lnTo>
                      <a:lnTo>
                        <a:pt x="1783" y="41310"/>
                      </a:lnTo>
                      <a:lnTo>
                        <a:pt x="1783" y="41869"/>
                      </a:lnTo>
                      <a:lnTo>
                        <a:pt x="1741" y="42512"/>
                      </a:lnTo>
                      <a:lnTo>
                        <a:pt x="1721" y="43113"/>
                      </a:lnTo>
                      <a:lnTo>
                        <a:pt x="1721" y="43631"/>
                      </a:lnTo>
                      <a:lnTo>
                        <a:pt x="1700" y="44087"/>
                      </a:lnTo>
                      <a:lnTo>
                        <a:pt x="1575" y="44419"/>
                      </a:lnTo>
                      <a:lnTo>
                        <a:pt x="1534" y="44585"/>
                      </a:lnTo>
                      <a:lnTo>
                        <a:pt x="1493" y="44750"/>
                      </a:lnTo>
                      <a:lnTo>
                        <a:pt x="1430" y="45269"/>
                      </a:lnTo>
                      <a:lnTo>
                        <a:pt x="1368" y="46077"/>
                      </a:lnTo>
                      <a:lnTo>
                        <a:pt x="1347" y="46678"/>
                      </a:lnTo>
                      <a:lnTo>
                        <a:pt x="1368" y="47403"/>
                      </a:lnTo>
                      <a:lnTo>
                        <a:pt x="1410" y="48108"/>
                      </a:lnTo>
                      <a:lnTo>
                        <a:pt x="1430" y="48419"/>
                      </a:lnTo>
                      <a:lnTo>
                        <a:pt x="1493" y="48668"/>
                      </a:lnTo>
                      <a:lnTo>
                        <a:pt x="1430" y="49476"/>
                      </a:lnTo>
                      <a:lnTo>
                        <a:pt x="1410" y="50430"/>
                      </a:lnTo>
                      <a:lnTo>
                        <a:pt x="1410" y="51570"/>
                      </a:lnTo>
                      <a:lnTo>
                        <a:pt x="1430" y="52627"/>
                      </a:lnTo>
                      <a:lnTo>
                        <a:pt x="1451" y="53103"/>
                      </a:lnTo>
                      <a:lnTo>
                        <a:pt x="1493" y="53559"/>
                      </a:lnTo>
                      <a:lnTo>
                        <a:pt x="1534" y="53808"/>
                      </a:lnTo>
                      <a:lnTo>
                        <a:pt x="1575" y="54015"/>
                      </a:lnTo>
                      <a:lnTo>
                        <a:pt x="1638" y="54181"/>
                      </a:lnTo>
                      <a:lnTo>
                        <a:pt x="1700" y="54326"/>
                      </a:lnTo>
                      <a:lnTo>
                        <a:pt x="1783" y="54451"/>
                      </a:lnTo>
                      <a:lnTo>
                        <a:pt x="1845" y="54533"/>
                      </a:lnTo>
                      <a:lnTo>
                        <a:pt x="1928" y="54616"/>
                      </a:lnTo>
                      <a:lnTo>
                        <a:pt x="2031" y="54658"/>
                      </a:lnTo>
                      <a:lnTo>
                        <a:pt x="2135" y="54699"/>
                      </a:lnTo>
                      <a:lnTo>
                        <a:pt x="2239" y="54699"/>
                      </a:lnTo>
                      <a:lnTo>
                        <a:pt x="2446" y="54720"/>
                      </a:lnTo>
                      <a:lnTo>
                        <a:pt x="2943" y="54679"/>
                      </a:lnTo>
                      <a:lnTo>
                        <a:pt x="3959" y="54679"/>
                      </a:lnTo>
                      <a:lnTo>
                        <a:pt x="5679" y="54658"/>
                      </a:lnTo>
                      <a:lnTo>
                        <a:pt x="7358" y="54658"/>
                      </a:lnTo>
                      <a:lnTo>
                        <a:pt x="9389" y="54637"/>
                      </a:lnTo>
                      <a:lnTo>
                        <a:pt x="12063" y="54679"/>
                      </a:lnTo>
                      <a:lnTo>
                        <a:pt x="13431" y="54699"/>
                      </a:lnTo>
                      <a:lnTo>
                        <a:pt x="16478" y="54699"/>
                      </a:lnTo>
                      <a:lnTo>
                        <a:pt x="19028" y="54720"/>
                      </a:lnTo>
                      <a:lnTo>
                        <a:pt x="20333" y="54741"/>
                      </a:lnTo>
                      <a:lnTo>
                        <a:pt x="21722" y="54761"/>
                      </a:lnTo>
                      <a:lnTo>
                        <a:pt x="23131" y="54741"/>
                      </a:lnTo>
                      <a:lnTo>
                        <a:pt x="27194" y="54741"/>
                      </a:lnTo>
                      <a:lnTo>
                        <a:pt x="29453" y="54761"/>
                      </a:lnTo>
                      <a:lnTo>
                        <a:pt x="32023" y="54782"/>
                      </a:lnTo>
                      <a:lnTo>
                        <a:pt x="35008" y="54803"/>
                      </a:lnTo>
                      <a:lnTo>
                        <a:pt x="36335" y="54803"/>
                      </a:lnTo>
                      <a:lnTo>
                        <a:pt x="37247" y="54782"/>
                      </a:lnTo>
                      <a:lnTo>
                        <a:pt x="38076" y="54761"/>
                      </a:lnTo>
                      <a:lnTo>
                        <a:pt x="39216" y="54741"/>
                      </a:lnTo>
                      <a:lnTo>
                        <a:pt x="41910" y="54782"/>
                      </a:lnTo>
                      <a:lnTo>
                        <a:pt x="43796" y="54782"/>
                      </a:lnTo>
                      <a:lnTo>
                        <a:pt x="46532" y="54761"/>
                      </a:lnTo>
                      <a:lnTo>
                        <a:pt x="46947" y="54761"/>
                      </a:lnTo>
                      <a:lnTo>
                        <a:pt x="47320" y="54720"/>
                      </a:lnTo>
                      <a:lnTo>
                        <a:pt x="48045" y="54637"/>
                      </a:lnTo>
                      <a:lnTo>
                        <a:pt x="48398" y="54616"/>
                      </a:lnTo>
                      <a:lnTo>
                        <a:pt x="48771" y="54616"/>
                      </a:lnTo>
                      <a:lnTo>
                        <a:pt x="49185" y="54679"/>
                      </a:lnTo>
                      <a:lnTo>
                        <a:pt x="49413" y="54720"/>
                      </a:lnTo>
                      <a:lnTo>
                        <a:pt x="49662" y="54782"/>
                      </a:lnTo>
                      <a:lnTo>
                        <a:pt x="49911" y="54865"/>
                      </a:lnTo>
                      <a:lnTo>
                        <a:pt x="50201" y="54907"/>
                      </a:lnTo>
                      <a:lnTo>
                        <a:pt x="50491" y="54948"/>
                      </a:lnTo>
                      <a:lnTo>
                        <a:pt x="50781" y="54969"/>
                      </a:lnTo>
                      <a:lnTo>
                        <a:pt x="51092" y="54969"/>
                      </a:lnTo>
                      <a:lnTo>
                        <a:pt x="51403" y="54948"/>
                      </a:lnTo>
                      <a:lnTo>
                        <a:pt x="51714" y="54886"/>
                      </a:lnTo>
                      <a:lnTo>
                        <a:pt x="52004" y="54824"/>
                      </a:lnTo>
                      <a:lnTo>
                        <a:pt x="52274" y="54720"/>
                      </a:lnTo>
                      <a:lnTo>
                        <a:pt x="52543" y="54575"/>
                      </a:lnTo>
                      <a:lnTo>
                        <a:pt x="52771" y="54409"/>
                      </a:lnTo>
                      <a:lnTo>
                        <a:pt x="52978" y="54202"/>
                      </a:lnTo>
                      <a:lnTo>
                        <a:pt x="53061" y="54098"/>
                      </a:lnTo>
                      <a:lnTo>
                        <a:pt x="53144" y="53974"/>
                      </a:lnTo>
                      <a:lnTo>
                        <a:pt x="53206" y="53849"/>
                      </a:lnTo>
                      <a:lnTo>
                        <a:pt x="53268" y="53704"/>
                      </a:lnTo>
                      <a:lnTo>
                        <a:pt x="53310" y="53539"/>
                      </a:lnTo>
                      <a:lnTo>
                        <a:pt x="53331" y="53373"/>
                      </a:lnTo>
                      <a:lnTo>
                        <a:pt x="53351" y="53207"/>
                      </a:lnTo>
                      <a:lnTo>
                        <a:pt x="53372" y="53020"/>
                      </a:lnTo>
                      <a:lnTo>
                        <a:pt x="53351" y="52647"/>
                      </a:lnTo>
                      <a:lnTo>
                        <a:pt x="53393" y="52336"/>
                      </a:lnTo>
                      <a:lnTo>
                        <a:pt x="53414" y="52171"/>
                      </a:lnTo>
                      <a:lnTo>
                        <a:pt x="53393" y="52005"/>
                      </a:lnTo>
                      <a:lnTo>
                        <a:pt x="53372" y="51839"/>
                      </a:lnTo>
                      <a:lnTo>
                        <a:pt x="53372" y="51673"/>
                      </a:lnTo>
                      <a:lnTo>
                        <a:pt x="53372" y="51362"/>
                      </a:lnTo>
                      <a:lnTo>
                        <a:pt x="53393" y="51051"/>
                      </a:lnTo>
                      <a:lnTo>
                        <a:pt x="53393" y="50886"/>
                      </a:lnTo>
                      <a:lnTo>
                        <a:pt x="53434" y="50284"/>
                      </a:lnTo>
                      <a:lnTo>
                        <a:pt x="53517" y="49808"/>
                      </a:lnTo>
                      <a:lnTo>
                        <a:pt x="53538" y="49580"/>
                      </a:lnTo>
                      <a:lnTo>
                        <a:pt x="53559" y="49352"/>
                      </a:lnTo>
                      <a:lnTo>
                        <a:pt x="53600" y="48357"/>
                      </a:lnTo>
                      <a:lnTo>
                        <a:pt x="53621" y="47445"/>
                      </a:lnTo>
                      <a:lnTo>
                        <a:pt x="53621" y="47362"/>
                      </a:lnTo>
                      <a:lnTo>
                        <a:pt x="53621" y="47341"/>
                      </a:lnTo>
                      <a:lnTo>
                        <a:pt x="53600" y="47134"/>
                      </a:lnTo>
                      <a:lnTo>
                        <a:pt x="53579" y="46927"/>
                      </a:lnTo>
                      <a:lnTo>
                        <a:pt x="53538" y="46802"/>
                      </a:lnTo>
                      <a:lnTo>
                        <a:pt x="53517" y="46574"/>
                      </a:lnTo>
                      <a:lnTo>
                        <a:pt x="53517" y="46408"/>
                      </a:lnTo>
                      <a:lnTo>
                        <a:pt x="53538" y="46222"/>
                      </a:lnTo>
                      <a:lnTo>
                        <a:pt x="53600" y="45849"/>
                      </a:lnTo>
                      <a:lnTo>
                        <a:pt x="53621" y="45662"/>
                      </a:lnTo>
                      <a:lnTo>
                        <a:pt x="53621" y="45476"/>
                      </a:lnTo>
                      <a:lnTo>
                        <a:pt x="53579" y="44792"/>
                      </a:lnTo>
                      <a:lnTo>
                        <a:pt x="53579" y="44585"/>
                      </a:lnTo>
                      <a:lnTo>
                        <a:pt x="53704" y="43963"/>
                      </a:lnTo>
                      <a:lnTo>
                        <a:pt x="53849" y="43051"/>
                      </a:lnTo>
                      <a:lnTo>
                        <a:pt x="53911" y="42740"/>
                      </a:lnTo>
                      <a:lnTo>
                        <a:pt x="53973" y="42408"/>
                      </a:lnTo>
                      <a:lnTo>
                        <a:pt x="53973" y="42242"/>
                      </a:lnTo>
                      <a:lnTo>
                        <a:pt x="53973" y="42077"/>
                      </a:lnTo>
                      <a:lnTo>
                        <a:pt x="53952" y="41911"/>
                      </a:lnTo>
                      <a:lnTo>
                        <a:pt x="53911" y="41745"/>
                      </a:lnTo>
                      <a:lnTo>
                        <a:pt x="53849" y="41517"/>
                      </a:lnTo>
                      <a:lnTo>
                        <a:pt x="53828" y="41310"/>
                      </a:lnTo>
                      <a:lnTo>
                        <a:pt x="53849" y="41165"/>
                      </a:lnTo>
                      <a:lnTo>
                        <a:pt x="53870" y="41040"/>
                      </a:lnTo>
                      <a:lnTo>
                        <a:pt x="53849" y="40874"/>
                      </a:lnTo>
                      <a:lnTo>
                        <a:pt x="53828" y="40729"/>
                      </a:lnTo>
                      <a:lnTo>
                        <a:pt x="53828" y="40563"/>
                      </a:lnTo>
                      <a:lnTo>
                        <a:pt x="53828" y="40481"/>
                      </a:lnTo>
                      <a:lnTo>
                        <a:pt x="53870" y="40398"/>
                      </a:lnTo>
                      <a:lnTo>
                        <a:pt x="53932" y="40253"/>
                      </a:lnTo>
                      <a:lnTo>
                        <a:pt x="53973" y="40087"/>
                      </a:lnTo>
                      <a:lnTo>
                        <a:pt x="53973" y="39797"/>
                      </a:lnTo>
                      <a:lnTo>
                        <a:pt x="53952" y="39506"/>
                      </a:lnTo>
                      <a:lnTo>
                        <a:pt x="53994" y="39133"/>
                      </a:lnTo>
                      <a:lnTo>
                        <a:pt x="54077" y="38739"/>
                      </a:lnTo>
                      <a:lnTo>
                        <a:pt x="54118" y="38429"/>
                      </a:lnTo>
                      <a:lnTo>
                        <a:pt x="54139" y="38118"/>
                      </a:lnTo>
                      <a:lnTo>
                        <a:pt x="54201" y="37351"/>
                      </a:lnTo>
                      <a:lnTo>
                        <a:pt x="54305" y="36853"/>
                      </a:lnTo>
                      <a:lnTo>
                        <a:pt x="54388" y="36542"/>
                      </a:lnTo>
                      <a:lnTo>
                        <a:pt x="54408" y="36211"/>
                      </a:lnTo>
                      <a:lnTo>
                        <a:pt x="54429" y="35734"/>
                      </a:lnTo>
                      <a:lnTo>
                        <a:pt x="54429" y="35237"/>
                      </a:lnTo>
                      <a:lnTo>
                        <a:pt x="54408" y="34698"/>
                      </a:lnTo>
                      <a:lnTo>
                        <a:pt x="54367" y="34408"/>
                      </a:lnTo>
                      <a:lnTo>
                        <a:pt x="54326" y="34138"/>
                      </a:lnTo>
                      <a:lnTo>
                        <a:pt x="54263" y="33827"/>
                      </a:lnTo>
                      <a:lnTo>
                        <a:pt x="54326" y="33475"/>
                      </a:lnTo>
                      <a:lnTo>
                        <a:pt x="54367" y="33102"/>
                      </a:lnTo>
                      <a:lnTo>
                        <a:pt x="54408" y="32666"/>
                      </a:lnTo>
                      <a:lnTo>
                        <a:pt x="54429" y="32231"/>
                      </a:lnTo>
                      <a:lnTo>
                        <a:pt x="54408" y="31982"/>
                      </a:lnTo>
                      <a:lnTo>
                        <a:pt x="54388" y="31734"/>
                      </a:lnTo>
                      <a:lnTo>
                        <a:pt x="54305" y="31216"/>
                      </a:lnTo>
                      <a:lnTo>
                        <a:pt x="54263" y="31029"/>
                      </a:lnTo>
                      <a:lnTo>
                        <a:pt x="54222" y="30863"/>
                      </a:lnTo>
                      <a:lnTo>
                        <a:pt x="54098" y="30532"/>
                      </a:lnTo>
                      <a:lnTo>
                        <a:pt x="54015" y="30387"/>
                      </a:lnTo>
                      <a:lnTo>
                        <a:pt x="53952" y="29910"/>
                      </a:lnTo>
                      <a:lnTo>
                        <a:pt x="53890" y="29537"/>
                      </a:lnTo>
                      <a:lnTo>
                        <a:pt x="53849" y="28936"/>
                      </a:lnTo>
                      <a:lnTo>
                        <a:pt x="53849" y="28583"/>
                      </a:lnTo>
                      <a:lnTo>
                        <a:pt x="53870" y="28231"/>
                      </a:lnTo>
                      <a:lnTo>
                        <a:pt x="53870" y="27941"/>
                      </a:lnTo>
                      <a:lnTo>
                        <a:pt x="53870" y="27651"/>
                      </a:lnTo>
                      <a:lnTo>
                        <a:pt x="53828" y="27049"/>
                      </a:lnTo>
                      <a:lnTo>
                        <a:pt x="53911" y="26946"/>
                      </a:lnTo>
                      <a:lnTo>
                        <a:pt x="53932" y="26884"/>
                      </a:lnTo>
                      <a:lnTo>
                        <a:pt x="53952" y="26821"/>
                      </a:lnTo>
                      <a:lnTo>
                        <a:pt x="54015" y="26345"/>
                      </a:lnTo>
                      <a:lnTo>
                        <a:pt x="54056" y="25868"/>
                      </a:lnTo>
                      <a:lnTo>
                        <a:pt x="54118" y="25163"/>
                      </a:lnTo>
                      <a:lnTo>
                        <a:pt x="54139" y="24832"/>
                      </a:lnTo>
                      <a:lnTo>
                        <a:pt x="54160" y="24479"/>
                      </a:lnTo>
                      <a:lnTo>
                        <a:pt x="54118" y="24127"/>
                      </a:lnTo>
                      <a:lnTo>
                        <a:pt x="54077" y="23775"/>
                      </a:lnTo>
                      <a:lnTo>
                        <a:pt x="54056" y="23692"/>
                      </a:lnTo>
                      <a:lnTo>
                        <a:pt x="54056" y="23630"/>
                      </a:lnTo>
                      <a:lnTo>
                        <a:pt x="54056" y="22946"/>
                      </a:lnTo>
                      <a:lnTo>
                        <a:pt x="54077" y="22427"/>
                      </a:lnTo>
                      <a:lnTo>
                        <a:pt x="54098" y="21909"/>
                      </a:lnTo>
                      <a:lnTo>
                        <a:pt x="54098" y="21412"/>
                      </a:lnTo>
                      <a:lnTo>
                        <a:pt x="54098" y="20935"/>
                      </a:lnTo>
                      <a:lnTo>
                        <a:pt x="53973" y="19836"/>
                      </a:lnTo>
                      <a:lnTo>
                        <a:pt x="53911" y="19132"/>
                      </a:lnTo>
                      <a:lnTo>
                        <a:pt x="53890" y="18427"/>
                      </a:lnTo>
                      <a:lnTo>
                        <a:pt x="53890" y="17867"/>
                      </a:lnTo>
                      <a:lnTo>
                        <a:pt x="53890" y="17536"/>
                      </a:lnTo>
                      <a:lnTo>
                        <a:pt x="53890" y="17204"/>
                      </a:lnTo>
                      <a:lnTo>
                        <a:pt x="53890" y="17038"/>
                      </a:lnTo>
                      <a:lnTo>
                        <a:pt x="53870" y="16748"/>
                      </a:lnTo>
                      <a:lnTo>
                        <a:pt x="53849" y="16417"/>
                      </a:lnTo>
                      <a:lnTo>
                        <a:pt x="53807" y="16064"/>
                      </a:lnTo>
                      <a:lnTo>
                        <a:pt x="53787" y="15774"/>
                      </a:lnTo>
                      <a:lnTo>
                        <a:pt x="53787" y="15297"/>
                      </a:lnTo>
                      <a:lnTo>
                        <a:pt x="53807" y="14841"/>
                      </a:lnTo>
                      <a:lnTo>
                        <a:pt x="53828" y="14406"/>
                      </a:lnTo>
                      <a:lnTo>
                        <a:pt x="53828" y="13909"/>
                      </a:lnTo>
                      <a:lnTo>
                        <a:pt x="53807" y="13639"/>
                      </a:lnTo>
                      <a:lnTo>
                        <a:pt x="53766" y="13390"/>
                      </a:lnTo>
                      <a:lnTo>
                        <a:pt x="53724" y="13121"/>
                      </a:lnTo>
                      <a:lnTo>
                        <a:pt x="53704" y="12872"/>
                      </a:lnTo>
                      <a:lnTo>
                        <a:pt x="53704" y="12375"/>
                      </a:lnTo>
                      <a:lnTo>
                        <a:pt x="53724" y="12002"/>
                      </a:lnTo>
                      <a:lnTo>
                        <a:pt x="53724" y="11939"/>
                      </a:lnTo>
                      <a:lnTo>
                        <a:pt x="53704" y="11898"/>
                      </a:lnTo>
                      <a:lnTo>
                        <a:pt x="53662" y="11857"/>
                      </a:lnTo>
                      <a:lnTo>
                        <a:pt x="53621" y="11836"/>
                      </a:lnTo>
                      <a:lnTo>
                        <a:pt x="53579" y="11857"/>
                      </a:lnTo>
                      <a:lnTo>
                        <a:pt x="53538" y="11877"/>
                      </a:lnTo>
                      <a:lnTo>
                        <a:pt x="53517" y="11939"/>
                      </a:lnTo>
                      <a:lnTo>
                        <a:pt x="53517" y="12002"/>
                      </a:lnTo>
                      <a:lnTo>
                        <a:pt x="53517" y="12333"/>
                      </a:lnTo>
                      <a:lnTo>
                        <a:pt x="53476" y="12686"/>
                      </a:lnTo>
                      <a:lnTo>
                        <a:pt x="53455" y="13038"/>
                      </a:lnTo>
                      <a:lnTo>
                        <a:pt x="53434" y="13225"/>
                      </a:lnTo>
                      <a:lnTo>
                        <a:pt x="53434" y="13390"/>
                      </a:lnTo>
                      <a:lnTo>
                        <a:pt x="53455" y="13743"/>
                      </a:lnTo>
                      <a:lnTo>
                        <a:pt x="53455" y="14406"/>
                      </a:lnTo>
                      <a:lnTo>
                        <a:pt x="53434" y="15090"/>
                      </a:lnTo>
                      <a:lnTo>
                        <a:pt x="53351" y="15546"/>
                      </a:lnTo>
                      <a:lnTo>
                        <a:pt x="53331" y="15774"/>
                      </a:lnTo>
                      <a:lnTo>
                        <a:pt x="53310" y="16023"/>
                      </a:lnTo>
                      <a:lnTo>
                        <a:pt x="53289" y="17018"/>
                      </a:lnTo>
                      <a:lnTo>
                        <a:pt x="53289" y="17391"/>
                      </a:lnTo>
                      <a:lnTo>
                        <a:pt x="53268" y="17246"/>
                      </a:lnTo>
                      <a:lnTo>
                        <a:pt x="53248" y="16624"/>
                      </a:lnTo>
                      <a:lnTo>
                        <a:pt x="53227" y="16520"/>
                      </a:lnTo>
                      <a:lnTo>
                        <a:pt x="53248" y="16251"/>
                      </a:lnTo>
                      <a:lnTo>
                        <a:pt x="53248" y="15981"/>
                      </a:lnTo>
                      <a:lnTo>
                        <a:pt x="53268" y="15712"/>
                      </a:lnTo>
                      <a:lnTo>
                        <a:pt x="53268" y="15422"/>
                      </a:lnTo>
                      <a:lnTo>
                        <a:pt x="53227" y="14986"/>
                      </a:lnTo>
                      <a:lnTo>
                        <a:pt x="53186" y="14572"/>
                      </a:lnTo>
                      <a:lnTo>
                        <a:pt x="53144" y="14219"/>
                      </a:lnTo>
                      <a:lnTo>
                        <a:pt x="53123" y="13867"/>
                      </a:lnTo>
                      <a:lnTo>
                        <a:pt x="53144" y="13494"/>
                      </a:lnTo>
                      <a:lnTo>
                        <a:pt x="53186" y="13017"/>
                      </a:lnTo>
                      <a:lnTo>
                        <a:pt x="53165" y="12520"/>
                      </a:lnTo>
                      <a:lnTo>
                        <a:pt x="53206" y="12043"/>
                      </a:lnTo>
                      <a:lnTo>
                        <a:pt x="53206" y="11587"/>
                      </a:lnTo>
                      <a:lnTo>
                        <a:pt x="53186" y="11152"/>
                      </a:lnTo>
                      <a:lnTo>
                        <a:pt x="53144" y="10675"/>
                      </a:lnTo>
                      <a:lnTo>
                        <a:pt x="53165" y="10323"/>
                      </a:lnTo>
                      <a:lnTo>
                        <a:pt x="53165" y="9970"/>
                      </a:lnTo>
                      <a:lnTo>
                        <a:pt x="53186" y="9577"/>
                      </a:lnTo>
                      <a:lnTo>
                        <a:pt x="53186" y="9204"/>
                      </a:lnTo>
                      <a:lnTo>
                        <a:pt x="53186" y="8872"/>
                      </a:lnTo>
                      <a:lnTo>
                        <a:pt x="53144" y="8561"/>
                      </a:lnTo>
                      <a:lnTo>
                        <a:pt x="53082" y="7981"/>
                      </a:lnTo>
                      <a:lnTo>
                        <a:pt x="53040" y="7566"/>
                      </a:lnTo>
                      <a:lnTo>
                        <a:pt x="53040" y="7359"/>
                      </a:lnTo>
                      <a:lnTo>
                        <a:pt x="53061" y="7027"/>
                      </a:lnTo>
                      <a:lnTo>
                        <a:pt x="53082" y="6778"/>
                      </a:lnTo>
                      <a:lnTo>
                        <a:pt x="53103" y="6530"/>
                      </a:lnTo>
                      <a:lnTo>
                        <a:pt x="53103" y="6240"/>
                      </a:lnTo>
                      <a:lnTo>
                        <a:pt x="53082" y="5970"/>
                      </a:lnTo>
                      <a:lnTo>
                        <a:pt x="53103" y="5701"/>
                      </a:lnTo>
                      <a:lnTo>
                        <a:pt x="53144" y="5493"/>
                      </a:lnTo>
                      <a:lnTo>
                        <a:pt x="53227" y="5037"/>
                      </a:lnTo>
                      <a:lnTo>
                        <a:pt x="53268" y="4768"/>
                      </a:lnTo>
                      <a:lnTo>
                        <a:pt x="53289" y="4498"/>
                      </a:lnTo>
                      <a:lnTo>
                        <a:pt x="53310" y="3939"/>
                      </a:lnTo>
                      <a:lnTo>
                        <a:pt x="53414" y="3338"/>
                      </a:lnTo>
                      <a:lnTo>
                        <a:pt x="53434" y="3048"/>
                      </a:lnTo>
                      <a:lnTo>
                        <a:pt x="53455" y="2757"/>
                      </a:lnTo>
                      <a:lnTo>
                        <a:pt x="53455" y="2467"/>
                      </a:lnTo>
                      <a:lnTo>
                        <a:pt x="53455" y="2198"/>
                      </a:lnTo>
                      <a:lnTo>
                        <a:pt x="53414" y="1928"/>
                      </a:lnTo>
                      <a:lnTo>
                        <a:pt x="53372" y="1700"/>
                      </a:lnTo>
                      <a:lnTo>
                        <a:pt x="53310" y="1472"/>
                      </a:lnTo>
                      <a:lnTo>
                        <a:pt x="53227" y="1265"/>
                      </a:lnTo>
                      <a:lnTo>
                        <a:pt x="53123" y="1099"/>
                      </a:lnTo>
                      <a:lnTo>
                        <a:pt x="52999" y="933"/>
                      </a:lnTo>
                      <a:lnTo>
                        <a:pt x="52854" y="830"/>
                      </a:lnTo>
                      <a:lnTo>
                        <a:pt x="52667" y="726"/>
                      </a:lnTo>
                      <a:lnTo>
                        <a:pt x="52460" y="685"/>
                      </a:lnTo>
                      <a:lnTo>
                        <a:pt x="52232" y="664"/>
                      </a:lnTo>
                      <a:lnTo>
                        <a:pt x="51341" y="664"/>
                      </a:lnTo>
                      <a:lnTo>
                        <a:pt x="49703" y="705"/>
                      </a:lnTo>
                      <a:lnTo>
                        <a:pt x="46263" y="747"/>
                      </a:lnTo>
                      <a:lnTo>
                        <a:pt x="44356" y="768"/>
                      </a:lnTo>
                      <a:lnTo>
                        <a:pt x="39920" y="768"/>
                      </a:lnTo>
                      <a:lnTo>
                        <a:pt x="37288" y="726"/>
                      </a:lnTo>
                      <a:lnTo>
                        <a:pt x="36542" y="685"/>
                      </a:lnTo>
                      <a:lnTo>
                        <a:pt x="35733" y="664"/>
                      </a:lnTo>
                      <a:lnTo>
                        <a:pt x="34863" y="643"/>
                      </a:lnTo>
                      <a:lnTo>
                        <a:pt x="36625" y="643"/>
                      </a:lnTo>
                      <a:lnTo>
                        <a:pt x="36873" y="623"/>
                      </a:lnTo>
                      <a:lnTo>
                        <a:pt x="37143" y="643"/>
                      </a:lnTo>
                      <a:lnTo>
                        <a:pt x="37412" y="643"/>
                      </a:lnTo>
                      <a:lnTo>
                        <a:pt x="37661" y="623"/>
                      </a:lnTo>
                      <a:lnTo>
                        <a:pt x="37910" y="623"/>
                      </a:lnTo>
                      <a:lnTo>
                        <a:pt x="38449" y="664"/>
                      </a:lnTo>
                      <a:lnTo>
                        <a:pt x="38988" y="685"/>
                      </a:lnTo>
                      <a:lnTo>
                        <a:pt x="39630" y="705"/>
                      </a:lnTo>
                      <a:lnTo>
                        <a:pt x="40128" y="705"/>
                      </a:lnTo>
                      <a:lnTo>
                        <a:pt x="40625" y="685"/>
                      </a:lnTo>
                      <a:lnTo>
                        <a:pt x="41060" y="664"/>
                      </a:lnTo>
                      <a:lnTo>
                        <a:pt x="41330" y="664"/>
                      </a:lnTo>
                      <a:lnTo>
                        <a:pt x="41889" y="685"/>
                      </a:lnTo>
                      <a:lnTo>
                        <a:pt x="42490" y="685"/>
                      </a:lnTo>
                      <a:lnTo>
                        <a:pt x="43071" y="664"/>
                      </a:lnTo>
                      <a:lnTo>
                        <a:pt x="43589" y="643"/>
                      </a:lnTo>
                      <a:lnTo>
                        <a:pt x="44128" y="643"/>
                      </a:lnTo>
                      <a:lnTo>
                        <a:pt x="44439" y="623"/>
                      </a:lnTo>
                      <a:lnTo>
                        <a:pt x="45268" y="623"/>
                      </a:lnTo>
                      <a:lnTo>
                        <a:pt x="45537" y="643"/>
                      </a:lnTo>
                      <a:lnTo>
                        <a:pt x="50988" y="643"/>
                      </a:lnTo>
                      <a:lnTo>
                        <a:pt x="51610" y="623"/>
                      </a:lnTo>
                      <a:lnTo>
                        <a:pt x="52253" y="602"/>
                      </a:lnTo>
                      <a:lnTo>
                        <a:pt x="53082" y="581"/>
                      </a:lnTo>
                      <a:lnTo>
                        <a:pt x="53227" y="560"/>
                      </a:lnTo>
                      <a:lnTo>
                        <a:pt x="53268" y="560"/>
                      </a:lnTo>
                      <a:lnTo>
                        <a:pt x="53289" y="540"/>
                      </a:lnTo>
                      <a:lnTo>
                        <a:pt x="53268" y="519"/>
                      </a:lnTo>
                      <a:lnTo>
                        <a:pt x="53227" y="519"/>
                      </a:lnTo>
                      <a:lnTo>
                        <a:pt x="53082" y="498"/>
                      </a:lnTo>
                      <a:lnTo>
                        <a:pt x="52688" y="498"/>
                      </a:lnTo>
                      <a:lnTo>
                        <a:pt x="52087" y="457"/>
                      </a:lnTo>
                      <a:lnTo>
                        <a:pt x="51672" y="457"/>
                      </a:lnTo>
                      <a:lnTo>
                        <a:pt x="51258" y="477"/>
                      </a:lnTo>
                      <a:lnTo>
                        <a:pt x="50387" y="457"/>
                      </a:lnTo>
                      <a:lnTo>
                        <a:pt x="49538" y="436"/>
                      </a:lnTo>
                      <a:lnTo>
                        <a:pt x="48957" y="415"/>
                      </a:lnTo>
                      <a:lnTo>
                        <a:pt x="48398" y="395"/>
                      </a:lnTo>
                      <a:lnTo>
                        <a:pt x="47175" y="374"/>
                      </a:lnTo>
                      <a:lnTo>
                        <a:pt x="46035" y="353"/>
                      </a:lnTo>
                      <a:lnTo>
                        <a:pt x="45910" y="353"/>
                      </a:lnTo>
                      <a:lnTo>
                        <a:pt x="45413" y="374"/>
                      </a:lnTo>
                      <a:lnTo>
                        <a:pt x="45247" y="395"/>
                      </a:lnTo>
                      <a:lnTo>
                        <a:pt x="44957" y="415"/>
                      </a:lnTo>
                      <a:lnTo>
                        <a:pt x="44750" y="415"/>
                      </a:lnTo>
                      <a:lnTo>
                        <a:pt x="44542" y="395"/>
                      </a:lnTo>
                      <a:lnTo>
                        <a:pt x="44066" y="374"/>
                      </a:lnTo>
                      <a:lnTo>
                        <a:pt x="42781" y="374"/>
                      </a:lnTo>
                      <a:lnTo>
                        <a:pt x="42511" y="395"/>
                      </a:lnTo>
                      <a:lnTo>
                        <a:pt x="41744" y="332"/>
                      </a:lnTo>
                      <a:lnTo>
                        <a:pt x="40625" y="270"/>
                      </a:lnTo>
                      <a:lnTo>
                        <a:pt x="39817" y="208"/>
                      </a:lnTo>
                      <a:lnTo>
                        <a:pt x="39402" y="208"/>
                      </a:lnTo>
                      <a:lnTo>
                        <a:pt x="39008" y="229"/>
                      </a:lnTo>
                      <a:lnTo>
                        <a:pt x="38718" y="270"/>
                      </a:lnTo>
                      <a:lnTo>
                        <a:pt x="38469" y="270"/>
                      </a:lnTo>
                      <a:lnTo>
                        <a:pt x="38138" y="249"/>
                      </a:lnTo>
                      <a:lnTo>
                        <a:pt x="37951" y="270"/>
                      </a:lnTo>
                      <a:lnTo>
                        <a:pt x="37557" y="270"/>
                      </a:lnTo>
                      <a:lnTo>
                        <a:pt x="37350" y="249"/>
                      </a:lnTo>
                      <a:lnTo>
                        <a:pt x="37164" y="229"/>
                      </a:lnTo>
                      <a:lnTo>
                        <a:pt x="36956" y="208"/>
                      </a:lnTo>
                      <a:lnTo>
                        <a:pt x="35796" y="208"/>
                      </a:lnTo>
                      <a:lnTo>
                        <a:pt x="35298" y="167"/>
                      </a:lnTo>
                      <a:lnTo>
                        <a:pt x="34531" y="125"/>
                      </a:lnTo>
                      <a:lnTo>
                        <a:pt x="33578" y="104"/>
                      </a:lnTo>
                      <a:lnTo>
                        <a:pt x="32977" y="63"/>
                      </a:lnTo>
                      <a:lnTo>
                        <a:pt x="32583" y="21"/>
                      </a:lnTo>
                      <a:lnTo>
                        <a:pt x="32189" y="21"/>
                      </a:lnTo>
                      <a:lnTo>
                        <a:pt x="31588" y="1"/>
                      </a:lnTo>
                      <a:close/>
                    </a:path>
                  </a:pathLst>
                </a:custGeom>
                <a:solidFill>
                  <a:schemeClr val="bg1"/>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4000"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43" name="Rectangle 88">
                  <a:extLst>
                    <a:ext uri="{FF2B5EF4-FFF2-40B4-BE49-F238E27FC236}">
                      <a16:creationId xmlns:a16="http://schemas.microsoft.com/office/drawing/2014/main" id="{6F8CBEE7-4D51-C2A8-57D9-B137FF524BE2}"/>
                    </a:ext>
                  </a:extLst>
                </p:cNvPr>
                <p:cNvSpPr/>
                <p:nvPr/>
              </p:nvSpPr>
              <p:spPr>
                <a:xfrm>
                  <a:off x="833599" y="227505"/>
                  <a:ext cx="7779457" cy="1220855"/>
                </a:xfrm>
                <a:custGeom>
                  <a:avLst/>
                  <a:gdLst>
                    <a:gd name="connsiteX0" fmla="*/ 0 w 7779457"/>
                    <a:gd name="connsiteY0" fmla="*/ 0 h 1220855"/>
                    <a:gd name="connsiteX1" fmla="*/ 363041 w 7779457"/>
                    <a:gd name="connsiteY1" fmla="*/ 0 h 1220855"/>
                    <a:gd name="connsiteX2" fmla="*/ 959466 w 7779457"/>
                    <a:gd name="connsiteY2" fmla="*/ 0 h 1220855"/>
                    <a:gd name="connsiteX3" fmla="*/ 1633686 w 7779457"/>
                    <a:gd name="connsiteY3" fmla="*/ 0 h 1220855"/>
                    <a:gd name="connsiteX4" fmla="*/ 2307905 w 7779457"/>
                    <a:gd name="connsiteY4" fmla="*/ 0 h 1220855"/>
                    <a:gd name="connsiteX5" fmla="*/ 2904330 w 7779457"/>
                    <a:gd name="connsiteY5" fmla="*/ 0 h 1220855"/>
                    <a:gd name="connsiteX6" fmla="*/ 3422961 w 7779457"/>
                    <a:gd name="connsiteY6" fmla="*/ 0 h 1220855"/>
                    <a:gd name="connsiteX7" fmla="*/ 4097180 w 7779457"/>
                    <a:gd name="connsiteY7" fmla="*/ 0 h 1220855"/>
                    <a:gd name="connsiteX8" fmla="*/ 4460222 w 7779457"/>
                    <a:gd name="connsiteY8" fmla="*/ 0 h 1220855"/>
                    <a:gd name="connsiteX9" fmla="*/ 4901058 w 7779457"/>
                    <a:gd name="connsiteY9" fmla="*/ 0 h 1220855"/>
                    <a:gd name="connsiteX10" fmla="*/ 5341893 w 7779457"/>
                    <a:gd name="connsiteY10" fmla="*/ 0 h 1220855"/>
                    <a:gd name="connsiteX11" fmla="*/ 5704934 w 7779457"/>
                    <a:gd name="connsiteY11" fmla="*/ 0 h 1220855"/>
                    <a:gd name="connsiteX12" fmla="*/ 6223565 w 7779457"/>
                    <a:gd name="connsiteY12" fmla="*/ 0 h 1220855"/>
                    <a:gd name="connsiteX13" fmla="*/ 6586606 w 7779457"/>
                    <a:gd name="connsiteY13" fmla="*/ 0 h 1220855"/>
                    <a:gd name="connsiteX14" fmla="*/ 7105237 w 7779457"/>
                    <a:gd name="connsiteY14" fmla="*/ 0 h 1220855"/>
                    <a:gd name="connsiteX15" fmla="*/ 7779457 w 7779457"/>
                    <a:gd name="connsiteY15" fmla="*/ 0 h 1220855"/>
                    <a:gd name="connsiteX16" fmla="*/ 7779457 w 7779457"/>
                    <a:gd name="connsiteY16" fmla="*/ 634844 h 1220855"/>
                    <a:gd name="connsiteX17" fmla="*/ 7779457 w 7779457"/>
                    <a:gd name="connsiteY17" fmla="*/ 1220855 h 1220855"/>
                    <a:gd name="connsiteX18" fmla="*/ 7494210 w 7779457"/>
                    <a:gd name="connsiteY18" fmla="*/ 1220855 h 1220855"/>
                    <a:gd name="connsiteX19" fmla="*/ 6897785 w 7779457"/>
                    <a:gd name="connsiteY19" fmla="*/ 1220855 h 1220855"/>
                    <a:gd name="connsiteX20" fmla="*/ 6379155 w 7779457"/>
                    <a:gd name="connsiteY20" fmla="*/ 1220855 h 1220855"/>
                    <a:gd name="connsiteX21" fmla="*/ 6093907 w 7779457"/>
                    <a:gd name="connsiteY21" fmla="*/ 1220855 h 1220855"/>
                    <a:gd name="connsiteX22" fmla="*/ 5497483 w 7779457"/>
                    <a:gd name="connsiteY22" fmla="*/ 1220855 h 1220855"/>
                    <a:gd name="connsiteX23" fmla="*/ 5056647 w 7779457"/>
                    <a:gd name="connsiteY23" fmla="*/ 1220855 h 1220855"/>
                    <a:gd name="connsiteX24" fmla="*/ 4538016 w 7779457"/>
                    <a:gd name="connsiteY24" fmla="*/ 1220855 h 1220855"/>
                    <a:gd name="connsiteX25" fmla="*/ 3941591 w 7779457"/>
                    <a:gd name="connsiteY25" fmla="*/ 1220855 h 1220855"/>
                    <a:gd name="connsiteX26" fmla="*/ 3656344 w 7779457"/>
                    <a:gd name="connsiteY26" fmla="*/ 1220855 h 1220855"/>
                    <a:gd name="connsiteX27" fmla="*/ 3137714 w 7779457"/>
                    <a:gd name="connsiteY27" fmla="*/ 1220855 h 1220855"/>
                    <a:gd name="connsiteX28" fmla="*/ 2541289 w 7779457"/>
                    <a:gd name="connsiteY28" fmla="*/ 1220855 h 1220855"/>
                    <a:gd name="connsiteX29" fmla="*/ 1944864 w 7779457"/>
                    <a:gd name="connsiteY29" fmla="*/ 1220855 h 1220855"/>
                    <a:gd name="connsiteX30" fmla="*/ 1581823 w 7779457"/>
                    <a:gd name="connsiteY30" fmla="*/ 1220855 h 1220855"/>
                    <a:gd name="connsiteX31" fmla="*/ 1140987 w 7779457"/>
                    <a:gd name="connsiteY31" fmla="*/ 1220855 h 1220855"/>
                    <a:gd name="connsiteX32" fmla="*/ 622356 w 7779457"/>
                    <a:gd name="connsiteY32" fmla="*/ 1220855 h 1220855"/>
                    <a:gd name="connsiteX33" fmla="*/ 0 w 7779457"/>
                    <a:gd name="connsiteY33" fmla="*/ 1220855 h 1220855"/>
                    <a:gd name="connsiteX34" fmla="*/ 0 w 7779457"/>
                    <a:gd name="connsiteY34" fmla="*/ 610427 h 1220855"/>
                    <a:gd name="connsiteX35" fmla="*/ 0 w 7779457"/>
                    <a:gd name="connsiteY35" fmla="*/ 0 h 1220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9457" h="1220855" extrusionOk="0">
                      <a:moveTo>
                        <a:pt x="0" y="0"/>
                      </a:moveTo>
                      <a:cubicBezTo>
                        <a:pt x="93620" y="605"/>
                        <a:pt x="275068" y="37652"/>
                        <a:pt x="363041" y="0"/>
                      </a:cubicBezTo>
                      <a:cubicBezTo>
                        <a:pt x="449121" y="-91860"/>
                        <a:pt x="769203" y="134951"/>
                        <a:pt x="959466" y="0"/>
                      </a:cubicBezTo>
                      <a:cubicBezTo>
                        <a:pt x="1142867" y="-110927"/>
                        <a:pt x="1386660" y="47249"/>
                        <a:pt x="1633686" y="0"/>
                      </a:cubicBezTo>
                      <a:cubicBezTo>
                        <a:pt x="1871110" y="-64943"/>
                        <a:pt x="2145258" y="84983"/>
                        <a:pt x="2307905" y="0"/>
                      </a:cubicBezTo>
                      <a:cubicBezTo>
                        <a:pt x="2487025" y="-65336"/>
                        <a:pt x="2667771" y="71074"/>
                        <a:pt x="2904330" y="0"/>
                      </a:cubicBezTo>
                      <a:cubicBezTo>
                        <a:pt x="3149240" y="-29155"/>
                        <a:pt x="3271849" y="32998"/>
                        <a:pt x="3422961" y="0"/>
                      </a:cubicBezTo>
                      <a:cubicBezTo>
                        <a:pt x="3534605" y="-75857"/>
                        <a:pt x="3787466" y="23160"/>
                        <a:pt x="4097180" y="0"/>
                      </a:cubicBezTo>
                      <a:cubicBezTo>
                        <a:pt x="4423116" y="-26216"/>
                        <a:pt x="4385634" y="53208"/>
                        <a:pt x="4460222" y="0"/>
                      </a:cubicBezTo>
                      <a:cubicBezTo>
                        <a:pt x="4554025" y="-40909"/>
                        <a:pt x="4816845" y="23169"/>
                        <a:pt x="4901058" y="0"/>
                      </a:cubicBezTo>
                      <a:cubicBezTo>
                        <a:pt x="4985074" y="-21691"/>
                        <a:pt x="5223681" y="59256"/>
                        <a:pt x="5341893" y="0"/>
                      </a:cubicBezTo>
                      <a:cubicBezTo>
                        <a:pt x="5463059" y="-39896"/>
                        <a:pt x="5533661" y="27579"/>
                        <a:pt x="5704934" y="0"/>
                      </a:cubicBezTo>
                      <a:cubicBezTo>
                        <a:pt x="5887175" y="-35708"/>
                        <a:pt x="6094491" y="20739"/>
                        <a:pt x="6223565" y="0"/>
                      </a:cubicBezTo>
                      <a:cubicBezTo>
                        <a:pt x="6357831" y="-45889"/>
                        <a:pt x="6436283" y="37282"/>
                        <a:pt x="6586606" y="0"/>
                      </a:cubicBezTo>
                      <a:cubicBezTo>
                        <a:pt x="6765157" y="-5538"/>
                        <a:pt x="6957079" y="65696"/>
                        <a:pt x="7105237" y="0"/>
                      </a:cubicBezTo>
                      <a:cubicBezTo>
                        <a:pt x="7264851" y="-105032"/>
                        <a:pt x="7475763" y="-9380"/>
                        <a:pt x="7779457" y="0"/>
                      </a:cubicBezTo>
                      <a:cubicBezTo>
                        <a:pt x="7758522" y="192965"/>
                        <a:pt x="7749045" y="465325"/>
                        <a:pt x="7779457" y="634844"/>
                      </a:cubicBezTo>
                      <a:cubicBezTo>
                        <a:pt x="7815199" y="774240"/>
                        <a:pt x="7752245" y="1070360"/>
                        <a:pt x="7779457" y="1220855"/>
                      </a:cubicBezTo>
                      <a:cubicBezTo>
                        <a:pt x="7669023" y="1238593"/>
                        <a:pt x="7598847" y="1220653"/>
                        <a:pt x="7494210" y="1220855"/>
                      </a:cubicBezTo>
                      <a:cubicBezTo>
                        <a:pt x="7375715" y="1276307"/>
                        <a:pt x="7121860" y="1121762"/>
                        <a:pt x="6897785" y="1220855"/>
                      </a:cubicBezTo>
                      <a:cubicBezTo>
                        <a:pt x="6631368" y="1320212"/>
                        <a:pt x="6508645" y="1109418"/>
                        <a:pt x="6379155" y="1220855"/>
                      </a:cubicBezTo>
                      <a:cubicBezTo>
                        <a:pt x="6267446" y="1310211"/>
                        <a:pt x="6161884" y="1174666"/>
                        <a:pt x="6093907" y="1220855"/>
                      </a:cubicBezTo>
                      <a:cubicBezTo>
                        <a:pt x="6074424" y="1199307"/>
                        <a:pt x="5737318" y="1237257"/>
                        <a:pt x="5497483" y="1220855"/>
                      </a:cubicBezTo>
                      <a:cubicBezTo>
                        <a:pt x="5218902" y="1262062"/>
                        <a:pt x="5288263" y="1184046"/>
                        <a:pt x="5056647" y="1220855"/>
                      </a:cubicBezTo>
                      <a:cubicBezTo>
                        <a:pt x="4845855" y="1255625"/>
                        <a:pt x="4727540" y="1182618"/>
                        <a:pt x="4538016" y="1220855"/>
                      </a:cubicBezTo>
                      <a:cubicBezTo>
                        <a:pt x="4338796" y="1260984"/>
                        <a:pt x="4252810" y="1193241"/>
                        <a:pt x="3941591" y="1220855"/>
                      </a:cubicBezTo>
                      <a:cubicBezTo>
                        <a:pt x="3639173" y="1253719"/>
                        <a:pt x="3791589" y="1243782"/>
                        <a:pt x="3656344" y="1220855"/>
                      </a:cubicBezTo>
                      <a:cubicBezTo>
                        <a:pt x="3555972" y="1272284"/>
                        <a:pt x="3357448" y="1177077"/>
                        <a:pt x="3137714" y="1220855"/>
                      </a:cubicBezTo>
                      <a:cubicBezTo>
                        <a:pt x="2949100" y="1266137"/>
                        <a:pt x="2821088" y="1163452"/>
                        <a:pt x="2541289" y="1220855"/>
                      </a:cubicBezTo>
                      <a:cubicBezTo>
                        <a:pt x="2239095" y="1289077"/>
                        <a:pt x="2115996" y="1225626"/>
                        <a:pt x="1944864" y="1220855"/>
                      </a:cubicBezTo>
                      <a:cubicBezTo>
                        <a:pt x="1749878" y="1217913"/>
                        <a:pt x="1732060" y="1174542"/>
                        <a:pt x="1581823" y="1220855"/>
                      </a:cubicBezTo>
                      <a:cubicBezTo>
                        <a:pt x="1399594" y="1256137"/>
                        <a:pt x="1264500" y="1116801"/>
                        <a:pt x="1140987" y="1220855"/>
                      </a:cubicBezTo>
                      <a:cubicBezTo>
                        <a:pt x="1005357" y="1279079"/>
                        <a:pt x="853130" y="1128823"/>
                        <a:pt x="622356" y="1220855"/>
                      </a:cubicBezTo>
                      <a:cubicBezTo>
                        <a:pt x="419200" y="1299234"/>
                        <a:pt x="243375" y="1270492"/>
                        <a:pt x="0" y="1220855"/>
                      </a:cubicBezTo>
                      <a:cubicBezTo>
                        <a:pt x="-47973" y="916956"/>
                        <a:pt x="67741" y="829420"/>
                        <a:pt x="0" y="610427"/>
                      </a:cubicBezTo>
                      <a:cubicBezTo>
                        <a:pt x="-48905" y="425474"/>
                        <a:pt x="-29784" y="144063"/>
                        <a:pt x="0" y="0"/>
                      </a:cubicBezTo>
                      <a:close/>
                    </a:path>
                  </a:pathLst>
                </a:custGeom>
                <a:noFill/>
                <a:ln w="38100">
                  <a:solidFill>
                    <a:srgbClr val="FFC000"/>
                  </a:solidFill>
                  <a:prstDash val="lgDash"/>
                  <a:extLst>
                    <a:ext uri="{C807C97D-BFC1-408E-A445-0C87EB9F89A2}">
                      <ask:lineSketchStyleProps xmlns:ask="http://schemas.microsoft.com/office/drawing/2018/sketchyshapes" xmlns="" sd="170926038">
                        <a:custGeom>
                          <a:avLst/>
                          <a:gdLst>
                            <a:gd name="connsiteX0" fmla="*/ 0 w 8493741"/>
                            <a:gd name="connsiteY0" fmla="*/ 0 h 889688"/>
                            <a:gd name="connsiteX1" fmla="*/ 396375 w 8493741"/>
                            <a:gd name="connsiteY1" fmla="*/ 0 h 889688"/>
                            <a:gd name="connsiteX2" fmla="*/ 1047561 w 8493741"/>
                            <a:gd name="connsiteY2" fmla="*/ 0 h 889688"/>
                            <a:gd name="connsiteX3" fmla="*/ 1783686 w 8493741"/>
                            <a:gd name="connsiteY3" fmla="*/ 0 h 889688"/>
                            <a:gd name="connsiteX4" fmla="*/ 2519810 w 8493741"/>
                            <a:gd name="connsiteY4" fmla="*/ 0 h 889688"/>
                            <a:gd name="connsiteX5" fmla="*/ 3170997 w 8493741"/>
                            <a:gd name="connsiteY5" fmla="*/ 0 h 889688"/>
                            <a:gd name="connsiteX6" fmla="*/ 3737246 w 8493741"/>
                            <a:gd name="connsiteY6" fmla="*/ 0 h 889688"/>
                            <a:gd name="connsiteX7" fmla="*/ 4473370 w 8493741"/>
                            <a:gd name="connsiteY7" fmla="*/ 0 h 889688"/>
                            <a:gd name="connsiteX8" fmla="*/ 4869745 w 8493741"/>
                            <a:gd name="connsiteY8" fmla="*/ 0 h 889688"/>
                            <a:gd name="connsiteX9" fmla="*/ 5351057 w 8493741"/>
                            <a:gd name="connsiteY9" fmla="*/ 0 h 889688"/>
                            <a:gd name="connsiteX10" fmla="*/ 5832369 w 8493741"/>
                            <a:gd name="connsiteY10" fmla="*/ 0 h 889688"/>
                            <a:gd name="connsiteX11" fmla="*/ 6228743 w 8493741"/>
                            <a:gd name="connsiteY11" fmla="*/ 0 h 889688"/>
                            <a:gd name="connsiteX12" fmla="*/ 6794993 w 8493741"/>
                            <a:gd name="connsiteY12" fmla="*/ 0 h 889688"/>
                            <a:gd name="connsiteX13" fmla="*/ 7191367 w 8493741"/>
                            <a:gd name="connsiteY13" fmla="*/ 0 h 889688"/>
                            <a:gd name="connsiteX14" fmla="*/ 7757617 w 8493741"/>
                            <a:gd name="connsiteY14" fmla="*/ 0 h 889688"/>
                            <a:gd name="connsiteX15" fmla="*/ 8493741 w 8493741"/>
                            <a:gd name="connsiteY15" fmla="*/ 0 h 889688"/>
                            <a:gd name="connsiteX16" fmla="*/ 8493741 w 8493741"/>
                            <a:gd name="connsiteY16" fmla="*/ 462638 h 889688"/>
                            <a:gd name="connsiteX17" fmla="*/ 8493741 w 8493741"/>
                            <a:gd name="connsiteY17" fmla="*/ 889688 h 889688"/>
                            <a:gd name="connsiteX18" fmla="*/ 8182304 w 8493741"/>
                            <a:gd name="connsiteY18" fmla="*/ 889688 h 889688"/>
                            <a:gd name="connsiteX19" fmla="*/ 7531117 w 8493741"/>
                            <a:gd name="connsiteY19" fmla="*/ 889688 h 889688"/>
                            <a:gd name="connsiteX20" fmla="*/ 6964868 w 8493741"/>
                            <a:gd name="connsiteY20" fmla="*/ 889688 h 889688"/>
                            <a:gd name="connsiteX21" fmla="*/ 6653430 w 8493741"/>
                            <a:gd name="connsiteY21" fmla="*/ 889688 h 889688"/>
                            <a:gd name="connsiteX22" fmla="*/ 6002244 w 8493741"/>
                            <a:gd name="connsiteY22" fmla="*/ 889688 h 889688"/>
                            <a:gd name="connsiteX23" fmla="*/ 5520932 w 8493741"/>
                            <a:gd name="connsiteY23" fmla="*/ 889688 h 889688"/>
                            <a:gd name="connsiteX24" fmla="*/ 4954682 w 8493741"/>
                            <a:gd name="connsiteY24" fmla="*/ 889688 h 889688"/>
                            <a:gd name="connsiteX25" fmla="*/ 4303495 w 8493741"/>
                            <a:gd name="connsiteY25" fmla="*/ 889688 h 889688"/>
                            <a:gd name="connsiteX26" fmla="*/ 3992058 w 8493741"/>
                            <a:gd name="connsiteY26" fmla="*/ 889688 h 889688"/>
                            <a:gd name="connsiteX27" fmla="*/ 3425809 w 8493741"/>
                            <a:gd name="connsiteY27" fmla="*/ 889688 h 889688"/>
                            <a:gd name="connsiteX28" fmla="*/ 2774622 w 8493741"/>
                            <a:gd name="connsiteY28" fmla="*/ 889688 h 889688"/>
                            <a:gd name="connsiteX29" fmla="*/ 2123435 w 8493741"/>
                            <a:gd name="connsiteY29" fmla="*/ 889688 h 889688"/>
                            <a:gd name="connsiteX30" fmla="*/ 1727061 w 8493741"/>
                            <a:gd name="connsiteY30" fmla="*/ 889688 h 889688"/>
                            <a:gd name="connsiteX31" fmla="*/ 1245749 w 8493741"/>
                            <a:gd name="connsiteY31" fmla="*/ 889688 h 889688"/>
                            <a:gd name="connsiteX32" fmla="*/ 679499 w 8493741"/>
                            <a:gd name="connsiteY32" fmla="*/ 889688 h 889688"/>
                            <a:gd name="connsiteX33" fmla="*/ 0 w 8493741"/>
                            <a:gd name="connsiteY33" fmla="*/ 889688 h 889688"/>
                            <a:gd name="connsiteX34" fmla="*/ 0 w 8493741"/>
                            <a:gd name="connsiteY34" fmla="*/ 444844 h 889688"/>
                            <a:gd name="connsiteX35" fmla="*/ 0 w 8493741"/>
                            <a:gd name="connsiteY35" fmla="*/ 0 h 889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493741" h="889688" extrusionOk="0">
                              <a:moveTo>
                                <a:pt x="0" y="0"/>
                              </a:moveTo>
                              <a:cubicBezTo>
                                <a:pt x="82394" y="-22520"/>
                                <a:pt x="267510" y="41215"/>
                                <a:pt x="396375" y="0"/>
                              </a:cubicBezTo>
                              <a:cubicBezTo>
                                <a:pt x="525240" y="-41215"/>
                                <a:pt x="839288" y="58263"/>
                                <a:pt x="1047561" y="0"/>
                              </a:cubicBezTo>
                              <a:cubicBezTo>
                                <a:pt x="1255834" y="-58263"/>
                                <a:pt x="1532603" y="17240"/>
                                <a:pt x="1783686" y="0"/>
                              </a:cubicBezTo>
                              <a:cubicBezTo>
                                <a:pt x="2034770" y="-17240"/>
                                <a:pt x="2362712" y="77599"/>
                                <a:pt x="2519810" y="0"/>
                              </a:cubicBezTo>
                              <a:cubicBezTo>
                                <a:pt x="2676908" y="-77599"/>
                                <a:pt x="2893223" y="9254"/>
                                <a:pt x="3170997" y="0"/>
                              </a:cubicBezTo>
                              <a:cubicBezTo>
                                <a:pt x="3448771" y="-9254"/>
                                <a:pt x="3574452" y="22239"/>
                                <a:pt x="3737246" y="0"/>
                              </a:cubicBezTo>
                              <a:cubicBezTo>
                                <a:pt x="3900040" y="-22239"/>
                                <a:pt x="4120717" y="15296"/>
                                <a:pt x="4473370" y="0"/>
                              </a:cubicBezTo>
                              <a:cubicBezTo>
                                <a:pt x="4826023" y="-15296"/>
                                <a:pt x="4780143" y="27366"/>
                                <a:pt x="4869745" y="0"/>
                              </a:cubicBezTo>
                              <a:cubicBezTo>
                                <a:pt x="4959348" y="-27366"/>
                                <a:pt x="5252103" y="15562"/>
                                <a:pt x="5351057" y="0"/>
                              </a:cubicBezTo>
                              <a:cubicBezTo>
                                <a:pt x="5450011" y="-15562"/>
                                <a:pt x="5712537" y="41701"/>
                                <a:pt x="5832369" y="0"/>
                              </a:cubicBezTo>
                              <a:cubicBezTo>
                                <a:pt x="5952201" y="-41701"/>
                                <a:pt x="6039996" y="26014"/>
                                <a:pt x="6228743" y="0"/>
                              </a:cubicBezTo>
                              <a:cubicBezTo>
                                <a:pt x="6417490" y="-26014"/>
                                <a:pt x="6667559" y="18172"/>
                                <a:pt x="6794993" y="0"/>
                              </a:cubicBezTo>
                              <a:cubicBezTo>
                                <a:pt x="6922427" y="-18172"/>
                                <a:pt x="7010271" y="30314"/>
                                <a:pt x="7191367" y="0"/>
                              </a:cubicBezTo>
                              <a:cubicBezTo>
                                <a:pt x="7372463" y="-30314"/>
                                <a:pt x="7606989" y="38523"/>
                                <a:pt x="7757617" y="0"/>
                              </a:cubicBezTo>
                              <a:cubicBezTo>
                                <a:pt x="7908245" y="-38523"/>
                                <a:pt x="8210253" y="4872"/>
                                <a:pt x="8493741" y="0"/>
                              </a:cubicBezTo>
                              <a:cubicBezTo>
                                <a:pt x="8512753" y="132417"/>
                                <a:pt x="8452370" y="364493"/>
                                <a:pt x="8493741" y="462638"/>
                              </a:cubicBezTo>
                              <a:cubicBezTo>
                                <a:pt x="8535112" y="560783"/>
                                <a:pt x="8478641" y="792103"/>
                                <a:pt x="8493741" y="889688"/>
                              </a:cubicBezTo>
                              <a:cubicBezTo>
                                <a:pt x="8369492" y="904724"/>
                                <a:pt x="8299107" y="883307"/>
                                <a:pt x="8182304" y="889688"/>
                              </a:cubicBezTo>
                              <a:cubicBezTo>
                                <a:pt x="8065501" y="896069"/>
                                <a:pt x="7798159" y="824361"/>
                                <a:pt x="7531117" y="889688"/>
                              </a:cubicBezTo>
                              <a:cubicBezTo>
                                <a:pt x="7264075" y="955015"/>
                                <a:pt x="7088750" y="824686"/>
                                <a:pt x="6964868" y="889688"/>
                              </a:cubicBezTo>
                              <a:cubicBezTo>
                                <a:pt x="6840986" y="954690"/>
                                <a:pt x="6717409" y="854236"/>
                                <a:pt x="6653430" y="889688"/>
                              </a:cubicBezTo>
                              <a:cubicBezTo>
                                <a:pt x="6589451" y="925140"/>
                                <a:pt x="6303739" y="857699"/>
                                <a:pt x="6002244" y="889688"/>
                              </a:cubicBezTo>
                              <a:cubicBezTo>
                                <a:pt x="5700749" y="921677"/>
                                <a:pt x="5755578" y="863613"/>
                                <a:pt x="5520932" y="889688"/>
                              </a:cubicBezTo>
                              <a:cubicBezTo>
                                <a:pt x="5286286" y="915763"/>
                                <a:pt x="5172257" y="863168"/>
                                <a:pt x="4954682" y="889688"/>
                              </a:cubicBezTo>
                              <a:cubicBezTo>
                                <a:pt x="4737107" y="916208"/>
                                <a:pt x="4622673" y="881037"/>
                                <a:pt x="4303495" y="889688"/>
                              </a:cubicBezTo>
                              <a:cubicBezTo>
                                <a:pt x="3984317" y="898339"/>
                                <a:pt x="4137670" y="885718"/>
                                <a:pt x="3992058" y="889688"/>
                              </a:cubicBezTo>
                              <a:cubicBezTo>
                                <a:pt x="3846446" y="893658"/>
                                <a:pt x="3630888" y="862017"/>
                                <a:pt x="3425809" y="889688"/>
                              </a:cubicBezTo>
                              <a:cubicBezTo>
                                <a:pt x="3220730" y="917359"/>
                                <a:pt x="3093976" y="849272"/>
                                <a:pt x="2774622" y="889688"/>
                              </a:cubicBezTo>
                              <a:cubicBezTo>
                                <a:pt x="2455268" y="930104"/>
                                <a:pt x="2322679" y="887909"/>
                                <a:pt x="2123435" y="889688"/>
                              </a:cubicBezTo>
                              <a:cubicBezTo>
                                <a:pt x="1924191" y="891467"/>
                                <a:pt x="1901630" y="856291"/>
                                <a:pt x="1727061" y="889688"/>
                              </a:cubicBezTo>
                              <a:cubicBezTo>
                                <a:pt x="1552492" y="923085"/>
                                <a:pt x="1372121" y="840315"/>
                                <a:pt x="1245749" y="889688"/>
                              </a:cubicBezTo>
                              <a:cubicBezTo>
                                <a:pt x="1119377" y="939061"/>
                                <a:pt x="908816" y="825460"/>
                                <a:pt x="679499" y="889688"/>
                              </a:cubicBezTo>
                              <a:cubicBezTo>
                                <a:pt x="450182" y="953916"/>
                                <a:pt x="237887" y="882523"/>
                                <a:pt x="0" y="889688"/>
                              </a:cubicBezTo>
                              <a:cubicBezTo>
                                <a:pt x="-40108" y="670683"/>
                                <a:pt x="51134" y="591930"/>
                                <a:pt x="0" y="444844"/>
                              </a:cubicBezTo>
                              <a:cubicBezTo>
                                <a:pt x="-51134" y="297758"/>
                                <a:pt x="11415" y="112341"/>
                                <a:pt x="0" y="0"/>
                              </a:cubicBezTo>
                              <a:close/>
                            </a:path>
                          </a:pathLst>
                        </a:custGeom>
                        <ask:type>
                          <ask:lineSketchScribble/>
                        </ask:type>
                      </ask:lineSketchStyleProps>
                    </a:ext>
                  </a:extLst>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cs typeface="+mn-cs"/>
                    <a:sym typeface="Arial"/>
                  </a:endParaRPr>
                </a:p>
              </p:txBody>
            </p:sp>
          </p:grpSp>
          <p:sp>
            <p:nvSpPr>
              <p:cNvPr id="41" name="TextBox 40">
                <a:extLst>
                  <a:ext uri="{FF2B5EF4-FFF2-40B4-BE49-F238E27FC236}">
                    <a16:creationId xmlns:a16="http://schemas.microsoft.com/office/drawing/2014/main" id="{1FC9217A-F002-4CBC-34C1-FD13B89B137E}"/>
                  </a:ext>
                </a:extLst>
              </p:cNvPr>
              <p:cNvSpPr txBox="1"/>
              <p:nvPr/>
            </p:nvSpPr>
            <p:spPr>
              <a:xfrm>
                <a:off x="1463556" y="314849"/>
                <a:ext cx="7036315" cy="1055849"/>
              </a:xfrm>
              <a:prstGeom prst="rect">
                <a:avLst/>
              </a:prstGeom>
              <a:noFill/>
            </p:spPr>
            <p:txBody>
              <a:bodyPr wrap="square" rtlCol="0">
                <a:spAutoFit/>
              </a:bodyPr>
              <a:lstStyle/>
              <a:p>
                <a:pPr marL="0" marR="0" lvl="0" indent="0" algn="ctr" defTabSz="1219231" rtl="0" eaLnBrk="1" fontAlgn="auto" latinLnBrk="0" hangingPunct="1">
                  <a:lnSpc>
                    <a:spcPct val="100000"/>
                  </a:lnSpc>
                  <a:spcBef>
                    <a:spcPts val="0"/>
                  </a:spcBef>
                  <a:spcAft>
                    <a:spcPts val="0"/>
                  </a:spcAft>
                  <a:buClr>
                    <a:srgbClr val="000000"/>
                  </a:buClr>
                  <a:buSzTx/>
                  <a:buFontTx/>
                  <a:buNone/>
                  <a:tabLst/>
                  <a:defRPr/>
                </a:pPr>
                <a:r>
                  <a:rPr lang="vi-VN" sz="4400" b="1" dirty="0">
                    <a:effectLst/>
                    <a:latin typeface="Cambria" panose="02040503050406030204" pitchFamily="18" charset="0"/>
                    <a:ea typeface="Cambria" panose="02040503050406030204" pitchFamily="18" charset="0"/>
                  </a:rPr>
                  <a:t>113 dm</a:t>
                </a:r>
                <a:r>
                  <a:rPr lang="vi-VN" sz="4400" b="1" baseline="30000" dirty="0">
                    <a:effectLst/>
                    <a:latin typeface="Cambria" panose="02040503050406030204" pitchFamily="18" charset="0"/>
                    <a:ea typeface="Cambria" panose="02040503050406030204" pitchFamily="18" charset="0"/>
                  </a:rPr>
                  <a:t>3</a:t>
                </a:r>
                <a:endParaRPr kumimoji="0" lang="en-US" sz="8000" b="1"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grpSp>
        <p:sp>
          <p:nvSpPr>
            <p:cNvPr id="45" name="Flowchart: Connector 44"/>
            <p:cNvSpPr/>
            <p:nvPr/>
          </p:nvSpPr>
          <p:spPr>
            <a:xfrm>
              <a:off x="1518560" y="5317266"/>
              <a:ext cx="1009962" cy="1002530"/>
            </a:xfrm>
            <a:prstGeom prst="flowChartConnector">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pic>
        <p:nvPicPr>
          <p:cNvPr id="46" name="图片 8">
            <a:extLst>
              <a:ext uri="{FF2B5EF4-FFF2-40B4-BE49-F238E27FC236}">
                <a16:creationId xmlns:a16="http://schemas.microsoft.com/office/drawing/2014/main" id="{24F7EC10-1FCA-41E5-98E1-06E53F0B5C8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64300" y="4232403"/>
            <a:ext cx="2746161" cy="274616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87607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xit" presetSubtype="4" fill="hold" nodeType="clickEffect">
                                  <p:stCondLst>
                                    <p:cond delay="0"/>
                                  </p:stCondLst>
                                  <p:childTnLst>
                                    <p:anim calcmode="lin" valueType="num">
                                      <p:cBhvr additive="base">
                                        <p:cTn id="27" dur="500"/>
                                        <p:tgtEl>
                                          <p:spTgt spid="5"/>
                                        </p:tgtEl>
                                        <p:attrNameLst>
                                          <p:attrName>ppt_x</p:attrName>
                                        </p:attrNameLst>
                                      </p:cBhvr>
                                      <p:tavLst>
                                        <p:tav tm="0">
                                          <p:val>
                                            <p:strVal val="ppt_x"/>
                                          </p:val>
                                        </p:tav>
                                        <p:tav tm="100000">
                                          <p:val>
                                            <p:strVal val="ppt_x"/>
                                          </p:val>
                                        </p:tav>
                                      </p:tavLst>
                                    </p:anim>
                                    <p:anim calcmode="lin" valueType="num">
                                      <p:cBhvr additive="base">
                                        <p:cTn id="28" dur="500"/>
                                        <p:tgtEl>
                                          <p:spTgt spid="5"/>
                                        </p:tgtEl>
                                        <p:attrNameLst>
                                          <p:attrName>ppt_y</p:attrName>
                                        </p:attrNameLst>
                                      </p:cBhvr>
                                      <p:tavLst>
                                        <p:tav tm="0">
                                          <p:val>
                                            <p:strVal val="ppt_y"/>
                                          </p:val>
                                        </p:tav>
                                        <p:tav tm="100000">
                                          <p:val>
                                            <p:strVal val="1+ppt_h/2"/>
                                          </p:val>
                                        </p:tav>
                                      </p:tavLst>
                                    </p:anim>
                                    <p:set>
                                      <p:cBhvr>
                                        <p:cTn id="29" dur="1" fill="hold">
                                          <p:stCondLst>
                                            <p:cond delay="499"/>
                                          </p:stCondLst>
                                        </p:cTn>
                                        <p:tgtEl>
                                          <p:spTgt spid="5"/>
                                        </p:tgtEl>
                                        <p:attrNameLst>
                                          <p:attrName>style.visibility</p:attrName>
                                        </p:attrNameLst>
                                      </p:cBhvr>
                                      <p:to>
                                        <p:strVal val="hidden"/>
                                      </p:to>
                                    </p:set>
                                  </p:childTnLst>
                                </p:cTn>
                              </p:par>
                              <p:par>
                                <p:cTn id="30" presetID="2" presetClass="exit" presetSubtype="4" fill="hold" nodeType="withEffect">
                                  <p:stCondLst>
                                    <p:cond delay="0"/>
                                  </p:stCondLst>
                                  <p:childTnLst>
                                    <p:anim calcmode="lin" valueType="num">
                                      <p:cBhvr additive="base">
                                        <p:cTn id="31" dur="500"/>
                                        <p:tgtEl>
                                          <p:spTgt spid="6"/>
                                        </p:tgtEl>
                                        <p:attrNameLst>
                                          <p:attrName>ppt_x</p:attrName>
                                        </p:attrNameLst>
                                      </p:cBhvr>
                                      <p:tavLst>
                                        <p:tav tm="0">
                                          <p:val>
                                            <p:strVal val="ppt_x"/>
                                          </p:val>
                                        </p:tav>
                                        <p:tav tm="100000">
                                          <p:val>
                                            <p:strVal val="ppt_x"/>
                                          </p:val>
                                        </p:tav>
                                      </p:tavLst>
                                    </p:anim>
                                    <p:anim calcmode="lin" valueType="num">
                                      <p:cBhvr additive="base">
                                        <p:cTn id="32" dur="500"/>
                                        <p:tgtEl>
                                          <p:spTgt spid="6"/>
                                        </p:tgtEl>
                                        <p:attrNameLst>
                                          <p:attrName>ppt_y</p:attrName>
                                        </p:attrNameLst>
                                      </p:cBhvr>
                                      <p:tavLst>
                                        <p:tav tm="0">
                                          <p:val>
                                            <p:strVal val="ppt_y"/>
                                          </p:val>
                                        </p:tav>
                                        <p:tav tm="100000">
                                          <p:val>
                                            <p:strVal val="1+ppt_h/2"/>
                                          </p:val>
                                        </p:tav>
                                      </p:tavLst>
                                    </p:anim>
                                    <p:set>
                                      <p:cBhvr>
                                        <p:cTn id="33" dur="1" fill="hold">
                                          <p:stCondLst>
                                            <p:cond delay="499"/>
                                          </p:stCondLst>
                                        </p:cTn>
                                        <p:tgtEl>
                                          <p:spTgt spid="6"/>
                                        </p:tgtEl>
                                        <p:attrNameLst>
                                          <p:attrName>style.visibility</p:attrName>
                                        </p:attrNameLst>
                                      </p:cBhvr>
                                      <p:to>
                                        <p:strVal val="hidden"/>
                                      </p:to>
                                    </p:set>
                                  </p:childTnLst>
                                </p:cTn>
                              </p:par>
                              <p:par>
                                <p:cTn id="34" presetID="32" presetClass="emph" presetSubtype="0" fill="hold" nodeType="withEffect">
                                  <p:stCondLst>
                                    <p:cond delay="0"/>
                                  </p:stCondLst>
                                  <p:childTnLst>
                                    <p:animRot by="120000">
                                      <p:cBhvr>
                                        <p:cTn id="35" dur="100" fill="hold">
                                          <p:stCondLst>
                                            <p:cond delay="0"/>
                                          </p:stCondLst>
                                        </p:cTn>
                                        <p:tgtEl>
                                          <p:spTgt spid="7"/>
                                        </p:tgtEl>
                                        <p:attrNameLst>
                                          <p:attrName>r</p:attrName>
                                        </p:attrNameLst>
                                      </p:cBhvr>
                                    </p:animRot>
                                    <p:animRot by="-240000">
                                      <p:cBhvr>
                                        <p:cTn id="36" dur="200" fill="hold">
                                          <p:stCondLst>
                                            <p:cond delay="200"/>
                                          </p:stCondLst>
                                        </p:cTn>
                                        <p:tgtEl>
                                          <p:spTgt spid="7"/>
                                        </p:tgtEl>
                                        <p:attrNameLst>
                                          <p:attrName>r</p:attrName>
                                        </p:attrNameLst>
                                      </p:cBhvr>
                                    </p:animRot>
                                    <p:animRot by="240000">
                                      <p:cBhvr>
                                        <p:cTn id="37" dur="200" fill="hold">
                                          <p:stCondLst>
                                            <p:cond delay="400"/>
                                          </p:stCondLst>
                                        </p:cTn>
                                        <p:tgtEl>
                                          <p:spTgt spid="7"/>
                                        </p:tgtEl>
                                        <p:attrNameLst>
                                          <p:attrName>r</p:attrName>
                                        </p:attrNameLst>
                                      </p:cBhvr>
                                    </p:animRot>
                                    <p:animRot by="-240000">
                                      <p:cBhvr>
                                        <p:cTn id="38" dur="200" fill="hold">
                                          <p:stCondLst>
                                            <p:cond delay="600"/>
                                          </p:stCondLst>
                                        </p:cTn>
                                        <p:tgtEl>
                                          <p:spTgt spid="7"/>
                                        </p:tgtEl>
                                        <p:attrNameLst>
                                          <p:attrName>r</p:attrName>
                                        </p:attrNameLst>
                                      </p:cBhvr>
                                    </p:animRot>
                                    <p:animRot by="120000">
                                      <p:cBhvr>
                                        <p:cTn id="39" dur="200" fill="hold">
                                          <p:stCondLst>
                                            <p:cond delay="800"/>
                                          </p:stCondLst>
                                        </p:cTn>
                                        <p:tgtEl>
                                          <p:spTgt spid="7"/>
                                        </p:tgtEl>
                                        <p:attrNameLst>
                                          <p:attrName>r</p:attrName>
                                        </p:attrNameLst>
                                      </p:cBhvr>
                                    </p:animRot>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B0EBA2-51BD-2D22-028F-8FF9A85B220F}"/>
              </a:ext>
            </a:extLst>
          </p:cNvPr>
          <p:cNvPicPr>
            <a:picLocks noChangeAspect="1"/>
          </p:cNvPicPr>
          <p:nvPr/>
        </p:nvPicPr>
        <p:blipFill>
          <a:blip r:embed="rId2"/>
          <a:stretch>
            <a:fillRect/>
          </a:stretch>
        </p:blipFill>
        <p:spPr>
          <a:xfrm>
            <a:off x="-272763" y="-1"/>
            <a:ext cx="12464763" cy="7066625"/>
          </a:xfrm>
          <a:prstGeom prst="rect">
            <a:avLst/>
          </a:prstGeom>
        </p:spPr>
      </p:pic>
      <p:sp>
        <p:nvSpPr>
          <p:cNvPr id="16" name="TextBox 15">
            <a:extLst>
              <a:ext uri="{FF2B5EF4-FFF2-40B4-BE49-F238E27FC236}">
                <a16:creationId xmlns:a16="http://schemas.microsoft.com/office/drawing/2014/main" id="{935954EA-6771-ECC4-1A94-AD54CBC6A0B9}"/>
              </a:ext>
            </a:extLst>
          </p:cNvPr>
          <p:cNvSpPr txBox="1"/>
          <p:nvPr/>
        </p:nvSpPr>
        <p:spPr>
          <a:xfrm>
            <a:off x="3528875" y="338845"/>
            <a:ext cx="4563121" cy="461665"/>
          </a:xfrm>
          <a:prstGeom prst="rect">
            <a:avLst/>
          </a:prstGeom>
          <a:noFill/>
        </p:spPr>
        <p:txBody>
          <a:bodyPr wrap="square" rtlCol="0">
            <a:spAutoFit/>
          </a:bodyPr>
          <a:lstStyle/>
          <a:p>
            <a:pPr algn="ctr"/>
            <a:r>
              <a:rPr lang="en-US" sz="2400" dirty="0" err="1">
                <a:solidFill>
                  <a:schemeClr val="bg1"/>
                </a:solidFill>
              </a:rPr>
              <a:t>Thứ</a:t>
            </a:r>
            <a:r>
              <a:rPr lang="en-US" sz="2400" dirty="0">
                <a:solidFill>
                  <a:schemeClr val="bg1"/>
                </a:solidFill>
              </a:rPr>
              <a:t> … </a:t>
            </a:r>
            <a:r>
              <a:rPr lang="en-US" sz="2400" dirty="0" err="1">
                <a:solidFill>
                  <a:schemeClr val="bg1"/>
                </a:solidFill>
              </a:rPr>
              <a:t>ngày</a:t>
            </a:r>
            <a:r>
              <a:rPr lang="en-US" sz="2400" dirty="0">
                <a:solidFill>
                  <a:schemeClr val="bg1"/>
                </a:solidFill>
              </a:rPr>
              <a:t> … </a:t>
            </a:r>
            <a:r>
              <a:rPr lang="en-US" sz="2400" dirty="0" err="1">
                <a:solidFill>
                  <a:schemeClr val="bg1"/>
                </a:solidFill>
              </a:rPr>
              <a:t>tháng</a:t>
            </a:r>
            <a:r>
              <a:rPr lang="en-US" sz="2400" dirty="0">
                <a:solidFill>
                  <a:schemeClr val="bg1"/>
                </a:solidFill>
              </a:rPr>
              <a:t> ... </a:t>
            </a:r>
            <a:r>
              <a:rPr lang="en-US" sz="2400" dirty="0" err="1">
                <a:solidFill>
                  <a:schemeClr val="bg1"/>
                </a:solidFill>
              </a:rPr>
              <a:t>năm</a:t>
            </a:r>
            <a:r>
              <a:rPr lang="en-US" sz="2400" dirty="0">
                <a:solidFill>
                  <a:schemeClr val="bg1"/>
                </a:solidFill>
              </a:rPr>
              <a:t> …</a:t>
            </a:r>
            <a:endParaRPr lang="vi-VN" sz="2400" dirty="0">
              <a:solidFill>
                <a:schemeClr val="bg1"/>
              </a:solidFill>
            </a:endParaRPr>
          </a:p>
        </p:txBody>
      </p:sp>
      <p:pic>
        <p:nvPicPr>
          <p:cNvPr id="2" name="Picture 1">
            <a:extLst>
              <a:ext uri="{FF2B5EF4-FFF2-40B4-BE49-F238E27FC236}">
                <a16:creationId xmlns:a16="http://schemas.microsoft.com/office/drawing/2014/main" id="{D4F5B5EC-A886-EBAF-8884-1A3BFD7E2A19}"/>
              </a:ext>
            </a:extLst>
          </p:cNvPr>
          <p:cNvPicPr>
            <a:picLocks noChangeAspect="1"/>
          </p:cNvPicPr>
          <p:nvPr/>
        </p:nvPicPr>
        <p:blipFill>
          <a:blip r:embed="rId3"/>
          <a:stretch>
            <a:fillRect/>
          </a:stretch>
        </p:blipFill>
        <p:spPr>
          <a:xfrm>
            <a:off x="4896787" y="615278"/>
            <a:ext cx="1450974" cy="1176630"/>
          </a:xfrm>
          <a:prstGeom prst="rect">
            <a:avLst/>
          </a:prstGeom>
        </p:spPr>
      </p:pic>
      <p:pic>
        <p:nvPicPr>
          <p:cNvPr id="5" name="Picture 4">
            <a:extLst>
              <a:ext uri="{FF2B5EF4-FFF2-40B4-BE49-F238E27FC236}">
                <a16:creationId xmlns:a16="http://schemas.microsoft.com/office/drawing/2014/main" id="{E6575EC6-1C32-0FD0-7CFE-8844B83BF2C0}"/>
              </a:ext>
            </a:extLst>
          </p:cNvPr>
          <p:cNvPicPr>
            <a:picLocks noChangeAspect="1"/>
          </p:cNvPicPr>
          <p:nvPr/>
        </p:nvPicPr>
        <p:blipFill>
          <a:blip r:embed="rId4"/>
          <a:stretch>
            <a:fillRect/>
          </a:stretch>
        </p:blipFill>
        <p:spPr>
          <a:xfrm>
            <a:off x="2843120" y="1583586"/>
            <a:ext cx="5998984" cy="1201016"/>
          </a:xfrm>
          <a:prstGeom prst="rect">
            <a:avLst/>
          </a:prstGeom>
        </p:spPr>
      </p:pic>
    </p:spTree>
    <p:extLst>
      <p:ext uri="{BB962C8B-B14F-4D97-AF65-F5344CB8AC3E}">
        <p14:creationId xmlns:p14="http://schemas.microsoft.com/office/powerpoint/2010/main" val="39202511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80E4FEF-872A-098E-4236-2B110F90E3B4}"/>
              </a:ext>
            </a:extLst>
          </p:cNvPr>
          <p:cNvPicPr>
            <a:picLocks noChangeAspect="1"/>
          </p:cNvPicPr>
          <p:nvPr/>
        </p:nvPicPr>
        <p:blipFill>
          <a:blip r:embed="rId2"/>
          <a:stretch>
            <a:fillRect/>
          </a:stretch>
        </p:blipFill>
        <p:spPr>
          <a:xfrm>
            <a:off x="-272763" y="-1"/>
            <a:ext cx="12464763" cy="7066625"/>
          </a:xfrm>
          <a:prstGeom prst="rect">
            <a:avLst/>
          </a:prstGeom>
        </p:spPr>
      </p:pic>
      <p:pic>
        <p:nvPicPr>
          <p:cNvPr id="3" name="Picture 2" descr="A colorful letters and numbers&#10;&#10;Description automatically generated with medium confidence">
            <a:extLst>
              <a:ext uri="{FF2B5EF4-FFF2-40B4-BE49-F238E27FC236}">
                <a16:creationId xmlns:a16="http://schemas.microsoft.com/office/drawing/2014/main" id="{62EE63E7-DC74-BCC8-270A-71F35746AD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144" y="1015655"/>
            <a:ext cx="4957591" cy="1304133"/>
          </a:xfrm>
          <a:prstGeom prst="rect">
            <a:avLst/>
          </a:prstGeom>
        </p:spPr>
      </p:pic>
    </p:spTree>
    <p:extLst>
      <p:ext uri="{BB962C8B-B14F-4D97-AF65-F5344CB8AC3E}">
        <p14:creationId xmlns:p14="http://schemas.microsoft.com/office/powerpoint/2010/main" val="234227602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B9AE35-DC78-4131-AD52-85EEA7783756}"/>
              </a:ext>
            </a:extLst>
          </p:cNvPr>
          <p:cNvPicPr>
            <a:picLocks noChangeAspect="1"/>
          </p:cNvPicPr>
          <p:nvPr/>
        </p:nvPicPr>
        <p:blipFill>
          <a:blip r:embed="rId2"/>
          <a:stretch>
            <a:fillRect/>
          </a:stretch>
        </p:blipFill>
        <p:spPr>
          <a:xfrm>
            <a:off x="0" y="0"/>
            <a:ext cx="12192000" cy="6857999"/>
          </a:xfrm>
          <a:prstGeom prst="rect">
            <a:avLst/>
          </a:prstGeom>
        </p:spPr>
      </p:pic>
      <p:sp>
        <p:nvSpPr>
          <p:cNvPr id="3" name="Rectangle: Rounded Corners 2">
            <a:extLst>
              <a:ext uri="{FF2B5EF4-FFF2-40B4-BE49-F238E27FC236}">
                <a16:creationId xmlns:a16="http://schemas.microsoft.com/office/drawing/2014/main" id="{E9E0515E-233E-4E7B-A226-48303F15D769}"/>
              </a:ext>
            </a:extLst>
          </p:cNvPr>
          <p:cNvSpPr/>
          <p:nvPr/>
        </p:nvSpPr>
        <p:spPr>
          <a:xfrm>
            <a:off x="261257" y="348343"/>
            <a:ext cx="11567886" cy="619760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8D541C0-EF01-8109-2698-31487F997F3C}"/>
              </a:ext>
            </a:extLst>
          </p:cNvPr>
          <p:cNvSpPr/>
          <p:nvPr/>
        </p:nvSpPr>
        <p:spPr>
          <a:xfrm>
            <a:off x="883920" y="640080"/>
            <a:ext cx="711200" cy="670560"/>
          </a:xfrm>
          <a:prstGeom prst="ellipse">
            <a:avLst/>
          </a:prstGeom>
          <a:solidFill>
            <a:srgbClr val="1B94B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5400" dirty="0">
                <a:latin typeface="Cambria" panose="02040503050406030204" pitchFamily="18" charset="0"/>
                <a:ea typeface="Cambria" panose="02040503050406030204" pitchFamily="18" charset="0"/>
              </a:rPr>
              <a:t>1</a:t>
            </a:r>
          </a:p>
        </p:txBody>
      </p:sp>
      <p:sp>
        <p:nvSpPr>
          <p:cNvPr id="12" name="TextBox 11">
            <a:extLst>
              <a:ext uri="{FF2B5EF4-FFF2-40B4-BE49-F238E27FC236}">
                <a16:creationId xmlns:a16="http://schemas.microsoft.com/office/drawing/2014/main" id="{0E3BDADA-E85A-FD6C-9ACC-C1E815439A97}"/>
              </a:ext>
            </a:extLst>
          </p:cNvPr>
          <p:cNvSpPr txBox="1"/>
          <p:nvPr/>
        </p:nvSpPr>
        <p:spPr>
          <a:xfrm>
            <a:off x="1649347" y="668846"/>
            <a:ext cx="8493760" cy="646331"/>
          </a:xfrm>
          <a:prstGeom prst="rect">
            <a:avLst/>
          </a:prstGeom>
          <a:noFill/>
        </p:spPr>
        <p:txBody>
          <a:bodyPr wrap="square" rtlCol="0">
            <a:spAutoFit/>
          </a:bodyPr>
          <a:lstStyle/>
          <a:p>
            <a:pPr algn="just"/>
            <a:r>
              <a:rPr lang="en-US" sz="3600" b="1" dirty="0" err="1">
                <a:latin typeface="Cambria" panose="02040503050406030204" pitchFamily="18" charset="0"/>
                <a:ea typeface="Cambria" panose="02040503050406030204" pitchFamily="18" charset="0"/>
              </a:rPr>
              <a:t>Chọn</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câu</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trả</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lời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đúng</a:t>
            </a:r>
            <a:endParaRPr lang="en-US" sz="3600" b="1" dirty="0">
              <a:latin typeface="Cambria" panose="02040503050406030204" pitchFamily="18" charset="0"/>
              <a:ea typeface="Cambria" panose="02040503050406030204" pitchFamily="18" charset="0"/>
            </a:endParaRPr>
          </a:p>
        </p:txBody>
      </p:sp>
      <p:sp>
        <p:nvSpPr>
          <p:cNvPr id="5" name="TextBox 4">
            <a:extLst>
              <a:ext uri="{FF2B5EF4-FFF2-40B4-BE49-F238E27FC236}">
                <a16:creationId xmlns:a16="http://schemas.microsoft.com/office/drawing/2014/main" id="{1E7C4777-E6DF-D9B9-4D7A-360DEBA5A3CD}"/>
              </a:ext>
            </a:extLst>
          </p:cNvPr>
          <p:cNvSpPr txBox="1"/>
          <p:nvPr/>
        </p:nvSpPr>
        <p:spPr>
          <a:xfrm>
            <a:off x="605928" y="1553378"/>
            <a:ext cx="10994833" cy="1077218"/>
          </a:xfrm>
          <a:prstGeom prst="rect">
            <a:avLst/>
          </a:prstGeom>
          <a:noFill/>
        </p:spPr>
        <p:txBody>
          <a:bodyPr wrap="square" rtlCol="0">
            <a:spAutoFit/>
          </a:bodyPr>
          <a:lstStyle/>
          <a:p>
            <a:pPr algn="just"/>
            <a:r>
              <a:rPr lang="vi-VN" sz="3200" dirty="0">
                <a:latin typeface="Cambria" panose="02040503050406030204" pitchFamily="18" charset="0"/>
                <a:ea typeface="Cambria" panose="02040503050406030204" pitchFamily="18" charset="0"/>
              </a:rPr>
              <a:t>Mỗi hình dưới đây được xếp từ các hình lập phương </a:t>
            </a:r>
            <a:r>
              <a:rPr lang="en-US" sz="3200" dirty="0">
                <a:latin typeface="Cambria" panose="02040503050406030204" pitchFamily="18" charset="0"/>
                <a:ea typeface="Cambria" panose="02040503050406030204" pitchFamily="18" charset="0"/>
              </a:rPr>
              <a:t>1 c</a:t>
            </a:r>
            <a:r>
              <a:rPr lang="vi-VN" sz="3200" dirty="0">
                <a:effectLst/>
                <a:latin typeface="Cambria" panose="02040503050406030204" pitchFamily="18" charset="0"/>
                <a:ea typeface="Cambria" panose="02040503050406030204" pitchFamily="18" charset="0"/>
              </a:rPr>
              <a:t>m</a:t>
            </a:r>
            <a:r>
              <a:rPr lang="vi-VN" sz="3200" baseline="30000" dirty="0">
                <a:effectLst/>
                <a:latin typeface="Cambria" panose="02040503050406030204" pitchFamily="18" charset="0"/>
                <a:ea typeface="Cambria" panose="02040503050406030204" pitchFamily="18" charset="0"/>
              </a:rPr>
              <a:t>3</a:t>
            </a:r>
            <a:r>
              <a:rPr lang="vi-VN" sz="3200" dirty="0">
                <a:latin typeface="Cambria" panose="02040503050406030204" pitchFamily="18" charset="0"/>
                <a:ea typeface="Cambria" panose="02040503050406030204" pitchFamily="18" charset="0"/>
              </a:rPr>
              <a:t>. Hỏi hình nào dưới đây có thể tích lớn nhất?</a:t>
            </a:r>
            <a:endParaRPr lang="en-US" sz="3200" dirty="0">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1561F56F-5E12-2520-2490-E2F340872423}"/>
              </a:ext>
            </a:extLst>
          </p:cNvPr>
          <p:cNvPicPr>
            <a:picLocks noChangeAspect="1"/>
          </p:cNvPicPr>
          <p:nvPr/>
        </p:nvPicPr>
        <p:blipFill>
          <a:blip r:embed="rId3"/>
          <a:stretch>
            <a:fillRect/>
          </a:stretch>
        </p:blipFill>
        <p:spPr>
          <a:xfrm>
            <a:off x="925991" y="2952692"/>
            <a:ext cx="10229850" cy="2428875"/>
          </a:xfrm>
          <a:prstGeom prst="rect">
            <a:avLst/>
          </a:prstGeom>
        </p:spPr>
      </p:pic>
      <p:sp>
        <p:nvSpPr>
          <p:cNvPr id="8" name="Oval 7">
            <a:extLst>
              <a:ext uri="{FF2B5EF4-FFF2-40B4-BE49-F238E27FC236}">
                <a16:creationId xmlns:a16="http://schemas.microsoft.com/office/drawing/2014/main" id="{D82B0ACC-8EC2-1623-0428-7BE555C8F916}"/>
              </a:ext>
            </a:extLst>
          </p:cNvPr>
          <p:cNvSpPr/>
          <p:nvPr/>
        </p:nvSpPr>
        <p:spPr>
          <a:xfrm>
            <a:off x="4307595" y="4902506"/>
            <a:ext cx="506775" cy="495759"/>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24447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down)">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2" grpId="0"/>
      <p:bldP spid="5" grpId="0"/>
      <p:bldP spid="8" grpId="0" animBg="1"/>
    </p:bldLst>
  </p:timing>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000" dirty="0" smtClean="0">
            <a:latin typeface="字魂70号-灵悦黑体" panose="00000500000000000000" pitchFamily="2" charset="-122"/>
            <a:ea typeface="字魂70号-灵悦黑体" panose="00000500000000000000" pitchFamily="2"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4CE3B0948A614B80FA854A9E9C047F" ma:contentTypeVersion="10" ma:contentTypeDescription="Create a new document." ma:contentTypeScope="" ma:versionID="f2b4adca4d93a26afcd0a7580f0ee0aa">
  <xsd:schema xmlns:xsd="http://www.w3.org/2001/XMLSchema" xmlns:xs="http://www.w3.org/2001/XMLSchema" xmlns:p="http://schemas.microsoft.com/office/2006/metadata/properties" xmlns:ns3="39b4d614-387f-4869-a043-b320c2c8d431" targetNamespace="http://schemas.microsoft.com/office/2006/metadata/properties" ma:root="true" ma:fieldsID="5026ddd5adc1812c8217b3d49ac81158" ns3:_="">
    <xsd:import namespace="39b4d614-387f-4869-a043-b320c2c8d4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9b4d614-387f-4869-a043-b320c2c8d43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B3F6F8AA-3751-4A14-B626-6503E1D6278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9b4d614-387f-4869-a043-b320c2c8d4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D0F2E9-3BA7-4E6C-BD51-A93D8846B442}">
  <ds:schemaRefs>
    <ds:schemaRef ds:uri="http://schemas.microsoft.com/sharepoint/v3/contenttype/forms"/>
  </ds:schemaRefs>
</ds:datastoreItem>
</file>

<file path=customXml/itemProps3.xml><?xml version="1.0" encoding="utf-8"?>
<ds:datastoreItem xmlns:ds="http://schemas.openxmlformats.org/officeDocument/2006/customXml" ds:itemID="{E960426D-5F6E-4987-BA4F-6C073446B5E2}">
  <ds:schemaRefs>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39b4d614-387f-4869-a043-b320c2c8d43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9Slide.vn</Template>
  <TotalTime>1608</TotalTime>
  <Words>419</Words>
  <Application>Microsoft Office PowerPoint</Application>
  <PresentationFormat>Widescreen</PresentationFormat>
  <Paragraphs>43</Paragraphs>
  <Slides>14</Slides>
  <Notes>0</Notes>
  <HiddenSlides>0</HiddenSlides>
  <MMClips>1</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14</vt:i4>
      </vt:variant>
    </vt:vector>
  </HeadingPairs>
  <TitlesOfParts>
    <vt:vector size="28" baseType="lpstr">
      <vt:lpstr>等线</vt:lpstr>
      <vt:lpstr>等线 Light</vt:lpstr>
      <vt:lpstr>#9Slide05 Bodega Script</vt:lpstr>
      <vt:lpstr>#9Slide07 Altus</vt:lpstr>
      <vt:lpstr>#9Slide07 HoneyCream</vt:lpstr>
      <vt:lpstr>Arial</vt:lpstr>
      <vt:lpstr>Calibri</vt:lpstr>
      <vt:lpstr>Calibri Light</vt:lpstr>
      <vt:lpstr>Cambria</vt:lpstr>
      <vt:lpstr>SVN-Newton</vt:lpstr>
      <vt:lpstr>Times New Roman</vt:lpstr>
      <vt:lpstr>UTM Avo</vt:lpstr>
      <vt:lpstr>1_Custom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Huong Thao - 0972115126</dc:creator>
  <cp:lastModifiedBy>Admin</cp:lastModifiedBy>
  <cp:revision>30</cp:revision>
  <dcterms:created xsi:type="dcterms:W3CDTF">2022-07-12T06:50:44Z</dcterms:created>
  <dcterms:modified xsi:type="dcterms:W3CDTF">2026-04-28T22:20:45Z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0x010100544CE3B0948A614B80FA854A9E9C047F</vt:lpwstr>
  </property>
</Properties>
</file>