
<file path=[Content_Types].xml><?xml version="1.0" encoding="utf-8"?>
<Types xmlns="http://schemas.openxmlformats.org/package/2006/content-types">
  <Default Extension="png" ContentType="image/png"/>
  <Default Extension="mp3" ContentType="audio/mpeg"/>
  <Default Extension="svg" ContentType="image/svg+xml"/>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3.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4.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5.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9" r:id="rId2"/>
    <p:sldMasterId id="2147483685" r:id="rId3"/>
    <p:sldMasterId id="2147483697" r:id="rId4"/>
    <p:sldMasterId id="2147483709" r:id="rId5"/>
    <p:sldMasterId id="2147483721" r:id="rId6"/>
  </p:sldMasterIdLst>
  <p:notesMasterIdLst>
    <p:notesMasterId r:id="rId26"/>
  </p:notesMasterIdLst>
  <p:sldIdLst>
    <p:sldId id="272" r:id="rId7"/>
    <p:sldId id="256" r:id="rId8"/>
    <p:sldId id="258" r:id="rId9"/>
    <p:sldId id="275" r:id="rId10"/>
    <p:sldId id="274" r:id="rId11"/>
    <p:sldId id="262" r:id="rId12"/>
    <p:sldId id="3837" r:id="rId13"/>
    <p:sldId id="3838" r:id="rId14"/>
    <p:sldId id="3839" r:id="rId15"/>
    <p:sldId id="3813" r:id="rId16"/>
    <p:sldId id="3820" r:id="rId17"/>
    <p:sldId id="3836" r:id="rId18"/>
    <p:sldId id="3840" r:id="rId19"/>
    <p:sldId id="3841" r:id="rId20"/>
    <p:sldId id="294" r:id="rId21"/>
    <p:sldId id="298" r:id="rId22"/>
    <p:sldId id="291" r:id="rId23"/>
    <p:sldId id="279" r:id="rId24"/>
    <p:sldId id="271"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5" d="100"/>
          <a:sy n="65" d="100"/>
        </p:scale>
        <p:origin x="85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3F60DE-38F5-4B24-83CD-F4FFA69B9052}" type="datetimeFigureOut">
              <a:rPr lang="en-US" smtClean="0"/>
              <a:t>4/29/2026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FEC1F-53C4-4278-8DBF-8DAB37044508}" type="slidenum">
              <a:rPr lang="en-US" smtClean="0"/>
              <a:t>‹#›</a:t>
            </a:fld>
            <a:endParaRPr lang="en-US"/>
          </a:p>
        </p:txBody>
      </p:sp>
    </p:spTree>
    <p:extLst>
      <p:ext uri="{BB962C8B-B14F-4D97-AF65-F5344CB8AC3E}">
        <p14:creationId xmlns:p14="http://schemas.microsoft.com/office/powerpoint/2010/main" val="1721076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BẤM VÀO TỪNG CON CAPYBARA</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4CDBB6-D30F-4873-A037-5C225A9BFE20}"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808498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GV CLICK CHUỘT VÀO KHUNG ĐÁP ÁN </a:t>
            </a:r>
            <a:r>
              <a:rPr lang="en-US" b="1" dirty="0">
                <a:sym typeface="Wingdings" panose="05000000000000000000" pitchFamily="2" charset="2"/>
              </a:rPr>
              <a:t> XUẤT HIỆN KẾT QUẢ ĐÚNG/SAI</a:t>
            </a:r>
            <a:endParaRPr lang="en-US" b="1"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CA3864-D368-4202-A9AE-602D5EBF213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29329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GV CLICK CHUỘT VÀO KHUNG ĐÁP ÁN </a:t>
            </a:r>
            <a:r>
              <a:rPr lang="en-US" b="1" dirty="0">
                <a:sym typeface="Wingdings" panose="05000000000000000000" pitchFamily="2" charset="2"/>
              </a:rPr>
              <a:t> XUẤT HIỆN KẾT QUẢ ĐÚNG/SAI</a:t>
            </a:r>
            <a:endParaRPr lang="en-US" b="1"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CA3864-D368-4202-A9AE-602D5EBF213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54058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GV CLICK CHUỘT VÀO KHUNG ĐÁP ÁN </a:t>
            </a:r>
            <a:r>
              <a:rPr lang="en-US" b="1" dirty="0">
                <a:sym typeface="Wingdings" panose="05000000000000000000" pitchFamily="2" charset="2"/>
              </a:rPr>
              <a:t> XUẤT HIỆN KẾT QUẢ ĐÚNG/SAI</a:t>
            </a:r>
            <a:endParaRPr lang="en-US" b="1"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CA3864-D368-4202-A9AE-602D5EBF213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39324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a:xfrm>
            <a:off x="381000" y="685800"/>
            <a:ext cx="6096000" cy="3429000"/>
          </a:xfrm>
        </p:spPr>
      </p:sp>
      <p:sp>
        <p:nvSpPr>
          <p:cNvPr id="3" name="Chỗ dành sẵn cho Ghi chú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1717911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a:xfrm>
            <a:off x="381000" y="685800"/>
            <a:ext cx="6096000" cy="3429000"/>
          </a:xfrm>
        </p:spPr>
      </p:sp>
      <p:sp>
        <p:nvSpPr>
          <p:cNvPr id="3" name="Chỗ dành sẵn cho Ghi chú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4578009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ỗ dành sẵn cho Hình ảnh của Bản chiếu 1"/>
          <p:cNvSpPr>
            <a:spLocks noGrp="1" noRot="1" noChangeAspect="1"/>
          </p:cNvSpPr>
          <p:nvPr>
            <p:ph type="sldImg"/>
          </p:nvPr>
        </p:nvSpPr>
        <p:spPr>
          <a:xfrm>
            <a:off x="381000" y="685800"/>
            <a:ext cx="6096000" cy="3429000"/>
          </a:xfrm>
        </p:spPr>
      </p:sp>
      <p:sp>
        <p:nvSpPr>
          <p:cNvPr id="3" name="Chỗ dành sẵn cho Ghi chú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err="1"/>
              <a:t>Hương</a:t>
            </a:r>
            <a:r>
              <a:rPr lang="en-US" dirty="0"/>
              <a:t> </a:t>
            </a:r>
            <a:r>
              <a:rPr lang="en-US" dirty="0" err="1"/>
              <a:t>Thảo</a:t>
            </a:r>
            <a:r>
              <a:rPr lang="en-US" dirty="0"/>
              <a:t> – </a:t>
            </a:r>
            <a:r>
              <a:rPr lang="en-US" dirty="0" err="1"/>
              <a:t>Zalo</a:t>
            </a:r>
            <a:r>
              <a:rPr lang="en-US"/>
              <a:t> 0972115126</a:t>
            </a:r>
          </a:p>
          <a:p>
            <a:endParaRPr lang="en-US" dirty="0"/>
          </a:p>
        </p:txBody>
      </p:sp>
    </p:spTree>
    <p:extLst>
      <p:ext uri="{BB962C8B-B14F-4D97-AF65-F5344CB8AC3E}">
        <p14:creationId xmlns:p14="http://schemas.microsoft.com/office/powerpoint/2010/main" val="17696432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170"/>
        <p:cNvGrpSpPr/>
        <p:nvPr/>
      </p:nvGrpSpPr>
      <p:grpSpPr>
        <a:xfrm>
          <a:off x="0" y="0"/>
          <a:ext cx="0" cy="0"/>
          <a:chOff x="0" y="0"/>
          <a:chExt cx="0" cy="0"/>
        </a:xfrm>
      </p:grpSpPr>
    </p:spTree>
    <p:extLst>
      <p:ext uri="{BB962C8B-B14F-4D97-AF65-F5344CB8AC3E}">
        <p14:creationId xmlns:p14="http://schemas.microsoft.com/office/powerpoint/2010/main" val="1142517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Background">
  <p:cSld name="Background">
    <p:spTree>
      <p:nvGrpSpPr>
        <p:cNvPr id="1" name="Shape 736"/>
        <p:cNvGrpSpPr/>
        <p:nvPr/>
      </p:nvGrpSpPr>
      <p:grpSpPr>
        <a:xfrm>
          <a:off x="0" y="0"/>
          <a:ext cx="0" cy="0"/>
          <a:chOff x="0" y="0"/>
          <a:chExt cx="0" cy="0"/>
        </a:xfrm>
      </p:grpSpPr>
      <p:sp>
        <p:nvSpPr>
          <p:cNvPr id="737" name="Google Shape;737;p28"/>
          <p:cNvSpPr/>
          <p:nvPr/>
        </p:nvSpPr>
        <p:spPr>
          <a:xfrm flipH="1">
            <a:off x="468688" y="718367"/>
            <a:ext cx="1478400" cy="1478400"/>
          </a:xfrm>
          <a:prstGeom prst="ellipse">
            <a:avLst/>
          </a:prstGeom>
          <a:solidFill>
            <a:schemeClr val="accent5"/>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738" name="Google Shape;738;p28"/>
          <p:cNvGrpSpPr/>
          <p:nvPr/>
        </p:nvGrpSpPr>
        <p:grpSpPr>
          <a:xfrm flipH="1">
            <a:off x="662973" y="245266"/>
            <a:ext cx="4062439" cy="7247623"/>
            <a:chOff x="3734270" y="74249"/>
            <a:chExt cx="3046829" cy="5435717"/>
          </a:xfrm>
        </p:grpSpPr>
        <p:grpSp>
          <p:nvGrpSpPr>
            <p:cNvPr id="739" name="Google Shape;739;p28"/>
            <p:cNvGrpSpPr/>
            <p:nvPr/>
          </p:nvGrpSpPr>
          <p:grpSpPr>
            <a:xfrm rot="312499">
              <a:off x="4269747" y="179454"/>
              <a:ext cx="2417210" cy="2184088"/>
              <a:chOff x="3949525" y="-38550"/>
              <a:chExt cx="2695666" cy="2435690"/>
            </a:xfrm>
          </p:grpSpPr>
          <p:sp>
            <p:nvSpPr>
              <p:cNvPr id="740" name="Google Shape;740;p28"/>
              <p:cNvSpPr/>
              <p:nvPr/>
            </p:nvSpPr>
            <p:spPr>
              <a:xfrm flipH="1">
                <a:off x="5395256" y="293336"/>
                <a:ext cx="998480" cy="850123"/>
              </a:xfrm>
              <a:custGeom>
                <a:avLst/>
                <a:gdLst/>
                <a:ahLst/>
                <a:cxnLst/>
                <a:rect l="l" t="t" r="r" b="b"/>
                <a:pathLst>
                  <a:path w="12774" h="10876" extrusionOk="0">
                    <a:moveTo>
                      <a:pt x="271" y="1"/>
                    </a:moveTo>
                    <a:cubicBezTo>
                      <a:pt x="96" y="1"/>
                      <a:pt x="0" y="7"/>
                      <a:pt x="0" y="7"/>
                    </a:cubicBezTo>
                    <a:lnTo>
                      <a:pt x="3567" y="4576"/>
                    </a:lnTo>
                    <a:lnTo>
                      <a:pt x="7878" y="5361"/>
                    </a:lnTo>
                    <a:lnTo>
                      <a:pt x="5129" y="6673"/>
                    </a:lnTo>
                    <a:lnTo>
                      <a:pt x="5129" y="6673"/>
                    </a:lnTo>
                    <a:lnTo>
                      <a:pt x="9315" y="6331"/>
                    </a:lnTo>
                    <a:lnTo>
                      <a:pt x="7427" y="7935"/>
                    </a:lnTo>
                    <a:cubicBezTo>
                      <a:pt x="9532" y="8745"/>
                      <a:pt x="12773" y="10875"/>
                      <a:pt x="12773" y="10875"/>
                    </a:cubicBezTo>
                    <a:cubicBezTo>
                      <a:pt x="10614" y="499"/>
                      <a:pt x="1921" y="1"/>
                      <a:pt x="271" y="1"/>
                    </a:cubicBezTo>
                    <a:close/>
                  </a:path>
                </a:pathLst>
              </a:custGeom>
              <a:solidFill>
                <a:srgbClr val="0070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41" name="Google Shape;741;p28"/>
              <p:cNvSpPr/>
              <p:nvPr/>
            </p:nvSpPr>
            <p:spPr>
              <a:xfrm flipH="1">
                <a:off x="5395254" y="1046449"/>
                <a:ext cx="1249937" cy="457422"/>
              </a:xfrm>
              <a:custGeom>
                <a:avLst/>
                <a:gdLst/>
                <a:ahLst/>
                <a:cxnLst/>
                <a:rect l="l" t="t" r="r" b="b"/>
                <a:pathLst>
                  <a:path w="15991" h="5852" extrusionOk="0">
                    <a:moveTo>
                      <a:pt x="10295" y="0"/>
                    </a:moveTo>
                    <a:cubicBezTo>
                      <a:pt x="3432" y="0"/>
                      <a:pt x="1" y="5852"/>
                      <a:pt x="1" y="5852"/>
                    </a:cubicBezTo>
                    <a:lnTo>
                      <a:pt x="5715" y="5426"/>
                    </a:lnTo>
                    <a:lnTo>
                      <a:pt x="8773" y="2251"/>
                    </a:lnTo>
                    <a:lnTo>
                      <a:pt x="8296" y="5309"/>
                    </a:lnTo>
                    <a:lnTo>
                      <a:pt x="10351" y="1591"/>
                    </a:lnTo>
                    <a:lnTo>
                      <a:pt x="10610" y="4081"/>
                    </a:lnTo>
                    <a:cubicBezTo>
                      <a:pt x="12440" y="2769"/>
                      <a:pt x="15990" y="1240"/>
                      <a:pt x="15990" y="1240"/>
                    </a:cubicBezTo>
                    <a:cubicBezTo>
                      <a:pt x="13884" y="355"/>
                      <a:pt x="11985" y="0"/>
                      <a:pt x="10295" y="0"/>
                    </a:cubicBezTo>
                    <a:close/>
                  </a:path>
                </a:pathLst>
              </a:custGeom>
              <a:solidFill>
                <a:srgbClr val="0070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42" name="Google Shape;742;p28"/>
              <p:cNvSpPr/>
              <p:nvPr/>
            </p:nvSpPr>
            <p:spPr>
              <a:xfrm flipH="1">
                <a:off x="3949525" y="963360"/>
                <a:ext cx="1414474" cy="409897"/>
              </a:xfrm>
              <a:custGeom>
                <a:avLst/>
                <a:gdLst/>
                <a:ahLst/>
                <a:cxnLst/>
                <a:rect l="l" t="t" r="r" b="b"/>
                <a:pathLst>
                  <a:path w="18096" h="5244" extrusionOk="0">
                    <a:moveTo>
                      <a:pt x="7764" y="0"/>
                    </a:moveTo>
                    <a:cubicBezTo>
                      <a:pt x="5399" y="0"/>
                      <a:pt x="2762" y="656"/>
                      <a:pt x="0" y="2479"/>
                    </a:cubicBezTo>
                    <a:cubicBezTo>
                      <a:pt x="0" y="2479"/>
                      <a:pt x="4169" y="3398"/>
                      <a:pt x="6475" y="4408"/>
                    </a:cubicBezTo>
                    <a:lnTo>
                      <a:pt x="5999" y="1819"/>
                    </a:lnTo>
                    <a:lnTo>
                      <a:pt x="9265" y="5244"/>
                    </a:lnTo>
                    <a:lnTo>
                      <a:pt x="7862" y="2211"/>
                    </a:lnTo>
                    <a:lnTo>
                      <a:pt x="11997" y="4901"/>
                    </a:lnTo>
                    <a:lnTo>
                      <a:pt x="18095" y="4300"/>
                    </a:lnTo>
                    <a:cubicBezTo>
                      <a:pt x="18095" y="4300"/>
                      <a:pt x="13822" y="0"/>
                      <a:pt x="7764" y="0"/>
                    </a:cubicBezTo>
                    <a:close/>
                  </a:path>
                </a:pathLst>
              </a:custGeom>
              <a:solidFill>
                <a:srgbClr val="0070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43" name="Google Shape;743;p28"/>
              <p:cNvSpPr/>
              <p:nvPr/>
            </p:nvSpPr>
            <p:spPr>
              <a:xfrm flipH="1">
                <a:off x="4567262" y="-38550"/>
                <a:ext cx="867944" cy="1195690"/>
              </a:xfrm>
              <a:custGeom>
                <a:avLst/>
                <a:gdLst/>
                <a:ahLst/>
                <a:cxnLst/>
                <a:rect l="l" t="t" r="r" b="b"/>
                <a:pathLst>
                  <a:path w="11104" h="15297" extrusionOk="0">
                    <a:moveTo>
                      <a:pt x="11103" y="0"/>
                    </a:moveTo>
                    <a:cubicBezTo>
                      <a:pt x="11103" y="1"/>
                      <a:pt x="1" y="3392"/>
                      <a:pt x="911" y="15297"/>
                    </a:cubicBezTo>
                    <a:cubicBezTo>
                      <a:pt x="911" y="15297"/>
                      <a:pt x="3685" y="12022"/>
                      <a:pt x="5657" y="10443"/>
                    </a:cubicBezTo>
                    <a:lnTo>
                      <a:pt x="3192" y="9616"/>
                    </a:lnTo>
                    <a:lnTo>
                      <a:pt x="7703" y="8354"/>
                    </a:lnTo>
                    <a:lnTo>
                      <a:pt x="4420" y="8146"/>
                    </a:lnTo>
                    <a:lnTo>
                      <a:pt x="8714" y="5748"/>
                    </a:lnTo>
                    <a:lnTo>
                      <a:pt x="11103" y="0"/>
                    </a:lnTo>
                    <a:close/>
                  </a:path>
                </a:pathLst>
              </a:custGeom>
              <a:solidFill>
                <a:srgbClr val="0070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44" name="Google Shape;744;p28"/>
              <p:cNvSpPr/>
              <p:nvPr/>
            </p:nvSpPr>
            <p:spPr>
              <a:xfrm flipH="1">
                <a:off x="5374388" y="1159006"/>
                <a:ext cx="769925" cy="1238134"/>
              </a:xfrm>
              <a:custGeom>
                <a:avLst/>
                <a:gdLst/>
                <a:ahLst/>
                <a:cxnLst/>
                <a:rect l="l" t="t" r="r" b="b"/>
                <a:pathLst>
                  <a:path w="9850" h="15840" extrusionOk="0">
                    <a:moveTo>
                      <a:pt x="9850" y="1"/>
                    </a:moveTo>
                    <a:lnTo>
                      <a:pt x="9850" y="1"/>
                    </a:lnTo>
                    <a:cubicBezTo>
                      <a:pt x="0" y="6074"/>
                      <a:pt x="4035" y="15840"/>
                      <a:pt x="4035" y="15840"/>
                    </a:cubicBezTo>
                    <a:lnTo>
                      <a:pt x="7085" y="10911"/>
                    </a:lnTo>
                    <a:lnTo>
                      <a:pt x="6374" y="6517"/>
                    </a:lnTo>
                    <a:lnTo>
                      <a:pt x="8505" y="8722"/>
                    </a:lnTo>
                    <a:lnTo>
                      <a:pt x="6784" y="4821"/>
                    </a:lnTo>
                    <a:lnTo>
                      <a:pt x="8906" y="6107"/>
                    </a:lnTo>
                    <a:cubicBezTo>
                      <a:pt x="8956" y="3819"/>
                      <a:pt x="9850" y="1"/>
                      <a:pt x="9850" y="1"/>
                    </a:cubicBezTo>
                    <a:close/>
                  </a:path>
                </a:pathLst>
              </a:custGeom>
              <a:solidFill>
                <a:srgbClr val="0070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45" name="Google Shape;745;p28"/>
              <p:cNvSpPr/>
              <p:nvPr/>
            </p:nvSpPr>
            <p:spPr>
              <a:xfrm flipH="1">
                <a:off x="5374384" y="1034646"/>
                <a:ext cx="1270807" cy="469224"/>
              </a:xfrm>
              <a:custGeom>
                <a:avLst/>
                <a:gdLst/>
                <a:ahLst/>
                <a:cxnLst/>
                <a:rect l="l" t="t" r="r" b="b"/>
                <a:pathLst>
                  <a:path w="16258" h="6003" extrusionOk="0">
                    <a:moveTo>
                      <a:pt x="10097" y="1"/>
                    </a:moveTo>
                    <a:cubicBezTo>
                      <a:pt x="3453" y="1"/>
                      <a:pt x="1" y="6003"/>
                      <a:pt x="1" y="6003"/>
                    </a:cubicBezTo>
                    <a:cubicBezTo>
                      <a:pt x="5302" y="1956"/>
                      <a:pt x="9815" y="1079"/>
                      <a:pt x="12731" y="1079"/>
                    </a:cubicBezTo>
                    <a:cubicBezTo>
                      <a:pt x="14962" y="1079"/>
                      <a:pt x="16258" y="1592"/>
                      <a:pt x="16258" y="1592"/>
                    </a:cubicBezTo>
                    <a:cubicBezTo>
                      <a:pt x="13969" y="449"/>
                      <a:pt x="11914" y="1"/>
                      <a:pt x="10097" y="1"/>
                    </a:cubicBezTo>
                    <a:close/>
                  </a:path>
                </a:pathLst>
              </a:custGeom>
              <a:solidFill>
                <a:srgbClr val="78A3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46" name="Google Shape;746;p28"/>
              <p:cNvSpPr/>
              <p:nvPr/>
            </p:nvSpPr>
            <p:spPr>
              <a:xfrm flipH="1">
                <a:off x="5374386" y="293805"/>
                <a:ext cx="1019350" cy="865287"/>
              </a:xfrm>
              <a:custGeom>
                <a:avLst/>
                <a:gdLst/>
                <a:ahLst/>
                <a:cxnLst/>
                <a:rect l="l" t="t" r="r" b="b"/>
                <a:pathLst>
                  <a:path w="13041" h="11070" extrusionOk="0">
                    <a:moveTo>
                      <a:pt x="91" y="0"/>
                    </a:moveTo>
                    <a:cubicBezTo>
                      <a:pt x="61" y="0"/>
                      <a:pt x="31" y="0"/>
                      <a:pt x="0" y="1"/>
                    </a:cubicBezTo>
                    <a:cubicBezTo>
                      <a:pt x="0" y="1"/>
                      <a:pt x="10050" y="3250"/>
                      <a:pt x="13041" y="11070"/>
                    </a:cubicBezTo>
                    <a:cubicBezTo>
                      <a:pt x="13041" y="11070"/>
                      <a:pt x="11636" y="0"/>
                      <a:pt x="91" y="0"/>
                    </a:cubicBezTo>
                    <a:close/>
                  </a:path>
                </a:pathLst>
              </a:custGeom>
              <a:solidFill>
                <a:srgbClr val="78A3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47" name="Google Shape;747;p28"/>
              <p:cNvSpPr/>
              <p:nvPr/>
            </p:nvSpPr>
            <p:spPr>
              <a:xfrm flipH="1">
                <a:off x="4567261" y="-37925"/>
                <a:ext cx="983472" cy="1155904"/>
              </a:xfrm>
              <a:custGeom>
                <a:avLst/>
                <a:gdLst/>
                <a:ahLst/>
                <a:cxnLst/>
                <a:rect l="l" t="t" r="r" b="b"/>
                <a:pathLst>
                  <a:path w="12582" h="14788" extrusionOk="0">
                    <a:moveTo>
                      <a:pt x="12581" y="1"/>
                    </a:moveTo>
                    <a:cubicBezTo>
                      <a:pt x="0" y="4094"/>
                      <a:pt x="2431" y="14787"/>
                      <a:pt x="2431" y="14787"/>
                    </a:cubicBezTo>
                    <a:cubicBezTo>
                      <a:pt x="4645" y="5306"/>
                      <a:pt x="12581" y="1"/>
                      <a:pt x="12581" y="1"/>
                    </a:cubicBezTo>
                    <a:close/>
                  </a:path>
                </a:pathLst>
              </a:custGeom>
              <a:solidFill>
                <a:srgbClr val="78A3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748" name="Google Shape;748;p28"/>
            <p:cNvSpPr/>
            <p:nvPr/>
          </p:nvSpPr>
          <p:spPr>
            <a:xfrm rot="822121" flipH="1">
              <a:off x="4231896" y="1184641"/>
              <a:ext cx="773829" cy="4294784"/>
            </a:xfrm>
            <a:custGeom>
              <a:avLst/>
              <a:gdLst/>
              <a:ahLst/>
              <a:cxnLst/>
              <a:rect l="l" t="t" r="r" b="b"/>
              <a:pathLst>
                <a:path w="9900" h="35405" extrusionOk="0">
                  <a:moveTo>
                    <a:pt x="0" y="0"/>
                  </a:moveTo>
                  <a:cubicBezTo>
                    <a:pt x="0" y="1"/>
                    <a:pt x="2164" y="9265"/>
                    <a:pt x="2481" y="13785"/>
                  </a:cubicBezTo>
                  <a:cubicBezTo>
                    <a:pt x="2799" y="18304"/>
                    <a:pt x="3484" y="35405"/>
                    <a:pt x="3484" y="35405"/>
                  </a:cubicBezTo>
                  <a:cubicBezTo>
                    <a:pt x="4688" y="34884"/>
                    <a:pt x="5560" y="34276"/>
                    <a:pt x="6802" y="34276"/>
                  </a:cubicBezTo>
                  <a:cubicBezTo>
                    <a:pt x="6834" y="34276"/>
                    <a:pt x="6867" y="34276"/>
                    <a:pt x="6901" y="34277"/>
                  </a:cubicBezTo>
                  <a:cubicBezTo>
                    <a:pt x="7469" y="34284"/>
                    <a:pt x="7935" y="35302"/>
                    <a:pt x="8361" y="35302"/>
                  </a:cubicBezTo>
                  <a:cubicBezTo>
                    <a:pt x="8424" y="35302"/>
                    <a:pt x="8485" y="35280"/>
                    <a:pt x="8546" y="35229"/>
                  </a:cubicBezTo>
                  <a:cubicBezTo>
                    <a:pt x="9014" y="34837"/>
                    <a:pt x="9900" y="34419"/>
                    <a:pt x="9900" y="34419"/>
                  </a:cubicBezTo>
                  <a:cubicBezTo>
                    <a:pt x="9064" y="17269"/>
                    <a:pt x="1" y="2"/>
                    <a:pt x="0" y="0"/>
                  </a:cubicBezTo>
                  <a:close/>
                </a:path>
              </a:pathLst>
            </a:custGeom>
            <a:solidFill>
              <a:srgbClr val="754C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749" name="Google Shape;749;p28"/>
          <p:cNvGrpSpPr/>
          <p:nvPr/>
        </p:nvGrpSpPr>
        <p:grpSpPr>
          <a:xfrm rot="1325081">
            <a:off x="8196901" y="409193"/>
            <a:ext cx="972537" cy="515408"/>
            <a:chOff x="2468025" y="734125"/>
            <a:chExt cx="980825" cy="519800"/>
          </a:xfrm>
        </p:grpSpPr>
        <p:sp>
          <p:nvSpPr>
            <p:cNvPr id="750" name="Google Shape;750;p28"/>
            <p:cNvSpPr/>
            <p:nvPr/>
          </p:nvSpPr>
          <p:spPr>
            <a:xfrm>
              <a:off x="2831050" y="905000"/>
              <a:ext cx="617800" cy="140225"/>
            </a:xfrm>
            <a:custGeom>
              <a:avLst/>
              <a:gdLst/>
              <a:ahLst/>
              <a:cxnLst/>
              <a:rect l="l" t="t" r="r" b="b"/>
              <a:pathLst>
                <a:path w="24712" h="5609" extrusionOk="0">
                  <a:moveTo>
                    <a:pt x="18198" y="1"/>
                  </a:moveTo>
                  <a:cubicBezTo>
                    <a:pt x="15715" y="1"/>
                    <a:pt x="14485" y="2407"/>
                    <a:pt x="12052" y="2407"/>
                  </a:cubicBezTo>
                  <a:cubicBezTo>
                    <a:pt x="9710" y="2407"/>
                    <a:pt x="7709" y="668"/>
                    <a:pt x="5003" y="668"/>
                  </a:cubicBezTo>
                  <a:cubicBezTo>
                    <a:pt x="4711" y="668"/>
                    <a:pt x="4411" y="688"/>
                    <a:pt x="4101" y="733"/>
                  </a:cubicBezTo>
                  <a:cubicBezTo>
                    <a:pt x="1507" y="1131"/>
                    <a:pt x="0" y="5315"/>
                    <a:pt x="0" y="5315"/>
                  </a:cubicBezTo>
                  <a:cubicBezTo>
                    <a:pt x="0" y="5315"/>
                    <a:pt x="3060" y="2256"/>
                    <a:pt x="5465" y="2256"/>
                  </a:cubicBezTo>
                  <a:cubicBezTo>
                    <a:pt x="5520" y="2256"/>
                    <a:pt x="5574" y="2257"/>
                    <a:pt x="5629" y="2260"/>
                  </a:cubicBezTo>
                  <a:cubicBezTo>
                    <a:pt x="8077" y="2407"/>
                    <a:pt x="9918" y="5608"/>
                    <a:pt x="12199" y="5608"/>
                  </a:cubicBezTo>
                  <a:cubicBezTo>
                    <a:pt x="14398" y="5608"/>
                    <a:pt x="16189" y="1931"/>
                    <a:pt x="18903" y="1931"/>
                  </a:cubicBezTo>
                  <a:cubicBezTo>
                    <a:pt x="19003" y="1931"/>
                    <a:pt x="19105" y="1936"/>
                    <a:pt x="19208" y="1947"/>
                  </a:cubicBezTo>
                  <a:cubicBezTo>
                    <a:pt x="22116" y="2260"/>
                    <a:pt x="24711" y="4395"/>
                    <a:pt x="24711" y="4395"/>
                  </a:cubicBezTo>
                  <a:cubicBezTo>
                    <a:pt x="24711" y="4395"/>
                    <a:pt x="22409" y="880"/>
                    <a:pt x="19208" y="126"/>
                  </a:cubicBezTo>
                  <a:cubicBezTo>
                    <a:pt x="18848" y="39"/>
                    <a:pt x="18513" y="1"/>
                    <a:pt x="18198" y="1"/>
                  </a:cubicBezTo>
                  <a:close/>
                </a:path>
              </a:pathLst>
            </a:custGeom>
            <a:solidFill>
              <a:srgbClr val="0058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51" name="Google Shape;751;p28"/>
            <p:cNvSpPr/>
            <p:nvPr/>
          </p:nvSpPr>
          <p:spPr>
            <a:xfrm>
              <a:off x="2468025" y="1149000"/>
              <a:ext cx="463475" cy="104925"/>
            </a:xfrm>
            <a:custGeom>
              <a:avLst/>
              <a:gdLst/>
              <a:ahLst/>
              <a:cxnLst/>
              <a:rect l="l" t="t" r="r" b="b"/>
              <a:pathLst>
                <a:path w="18539" h="4197" extrusionOk="0">
                  <a:moveTo>
                    <a:pt x="13655" y="0"/>
                  </a:moveTo>
                  <a:cubicBezTo>
                    <a:pt x="11792" y="0"/>
                    <a:pt x="10877" y="1811"/>
                    <a:pt x="9039" y="1811"/>
                  </a:cubicBezTo>
                  <a:cubicBezTo>
                    <a:pt x="7276" y="1811"/>
                    <a:pt x="5771" y="489"/>
                    <a:pt x="3746" y="489"/>
                  </a:cubicBezTo>
                  <a:cubicBezTo>
                    <a:pt x="3535" y="489"/>
                    <a:pt x="3319" y="504"/>
                    <a:pt x="3097" y="535"/>
                  </a:cubicBezTo>
                  <a:cubicBezTo>
                    <a:pt x="1151" y="828"/>
                    <a:pt x="0" y="3967"/>
                    <a:pt x="0" y="3967"/>
                  </a:cubicBezTo>
                  <a:cubicBezTo>
                    <a:pt x="0" y="3967"/>
                    <a:pt x="2304" y="1683"/>
                    <a:pt x="4109" y="1683"/>
                  </a:cubicBezTo>
                  <a:cubicBezTo>
                    <a:pt x="4148" y="1683"/>
                    <a:pt x="4188" y="1684"/>
                    <a:pt x="4227" y="1686"/>
                  </a:cubicBezTo>
                  <a:cubicBezTo>
                    <a:pt x="6068" y="1811"/>
                    <a:pt x="7449" y="4197"/>
                    <a:pt x="9165" y="4197"/>
                  </a:cubicBezTo>
                  <a:cubicBezTo>
                    <a:pt x="10817" y="4197"/>
                    <a:pt x="12139" y="1443"/>
                    <a:pt x="14177" y="1443"/>
                  </a:cubicBezTo>
                  <a:cubicBezTo>
                    <a:pt x="14255" y="1443"/>
                    <a:pt x="14335" y="1447"/>
                    <a:pt x="14417" y="1456"/>
                  </a:cubicBezTo>
                  <a:cubicBezTo>
                    <a:pt x="16593" y="1686"/>
                    <a:pt x="18539" y="3297"/>
                    <a:pt x="18539" y="3297"/>
                  </a:cubicBezTo>
                  <a:cubicBezTo>
                    <a:pt x="18539" y="3297"/>
                    <a:pt x="16823" y="661"/>
                    <a:pt x="14417" y="96"/>
                  </a:cubicBezTo>
                  <a:cubicBezTo>
                    <a:pt x="14145" y="30"/>
                    <a:pt x="13892" y="0"/>
                    <a:pt x="13655" y="0"/>
                  </a:cubicBezTo>
                  <a:close/>
                </a:path>
              </a:pathLst>
            </a:custGeom>
            <a:solidFill>
              <a:srgbClr val="0058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52" name="Google Shape;752;p28"/>
            <p:cNvSpPr/>
            <p:nvPr/>
          </p:nvSpPr>
          <p:spPr>
            <a:xfrm>
              <a:off x="2565325" y="734125"/>
              <a:ext cx="290850" cy="66275"/>
            </a:xfrm>
            <a:custGeom>
              <a:avLst/>
              <a:gdLst/>
              <a:ahLst/>
              <a:cxnLst/>
              <a:rect l="l" t="t" r="r" b="b"/>
              <a:pathLst>
                <a:path w="11634" h="2651" extrusionOk="0">
                  <a:moveTo>
                    <a:pt x="8575" y="0"/>
                  </a:moveTo>
                  <a:cubicBezTo>
                    <a:pt x="7400" y="0"/>
                    <a:pt x="6825" y="1144"/>
                    <a:pt x="5670" y="1144"/>
                  </a:cubicBezTo>
                  <a:cubicBezTo>
                    <a:pt x="4579" y="1144"/>
                    <a:pt x="3640" y="316"/>
                    <a:pt x="2367" y="316"/>
                  </a:cubicBezTo>
                  <a:cubicBezTo>
                    <a:pt x="2224" y="316"/>
                    <a:pt x="2077" y="326"/>
                    <a:pt x="1925" y="349"/>
                  </a:cubicBezTo>
                  <a:cubicBezTo>
                    <a:pt x="711" y="538"/>
                    <a:pt x="0" y="2505"/>
                    <a:pt x="0" y="2505"/>
                  </a:cubicBezTo>
                  <a:cubicBezTo>
                    <a:pt x="0" y="2505"/>
                    <a:pt x="1445" y="1080"/>
                    <a:pt x="2585" y="1080"/>
                  </a:cubicBezTo>
                  <a:cubicBezTo>
                    <a:pt x="2610" y="1080"/>
                    <a:pt x="2634" y="1080"/>
                    <a:pt x="2657" y="1082"/>
                  </a:cubicBezTo>
                  <a:cubicBezTo>
                    <a:pt x="3808" y="1124"/>
                    <a:pt x="4666" y="2651"/>
                    <a:pt x="5733" y="2651"/>
                  </a:cubicBezTo>
                  <a:cubicBezTo>
                    <a:pt x="6780" y="2651"/>
                    <a:pt x="7614" y="906"/>
                    <a:pt x="8888" y="906"/>
                  </a:cubicBezTo>
                  <a:cubicBezTo>
                    <a:pt x="8938" y="906"/>
                    <a:pt x="8988" y="909"/>
                    <a:pt x="9039" y="914"/>
                  </a:cubicBezTo>
                  <a:cubicBezTo>
                    <a:pt x="10399" y="1061"/>
                    <a:pt x="11634" y="2065"/>
                    <a:pt x="11634" y="2065"/>
                  </a:cubicBezTo>
                  <a:cubicBezTo>
                    <a:pt x="11634" y="2065"/>
                    <a:pt x="10546" y="412"/>
                    <a:pt x="9039" y="56"/>
                  </a:cubicBezTo>
                  <a:cubicBezTo>
                    <a:pt x="8874" y="17"/>
                    <a:pt x="8720" y="0"/>
                    <a:pt x="8575" y="0"/>
                  </a:cubicBezTo>
                  <a:close/>
                </a:path>
              </a:pathLst>
            </a:custGeom>
            <a:solidFill>
              <a:srgbClr val="0058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753" name="Google Shape;753;p28"/>
          <p:cNvSpPr/>
          <p:nvPr/>
        </p:nvSpPr>
        <p:spPr>
          <a:xfrm>
            <a:off x="-1206490" y="2776587"/>
            <a:ext cx="2298399" cy="587392"/>
          </a:xfrm>
          <a:custGeom>
            <a:avLst/>
            <a:gdLst/>
            <a:ahLst/>
            <a:cxnLst/>
            <a:rect l="l" t="t" r="r" b="b"/>
            <a:pathLst>
              <a:path w="34946" h="8931" extrusionOk="0">
                <a:moveTo>
                  <a:pt x="12941" y="0"/>
                </a:moveTo>
                <a:cubicBezTo>
                  <a:pt x="10778" y="0"/>
                  <a:pt x="8956" y="1621"/>
                  <a:pt x="8631" y="3751"/>
                </a:cubicBezTo>
                <a:cubicBezTo>
                  <a:pt x="8376" y="3699"/>
                  <a:pt x="8114" y="3666"/>
                  <a:pt x="7851" y="3666"/>
                </a:cubicBezTo>
                <a:cubicBezTo>
                  <a:pt x="7822" y="3666"/>
                  <a:pt x="7792" y="3667"/>
                  <a:pt x="7762" y="3668"/>
                </a:cubicBezTo>
                <a:cubicBezTo>
                  <a:pt x="5623" y="3668"/>
                  <a:pt x="3852" y="5230"/>
                  <a:pt x="3468" y="7310"/>
                </a:cubicBezTo>
                <a:cubicBezTo>
                  <a:pt x="2181" y="7502"/>
                  <a:pt x="978" y="8070"/>
                  <a:pt x="1" y="8931"/>
                </a:cubicBezTo>
                <a:lnTo>
                  <a:pt x="12064" y="8931"/>
                </a:lnTo>
                <a:cubicBezTo>
                  <a:pt x="12064" y="8905"/>
                  <a:pt x="12073" y="8872"/>
                  <a:pt x="12073" y="8839"/>
                </a:cubicBezTo>
                <a:lnTo>
                  <a:pt x="12190" y="8864"/>
                </a:lnTo>
                <a:cubicBezTo>
                  <a:pt x="12190" y="8889"/>
                  <a:pt x="12198" y="8905"/>
                  <a:pt x="12206" y="8931"/>
                </a:cubicBezTo>
                <a:lnTo>
                  <a:pt x="34946" y="8931"/>
                </a:lnTo>
                <a:cubicBezTo>
                  <a:pt x="33151" y="8049"/>
                  <a:pt x="31891" y="7761"/>
                  <a:pt x="31007" y="7761"/>
                </a:cubicBezTo>
                <a:cubicBezTo>
                  <a:pt x="30995" y="7761"/>
                  <a:pt x="30982" y="7761"/>
                  <a:pt x="30969" y="7761"/>
                </a:cubicBezTo>
                <a:cubicBezTo>
                  <a:pt x="30786" y="4520"/>
                  <a:pt x="28154" y="1947"/>
                  <a:pt x="24938" y="1947"/>
                </a:cubicBezTo>
                <a:cubicBezTo>
                  <a:pt x="22899" y="1955"/>
                  <a:pt x="21003" y="2982"/>
                  <a:pt x="19900" y="4695"/>
                </a:cubicBezTo>
                <a:cubicBezTo>
                  <a:pt x="19758" y="3952"/>
                  <a:pt x="19107" y="3409"/>
                  <a:pt x="18346" y="3409"/>
                </a:cubicBezTo>
                <a:cubicBezTo>
                  <a:pt x="17987" y="3409"/>
                  <a:pt x="17636" y="3525"/>
                  <a:pt x="17361" y="3751"/>
                </a:cubicBezTo>
                <a:lnTo>
                  <a:pt x="17252" y="3734"/>
                </a:lnTo>
                <a:cubicBezTo>
                  <a:pt x="16910" y="1612"/>
                  <a:pt x="15113" y="0"/>
                  <a:pt x="12941" y="0"/>
                </a:cubicBezTo>
                <a:close/>
              </a:path>
            </a:pathLst>
          </a:custGeom>
          <a:solidFill>
            <a:srgbClr val="D6F4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54" name="Google Shape;754;p28"/>
          <p:cNvSpPr/>
          <p:nvPr/>
        </p:nvSpPr>
        <p:spPr>
          <a:xfrm>
            <a:off x="-1517307" y="5521300"/>
            <a:ext cx="13599387" cy="1675133"/>
          </a:xfrm>
          <a:custGeom>
            <a:avLst/>
            <a:gdLst/>
            <a:ahLst/>
            <a:cxnLst/>
            <a:rect l="l" t="t" r="r" b="b"/>
            <a:pathLst>
              <a:path w="279019" h="50254" extrusionOk="0">
                <a:moveTo>
                  <a:pt x="18613" y="24122"/>
                </a:moveTo>
                <a:cubicBezTo>
                  <a:pt x="23058" y="18217"/>
                  <a:pt x="37346" y="15613"/>
                  <a:pt x="45283" y="12311"/>
                </a:cubicBezTo>
                <a:cubicBezTo>
                  <a:pt x="53221" y="9009"/>
                  <a:pt x="60269" y="6279"/>
                  <a:pt x="66238" y="4310"/>
                </a:cubicBezTo>
                <a:cubicBezTo>
                  <a:pt x="72207" y="2342"/>
                  <a:pt x="75700" y="1072"/>
                  <a:pt x="81097" y="500"/>
                </a:cubicBezTo>
                <a:cubicBezTo>
                  <a:pt x="86495" y="-71"/>
                  <a:pt x="93162" y="-389"/>
                  <a:pt x="98623" y="881"/>
                </a:cubicBezTo>
                <a:cubicBezTo>
                  <a:pt x="104084" y="2151"/>
                  <a:pt x="108021" y="4437"/>
                  <a:pt x="113863" y="8120"/>
                </a:cubicBezTo>
                <a:cubicBezTo>
                  <a:pt x="119705" y="11803"/>
                  <a:pt x="129230" y="19614"/>
                  <a:pt x="133675" y="22979"/>
                </a:cubicBezTo>
                <a:cubicBezTo>
                  <a:pt x="138120" y="26345"/>
                  <a:pt x="137422" y="27170"/>
                  <a:pt x="140533" y="28313"/>
                </a:cubicBezTo>
                <a:cubicBezTo>
                  <a:pt x="143645" y="29456"/>
                  <a:pt x="147201" y="30536"/>
                  <a:pt x="152344" y="29837"/>
                </a:cubicBezTo>
                <a:cubicBezTo>
                  <a:pt x="157488" y="29139"/>
                  <a:pt x="165489" y="25710"/>
                  <a:pt x="171394" y="24122"/>
                </a:cubicBezTo>
                <a:cubicBezTo>
                  <a:pt x="177300" y="22535"/>
                  <a:pt x="181491" y="20566"/>
                  <a:pt x="187777" y="20312"/>
                </a:cubicBezTo>
                <a:cubicBezTo>
                  <a:pt x="194064" y="20058"/>
                  <a:pt x="202382" y="20947"/>
                  <a:pt x="209113" y="22598"/>
                </a:cubicBezTo>
                <a:cubicBezTo>
                  <a:pt x="215844" y="24249"/>
                  <a:pt x="222448" y="27869"/>
                  <a:pt x="228163" y="30218"/>
                </a:cubicBezTo>
                <a:cubicBezTo>
                  <a:pt x="233878" y="32568"/>
                  <a:pt x="238450" y="34854"/>
                  <a:pt x="243403" y="36695"/>
                </a:cubicBezTo>
                <a:cubicBezTo>
                  <a:pt x="248356" y="38537"/>
                  <a:pt x="253436" y="39870"/>
                  <a:pt x="257881" y="41267"/>
                </a:cubicBezTo>
                <a:cubicBezTo>
                  <a:pt x="262326" y="42664"/>
                  <a:pt x="270391" y="43744"/>
                  <a:pt x="270073" y="45077"/>
                </a:cubicBezTo>
                <a:cubicBezTo>
                  <a:pt x="269756" y="46411"/>
                  <a:pt x="297886" y="48824"/>
                  <a:pt x="255976" y="49268"/>
                </a:cubicBezTo>
                <a:cubicBezTo>
                  <a:pt x="214066" y="49713"/>
                  <a:pt x="58174" y="51935"/>
                  <a:pt x="18613" y="47744"/>
                </a:cubicBezTo>
                <a:cubicBezTo>
                  <a:pt x="-20947" y="43553"/>
                  <a:pt x="14168" y="30028"/>
                  <a:pt x="18613" y="24122"/>
                </a:cubicBezTo>
                <a:close/>
              </a:path>
            </a:pathLst>
          </a:custGeom>
          <a:solidFill>
            <a:srgbClr val="FBE5BB"/>
          </a:solidFill>
          <a:ln>
            <a:noFill/>
          </a:ln>
        </p:spPr>
      </p:sp>
      <p:sp>
        <p:nvSpPr>
          <p:cNvPr id="755" name="Google Shape;755;p28"/>
          <p:cNvSpPr/>
          <p:nvPr/>
        </p:nvSpPr>
        <p:spPr>
          <a:xfrm>
            <a:off x="9563110" y="452487"/>
            <a:ext cx="2298399" cy="587392"/>
          </a:xfrm>
          <a:custGeom>
            <a:avLst/>
            <a:gdLst/>
            <a:ahLst/>
            <a:cxnLst/>
            <a:rect l="l" t="t" r="r" b="b"/>
            <a:pathLst>
              <a:path w="34946" h="8931" extrusionOk="0">
                <a:moveTo>
                  <a:pt x="12941" y="0"/>
                </a:moveTo>
                <a:cubicBezTo>
                  <a:pt x="10778" y="0"/>
                  <a:pt x="8956" y="1621"/>
                  <a:pt x="8631" y="3751"/>
                </a:cubicBezTo>
                <a:cubicBezTo>
                  <a:pt x="8376" y="3699"/>
                  <a:pt x="8114" y="3666"/>
                  <a:pt x="7851" y="3666"/>
                </a:cubicBezTo>
                <a:cubicBezTo>
                  <a:pt x="7822" y="3666"/>
                  <a:pt x="7792" y="3667"/>
                  <a:pt x="7762" y="3668"/>
                </a:cubicBezTo>
                <a:cubicBezTo>
                  <a:pt x="5623" y="3668"/>
                  <a:pt x="3852" y="5230"/>
                  <a:pt x="3468" y="7310"/>
                </a:cubicBezTo>
                <a:cubicBezTo>
                  <a:pt x="2181" y="7502"/>
                  <a:pt x="978" y="8070"/>
                  <a:pt x="1" y="8931"/>
                </a:cubicBezTo>
                <a:lnTo>
                  <a:pt x="12064" y="8931"/>
                </a:lnTo>
                <a:cubicBezTo>
                  <a:pt x="12064" y="8905"/>
                  <a:pt x="12073" y="8872"/>
                  <a:pt x="12073" y="8839"/>
                </a:cubicBezTo>
                <a:lnTo>
                  <a:pt x="12190" y="8864"/>
                </a:lnTo>
                <a:cubicBezTo>
                  <a:pt x="12190" y="8889"/>
                  <a:pt x="12198" y="8905"/>
                  <a:pt x="12206" y="8931"/>
                </a:cubicBezTo>
                <a:lnTo>
                  <a:pt x="34946" y="8931"/>
                </a:lnTo>
                <a:cubicBezTo>
                  <a:pt x="33151" y="8049"/>
                  <a:pt x="31891" y="7761"/>
                  <a:pt x="31007" y="7761"/>
                </a:cubicBezTo>
                <a:cubicBezTo>
                  <a:pt x="30995" y="7761"/>
                  <a:pt x="30982" y="7761"/>
                  <a:pt x="30969" y="7761"/>
                </a:cubicBezTo>
                <a:cubicBezTo>
                  <a:pt x="30786" y="4520"/>
                  <a:pt x="28154" y="1947"/>
                  <a:pt x="24938" y="1947"/>
                </a:cubicBezTo>
                <a:cubicBezTo>
                  <a:pt x="22899" y="1955"/>
                  <a:pt x="21003" y="2982"/>
                  <a:pt x="19900" y="4695"/>
                </a:cubicBezTo>
                <a:cubicBezTo>
                  <a:pt x="19758" y="3952"/>
                  <a:pt x="19107" y="3409"/>
                  <a:pt x="18346" y="3409"/>
                </a:cubicBezTo>
                <a:cubicBezTo>
                  <a:pt x="17987" y="3409"/>
                  <a:pt x="17636" y="3525"/>
                  <a:pt x="17361" y="3751"/>
                </a:cubicBezTo>
                <a:lnTo>
                  <a:pt x="17252" y="3734"/>
                </a:lnTo>
                <a:cubicBezTo>
                  <a:pt x="16910" y="1612"/>
                  <a:pt x="15113" y="0"/>
                  <a:pt x="12941" y="0"/>
                </a:cubicBezTo>
                <a:close/>
              </a:path>
            </a:pathLst>
          </a:custGeom>
          <a:solidFill>
            <a:srgbClr val="D6F4FF"/>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1686107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Background 1">
  <p:cSld name="Background 1">
    <p:spTree>
      <p:nvGrpSpPr>
        <p:cNvPr id="1" name="Shape 756"/>
        <p:cNvGrpSpPr/>
        <p:nvPr/>
      </p:nvGrpSpPr>
      <p:grpSpPr>
        <a:xfrm>
          <a:off x="0" y="0"/>
          <a:ext cx="0" cy="0"/>
          <a:chOff x="0" y="0"/>
          <a:chExt cx="0" cy="0"/>
        </a:xfrm>
      </p:grpSpPr>
      <p:sp>
        <p:nvSpPr>
          <p:cNvPr id="757" name="Google Shape;757;p29"/>
          <p:cNvSpPr/>
          <p:nvPr/>
        </p:nvSpPr>
        <p:spPr>
          <a:xfrm rot="10800000">
            <a:off x="9531200" y="5132667"/>
            <a:ext cx="2203600" cy="1968400"/>
          </a:xfrm>
          <a:prstGeom prst="pie">
            <a:avLst>
              <a:gd name="adj1" fmla="val 0"/>
              <a:gd name="adj2" fmla="val 10721538"/>
            </a:avLst>
          </a:prstGeom>
          <a:solidFill>
            <a:srgbClr val="FBE5BB"/>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58" name="Google Shape;758;p29"/>
          <p:cNvSpPr/>
          <p:nvPr/>
        </p:nvSpPr>
        <p:spPr>
          <a:xfrm flipH="1">
            <a:off x="-152107" y="5600701"/>
            <a:ext cx="12420308" cy="3187753"/>
          </a:xfrm>
          <a:custGeom>
            <a:avLst/>
            <a:gdLst/>
            <a:ahLst/>
            <a:cxnLst/>
            <a:rect l="l" t="t" r="r" b="b"/>
            <a:pathLst>
              <a:path w="209237" h="68003" extrusionOk="0">
                <a:moveTo>
                  <a:pt x="1737" y="0"/>
                </a:moveTo>
                <a:cubicBezTo>
                  <a:pt x="1569" y="544"/>
                  <a:pt x="1109" y="984"/>
                  <a:pt x="565" y="1151"/>
                </a:cubicBezTo>
                <a:lnTo>
                  <a:pt x="0" y="1151"/>
                </a:lnTo>
                <a:lnTo>
                  <a:pt x="0" y="68002"/>
                </a:lnTo>
                <a:lnTo>
                  <a:pt x="209236" y="68002"/>
                </a:lnTo>
                <a:lnTo>
                  <a:pt x="209236" y="1214"/>
                </a:lnTo>
                <a:lnTo>
                  <a:pt x="209236" y="1151"/>
                </a:lnTo>
                <a:lnTo>
                  <a:pt x="208776" y="1151"/>
                </a:lnTo>
                <a:cubicBezTo>
                  <a:pt x="208211" y="1026"/>
                  <a:pt x="207332" y="733"/>
                  <a:pt x="207060" y="0"/>
                </a:cubicBezTo>
                <a:cubicBezTo>
                  <a:pt x="206893" y="544"/>
                  <a:pt x="206432" y="984"/>
                  <a:pt x="205888" y="1151"/>
                </a:cubicBezTo>
                <a:lnTo>
                  <a:pt x="205847" y="1151"/>
                </a:lnTo>
                <a:cubicBezTo>
                  <a:pt x="205282" y="1026"/>
                  <a:pt x="204382" y="733"/>
                  <a:pt x="204131" y="0"/>
                </a:cubicBezTo>
                <a:cubicBezTo>
                  <a:pt x="203942" y="544"/>
                  <a:pt x="203503" y="984"/>
                  <a:pt x="202959" y="1151"/>
                </a:cubicBezTo>
                <a:lnTo>
                  <a:pt x="202896" y="1151"/>
                </a:lnTo>
                <a:cubicBezTo>
                  <a:pt x="202352" y="1026"/>
                  <a:pt x="201453" y="733"/>
                  <a:pt x="201201" y="0"/>
                </a:cubicBezTo>
                <a:cubicBezTo>
                  <a:pt x="201013" y="544"/>
                  <a:pt x="200574" y="984"/>
                  <a:pt x="200009" y="1151"/>
                </a:cubicBezTo>
                <a:lnTo>
                  <a:pt x="199967" y="1151"/>
                </a:lnTo>
                <a:cubicBezTo>
                  <a:pt x="199423" y="1026"/>
                  <a:pt x="198523" y="733"/>
                  <a:pt x="198272" y="0"/>
                </a:cubicBezTo>
                <a:cubicBezTo>
                  <a:pt x="198084" y="544"/>
                  <a:pt x="197644" y="984"/>
                  <a:pt x="197080" y="1151"/>
                </a:cubicBezTo>
                <a:lnTo>
                  <a:pt x="197038" y="1151"/>
                </a:lnTo>
                <a:cubicBezTo>
                  <a:pt x="196494" y="1026"/>
                  <a:pt x="195594" y="733"/>
                  <a:pt x="195343" y="0"/>
                </a:cubicBezTo>
                <a:cubicBezTo>
                  <a:pt x="195155" y="544"/>
                  <a:pt x="194715" y="984"/>
                  <a:pt x="194150" y="1151"/>
                </a:cubicBezTo>
                <a:lnTo>
                  <a:pt x="194108" y="1151"/>
                </a:lnTo>
                <a:cubicBezTo>
                  <a:pt x="193543" y="1026"/>
                  <a:pt x="192665" y="733"/>
                  <a:pt x="192414" y="0"/>
                </a:cubicBezTo>
                <a:cubicBezTo>
                  <a:pt x="192225" y="544"/>
                  <a:pt x="191786" y="984"/>
                  <a:pt x="191221" y="1151"/>
                </a:cubicBezTo>
                <a:lnTo>
                  <a:pt x="191179" y="1151"/>
                </a:lnTo>
                <a:cubicBezTo>
                  <a:pt x="190614" y="1026"/>
                  <a:pt x="189735" y="733"/>
                  <a:pt x="189484" y="0"/>
                </a:cubicBezTo>
                <a:cubicBezTo>
                  <a:pt x="189296" y="544"/>
                  <a:pt x="188857" y="984"/>
                  <a:pt x="188292" y="1151"/>
                </a:cubicBezTo>
                <a:lnTo>
                  <a:pt x="188250" y="1151"/>
                </a:lnTo>
                <a:cubicBezTo>
                  <a:pt x="187685" y="1026"/>
                  <a:pt x="186806" y="733"/>
                  <a:pt x="186534" y="0"/>
                </a:cubicBezTo>
                <a:cubicBezTo>
                  <a:pt x="186367" y="544"/>
                  <a:pt x="185906" y="984"/>
                  <a:pt x="185362" y="1151"/>
                </a:cubicBezTo>
                <a:lnTo>
                  <a:pt x="185320" y="1151"/>
                </a:lnTo>
                <a:cubicBezTo>
                  <a:pt x="184756" y="1026"/>
                  <a:pt x="183877" y="733"/>
                  <a:pt x="183605" y="0"/>
                </a:cubicBezTo>
                <a:cubicBezTo>
                  <a:pt x="183416" y="544"/>
                  <a:pt x="182977" y="984"/>
                  <a:pt x="182433" y="1151"/>
                </a:cubicBezTo>
                <a:lnTo>
                  <a:pt x="182391" y="1151"/>
                </a:lnTo>
                <a:cubicBezTo>
                  <a:pt x="181826" y="1026"/>
                  <a:pt x="180927" y="733"/>
                  <a:pt x="180675" y="0"/>
                </a:cubicBezTo>
                <a:cubicBezTo>
                  <a:pt x="180487" y="544"/>
                  <a:pt x="180048" y="984"/>
                  <a:pt x="179504" y="1151"/>
                </a:cubicBezTo>
                <a:lnTo>
                  <a:pt x="179441" y="1151"/>
                </a:lnTo>
                <a:cubicBezTo>
                  <a:pt x="178897" y="1026"/>
                  <a:pt x="177997" y="733"/>
                  <a:pt x="177746" y="0"/>
                </a:cubicBezTo>
                <a:cubicBezTo>
                  <a:pt x="177558" y="544"/>
                  <a:pt x="177118" y="984"/>
                  <a:pt x="176553" y="1151"/>
                </a:cubicBezTo>
                <a:lnTo>
                  <a:pt x="176512" y="1151"/>
                </a:lnTo>
                <a:cubicBezTo>
                  <a:pt x="175968" y="1026"/>
                  <a:pt x="175068" y="733"/>
                  <a:pt x="174817" y="0"/>
                </a:cubicBezTo>
                <a:cubicBezTo>
                  <a:pt x="174628" y="544"/>
                  <a:pt x="174189" y="984"/>
                  <a:pt x="173624" y="1151"/>
                </a:cubicBezTo>
                <a:lnTo>
                  <a:pt x="173582" y="1151"/>
                </a:lnTo>
                <a:cubicBezTo>
                  <a:pt x="173038" y="1026"/>
                  <a:pt x="172139" y="733"/>
                  <a:pt x="171888" y="0"/>
                </a:cubicBezTo>
                <a:cubicBezTo>
                  <a:pt x="171699" y="544"/>
                  <a:pt x="171260" y="984"/>
                  <a:pt x="170695" y="1151"/>
                </a:cubicBezTo>
                <a:lnTo>
                  <a:pt x="170653" y="1151"/>
                </a:lnTo>
                <a:cubicBezTo>
                  <a:pt x="170088" y="1026"/>
                  <a:pt x="169209" y="733"/>
                  <a:pt x="168958" y="0"/>
                </a:cubicBezTo>
                <a:cubicBezTo>
                  <a:pt x="168770" y="544"/>
                  <a:pt x="168330" y="984"/>
                  <a:pt x="167766" y="1151"/>
                </a:cubicBezTo>
                <a:lnTo>
                  <a:pt x="167724" y="1151"/>
                </a:lnTo>
                <a:cubicBezTo>
                  <a:pt x="167159" y="1026"/>
                  <a:pt x="166280" y="733"/>
                  <a:pt x="166029" y="0"/>
                </a:cubicBezTo>
                <a:cubicBezTo>
                  <a:pt x="165841" y="544"/>
                  <a:pt x="165401" y="984"/>
                  <a:pt x="164836" y="1151"/>
                </a:cubicBezTo>
                <a:lnTo>
                  <a:pt x="164773" y="1151"/>
                </a:lnTo>
                <a:cubicBezTo>
                  <a:pt x="164209" y="1026"/>
                  <a:pt x="163330" y="733"/>
                  <a:pt x="163079" y="0"/>
                </a:cubicBezTo>
                <a:cubicBezTo>
                  <a:pt x="162890" y="544"/>
                  <a:pt x="162451" y="984"/>
                  <a:pt x="161886" y="1151"/>
                </a:cubicBezTo>
                <a:lnTo>
                  <a:pt x="161844" y="1151"/>
                </a:lnTo>
                <a:cubicBezTo>
                  <a:pt x="161279" y="1026"/>
                  <a:pt x="160400" y="733"/>
                  <a:pt x="160149" y="0"/>
                </a:cubicBezTo>
                <a:cubicBezTo>
                  <a:pt x="159961" y="544"/>
                  <a:pt x="159522" y="984"/>
                  <a:pt x="158957" y="1151"/>
                </a:cubicBezTo>
                <a:lnTo>
                  <a:pt x="158915" y="1151"/>
                </a:lnTo>
                <a:cubicBezTo>
                  <a:pt x="158350" y="1026"/>
                  <a:pt x="157471" y="733"/>
                  <a:pt x="157199" y="0"/>
                </a:cubicBezTo>
                <a:cubicBezTo>
                  <a:pt x="157032" y="544"/>
                  <a:pt x="156571" y="984"/>
                  <a:pt x="156027" y="1151"/>
                </a:cubicBezTo>
                <a:lnTo>
                  <a:pt x="155986" y="1151"/>
                </a:lnTo>
                <a:cubicBezTo>
                  <a:pt x="155421" y="1026"/>
                  <a:pt x="154542" y="733"/>
                  <a:pt x="154270" y="0"/>
                </a:cubicBezTo>
                <a:cubicBezTo>
                  <a:pt x="154082" y="544"/>
                  <a:pt x="153642" y="984"/>
                  <a:pt x="153098" y="1151"/>
                </a:cubicBezTo>
                <a:lnTo>
                  <a:pt x="153056" y="1151"/>
                </a:lnTo>
                <a:cubicBezTo>
                  <a:pt x="152491" y="1026"/>
                  <a:pt x="151592" y="733"/>
                  <a:pt x="151341" y="0"/>
                </a:cubicBezTo>
                <a:cubicBezTo>
                  <a:pt x="151152" y="544"/>
                  <a:pt x="150713" y="984"/>
                  <a:pt x="150169" y="1151"/>
                </a:cubicBezTo>
                <a:lnTo>
                  <a:pt x="150106" y="1151"/>
                </a:lnTo>
                <a:cubicBezTo>
                  <a:pt x="149562" y="1026"/>
                  <a:pt x="148662" y="733"/>
                  <a:pt x="148411" y="0"/>
                </a:cubicBezTo>
                <a:cubicBezTo>
                  <a:pt x="148223" y="544"/>
                  <a:pt x="147783" y="984"/>
                  <a:pt x="147219" y="1151"/>
                </a:cubicBezTo>
                <a:lnTo>
                  <a:pt x="147177" y="1151"/>
                </a:lnTo>
                <a:cubicBezTo>
                  <a:pt x="146633" y="1026"/>
                  <a:pt x="145733" y="733"/>
                  <a:pt x="145482" y="0"/>
                </a:cubicBezTo>
                <a:cubicBezTo>
                  <a:pt x="145294" y="544"/>
                  <a:pt x="144854" y="984"/>
                  <a:pt x="144289" y="1151"/>
                </a:cubicBezTo>
                <a:lnTo>
                  <a:pt x="144247" y="1151"/>
                </a:lnTo>
                <a:cubicBezTo>
                  <a:pt x="143703" y="1026"/>
                  <a:pt x="142804" y="733"/>
                  <a:pt x="142553" y="0"/>
                </a:cubicBezTo>
                <a:cubicBezTo>
                  <a:pt x="142364" y="544"/>
                  <a:pt x="141925" y="984"/>
                  <a:pt x="141360" y="1151"/>
                </a:cubicBezTo>
                <a:lnTo>
                  <a:pt x="141318" y="1151"/>
                </a:lnTo>
                <a:cubicBezTo>
                  <a:pt x="140753" y="1026"/>
                  <a:pt x="139874" y="733"/>
                  <a:pt x="139623" y="0"/>
                </a:cubicBezTo>
                <a:cubicBezTo>
                  <a:pt x="139435" y="544"/>
                  <a:pt x="138996" y="984"/>
                  <a:pt x="138431" y="1151"/>
                </a:cubicBezTo>
                <a:lnTo>
                  <a:pt x="138389" y="1151"/>
                </a:lnTo>
                <a:cubicBezTo>
                  <a:pt x="137824" y="1026"/>
                  <a:pt x="136945" y="733"/>
                  <a:pt x="136694" y="0"/>
                </a:cubicBezTo>
                <a:cubicBezTo>
                  <a:pt x="136506" y="544"/>
                  <a:pt x="136066" y="984"/>
                  <a:pt x="135501" y="1151"/>
                </a:cubicBezTo>
                <a:lnTo>
                  <a:pt x="135459" y="1151"/>
                </a:lnTo>
                <a:cubicBezTo>
                  <a:pt x="134895" y="1026"/>
                  <a:pt x="134016" y="733"/>
                  <a:pt x="133744" y="0"/>
                </a:cubicBezTo>
                <a:cubicBezTo>
                  <a:pt x="133576" y="544"/>
                  <a:pt x="133116" y="984"/>
                  <a:pt x="132572" y="1151"/>
                </a:cubicBezTo>
                <a:lnTo>
                  <a:pt x="132530" y="1151"/>
                </a:lnTo>
                <a:cubicBezTo>
                  <a:pt x="131965" y="1026"/>
                  <a:pt x="131086" y="733"/>
                  <a:pt x="130814" y="0"/>
                </a:cubicBezTo>
                <a:cubicBezTo>
                  <a:pt x="130626" y="544"/>
                  <a:pt x="130187" y="984"/>
                  <a:pt x="129643" y="1151"/>
                </a:cubicBezTo>
                <a:lnTo>
                  <a:pt x="129601" y="1151"/>
                </a:lnTo>
                <a:cubicBezTo>
                  <a:pt x="129036" y="1026"/>
                  <a:pt x="128136" y="733"/>
                  <a:pt x="127885" y="0"/>
                </a:cubicBezTo>
                <a:cubicBezTo>
                  <a:pt x="127697" y="544"/>
                  <a:pt x="127257" y="984"/>
                  <a:pt x="126713" y="1151"/>
                </a:cubicBezTo>
                <a:lnTo>
                  <a:pt x="126651" y="1151"/>
                </a:lnTo>
                <a:cubicBezTo>
                  <a:pt x="126107" y="1026"/>
                  <a:pt x="125207" y="733"/>
                  <a:pt x="124956" y="0"/>
                </a:cubicBezTo>
                <a:cubicBezTo>
                  <a:pt x="124768" y="544"/>
                  <a:pt x="124328" y="984"/>
                  <a:pt x="123763" y="1151"/>
                </a:cubicBezTo>
                <a:lnTo>
                  <a:pt x="123721" y="1151"/>
                </a:lnTo>
                <a:cubicBezTo>
                  <a:pt x="123156" y="1026"/>
                  <a:pt x="122257" y="733"/>
                  <a:pt x="122006" y="0"/>
                </a:cubicBezTo>
                <a:cubicBezTo>
                  <a:pt x="121817" y="544"/>
                  <a:pt x="121378" y="984"/>
                  <a:pt x="120834" y="1151"/>
                </a:cubicBezTo>
                <a:lnTo>
                  <a:pt x="120771" y="1151"/>
                </a:lnTo>
                <a:cubicBezTo>
                  <a:pt x="120227" y="1026"/>
                  <a:pt x="119327" y="733"/>
                  <a:pt x="119076" y="0"/>
                </a:cubicBezTo>
                <a:cubicBezTo>
                  <a:pt x="118888" y="544"/>
                  <a:pt x="118449" y="984"/>
                  <a:pt x="117884" y="1151"/>
                </a:cubicBezTo>
                <a:lnTo>
                  <a:pt x="117842" y="1151"/>
                </a:lnTo>
                <a:cubicBezTo>
                  <a:pt x="117298" y="1026"/>
                  <a:pt x="116398" y="733"/>
                  <a:pt x="116147" y="0"/>
                </a:cubicBezTo>
                <a:cubicBezTo>
                  <a:pt x="115959" y="544"/>
                  <a:pt x="115519" y="984"/>
                  <a:pt x="114954" y="1151"/>
                </a:cubicBezTo>
                <a:lnTo>
                  <a:pt x="114912" y="1151"/>
                </a:lnTo>
                <a:cubicBezTo>
                  <a:pt x="114368" y="1026"/>
                  <a:pt x="113469" y="733"/>
                  <a:pt x="113218" y="0"/>
                </a:cubicBezTo>
                <a:cubicBezTo>
                  <a:pt x="113029" y="544"/>
                  <a:pt x="112590" y="984"/>
                  <a:pt x="112025" y="1151"/>
                </a:cubicBezTo>
                <a:lnTo>
                  <a:pt x="111983" y="1151"/>
                </a:lnTo>
                <a:cubicBezTo>
                  <a:pt x="111418" y="1026"/>
                  <a:pt x="110539" y="733"/>
                  <a:pt x="110288" y="0"/>
                </a:cubicBezTo>
                <a:cubicBezTo>
                  <a:pt x="110100" y="544"/>
                  <a:pt x="109661" y="984"/>
                  <a:pt x="109096" y="1151"/>
                </a:cubicBezTo>
                <a:lnTo>
                  <a:pt x="109054" y="1151"/>
                </a:lnTo>
                <a:cubicBezTo>
                  <a:pt x="108489" y="1026"/>
                  <a:pt x="107610" y="733"/>
                  <a:pt x="107359" y="0"/>
                </a:cubicBezTo>
                <a:cubicBezTo>
                  <a:pt x="107171" y="544"/>
                  <a:pt x="106731" y="984"/>
                  <a:pt x="106166" y="1151"/>
                </a:cubicBezTo>
                <a:lnTo>
                  <a:pt x="106125" y="1151"/>
                </a:lnTo>
                <a:cubicBezTo>
                  <a:pt x="105560" y="1026"/>
                  <a:pt x="104681" y="733"/>
                  <a:pt x="104409" y="0"/>
                </a:cubicBezTo>
                <a:cubicBezTo>
                  <a:pt x="104221" y="544"/>
                  <a:pt x="103781" y="984"/>
                  <a:pt x="103237" y="1151"/>
                </a:cubicBezTo>
                <a:lnTo>
                  <a:pt x="103195" y="1151"/>
                </a:lnTo>
                <a:cubicBezTo>
                  <a:pt x="102630" y="1026"/>
                  <a:pt x="101731" y="733"/>
                  <a:pt x="101480" y="0"/>
                </a:cubicBezTo>
                <a:cubicBezTo>
                  <a:pt x="101291" y="544"/>
                  <a:pt x="100852" y="984"/>
                  <a:pt x="100308" y="1151"/>
                </a:cubicBezTo>
                <a:lnTo>
                  <a:pt x="100245" y="1151"/>
                </a:lnTo>
                <a:cubicBezTo>
                  <a:pt x="99701" y="1026"/>
                  <a:pt x="98801" y="733"/>
                  <a:pt x="98550" y="0"/>
                </a:cubicBezTo>
                <a:cubicBezTo>
                  <a:pt x="98362" y="544"/>
                  <a:pt x="97923" y="984"/>
                  <a:pt x="97358" y="1151"/>
                </a:cubicBezTo>
                <a:lnTo>
                  <a:pt x="97316" y="1151"/>
                </a:lnTo>
                <a:cubicBezTo>
                  <a:pt x="96772" y="1026"/>
                  <a:pt x="95872" y="733"/>
                  <a:pt x="95621" y="0"/>
                </a:cubicBezTo>
                <a:cubicBezTo>
                  <a:pt x="95433" y="544"/>
                  <a:pt x="94993" y="984"/>
                  <a:pt x="94428" y="1151"/>
                </a:cubicBezTo>
                <a:lnTo>
                  <a:pt x="94386" y="1151"/>
                </a:lnTo>
                <a:cubicBezTo>
                  <a:pt x="93842" y="1026"/>
                  <a:pt x="92943" y="733"/>
                  <a:pt x="92692" y="0"/>
                </a:cubicBezTo>
                <a:cubicBezTo>
                  <a:pt x="92503" y="544"/>
                  <a:pt x="92064" y="984"/>
                  <a:pt x="91499" y="1151"/>
                </a:cubicBezTo>
                <a:lnTo>
                  <a:pt x="91457" y="1151"/>
                </a:lnTo>
                <a:cubicBezTo>
                  <a:pt x="90892" y="1026"/>
                  <a:pt x="90013" y="733"/>
                  <a:pt x="89762" y="0"/>
                </a:cubicBezTo>
                <a:cubicBezTo>
                  <a:pt x="89574" y="544"/>
                  <a:pt x="89135" y="984"/>
                  <a:pt x="88570" y="1151"/>
                </a:cubicBezTo>
                <a:lnTo>
                  <a:pt x="88528" y="1151"/>
                </a:lnTo>
                <a:cubicBezTo>
                  <a:pt x="87963" y="1026"/>
                  <a:pt x="87084" y="733"/>
                  <a:pt x="86833" y="0"/>
                </a:cubicBezTo>
                <a:cubicBezTo>
                  <a:pt x="86645" y="544"/>
                  <a:pt x="86205" y="984"/>
                  <a:pt x="85640" y="1151"/>
                </a:cubicBezTo>
                <a:lnTo>
                  <a:pt x="85599" y="1151"/>
                </a:lnTo>
                <a:cubicBezTo>
                  <a:pt x="85034" y="1026"/>
                  <a:pt x="84155" y="733"/>
                  <a:pt x="83883" y="0"/>
                </a:cubicBezTo>
                <a:cubicBezTo>
                  <a:pt x="83715" y="544"/>
                  <a:pt x="83255" y="984"/>
                  <a:pt x="82711" y="1151"/>
                </a:cubicBezTo>
                <a:lnTo>
                  <a:pt x="82648" y="1151"/>
                </a:lnTo>
                <a:cubicBezTo>
                  <a:pt x="82083" y="1026"/>
                  <a:pt x="81205" y="733"/>
                  <a:pt x="80953" y="0"/>
                </a:cubicBezTo>
                <a:cubicBezTo>
                  <a:pt x="80765" y="544"/>
                  <a:pt x="80326" y="984"/>
                  <a:pt x="79761" y="1151"/>
                </a:cubicBezTo>
                <a:lnTo>
                  <a:pt x="79719" y="1151"/>
                </a:lnTo>
                <a:cubicBezTo>
                  <a:pt x="79154" y="1026"/>
                  <a:pt x="78275" y="733"/>
                  <a:pt x="78024" y="0"/>
                </a:cubicBezTo>
                <a:cubicBezTo>
                  <a:pt x="77836" y="544"/>
                  <a:pt x="77396" y="984"/>
                  <a:pt x="76832" y="1151"/>
                </a:cubicBezTo>
                <a:lnTo>
                  <a:pt x="76790" y="1151"/>
                </a:lnTo>
                <a:cubicBezTo>
                  <a:pt x="76225" y="1026"/>
                  <a:pt x="75346" y="733"/>
                  <a:pt x="75074" y="0"/>
                </a:cubicBezTo>
                <a:cubicBezTo>
                  <a:pt x="74907" y="544"/>
                  <a:pt x="74446" y="984"/>
                  <a:pt x="73902" y="1151"/>
                </a:cubicBezTo>
                <a:lnTo>
                  <a:pt x="73860" y="1151"/>
                </a:lnTo>
                <a:cubicBezTo>
                  <a:pt x="73295" y="1026"/>
                  <a:pt x="72417" y="733"/>
                  <a:pt x="72145" y="0"/>
                </a:cubicBezTo>
                <a:cubicBezTo>
                  <a:pt x="71956" y="544"/>
                  <a:pt x="71517" y="984"/>
                  <a:pt x="70973" y="1151"/>
                </a:cubicBezTo>
                <a:lnTo>
                  <a:pt x="70931" y="1151"/>
                </a:lnTo>
                <a:cubicBezTo>
                  <a:pt x="70366" y="1026"/>
                  <a:pt x="69466" y="733"/>
                  <a:pt x="69215" y="0"/>
                </a:cubicBezTo>
                <a:cubicBezTo>
                  <a:pt x="69027" y="544"/>
                  <a:pt x="68588" y="984"/>
                  <a:pt x="68044" y="1151"/>
                </a:cubicBezTo>
                <a:lnTo>
                  <a:pt x="67981" y="1151"/>
                </a:lnTo>
                <a:cubicBezTo>
                  <a:pt x="67437" y="1026"/>
                  <a:pt x="66537" y="733"/>
                  <a:pt x="66286" y="0"/>
                </a:cubicBezTo>
                <a:cubicBezTo>
                  <a:pt x="66098" y="544"/>
                  <a:pt x="65658" y="984"/>
                  <a:pt x="65093" y="1151"/>
                </a:cubicBezTo>
                <a:lnTo>
                  <a:pt x="65052" y="1151"/>
                </a:lnTo>
                <a:cubicBezTo>
                  <a:pt x="64508" y="1026"/>
                  <a:pt x="63608" y="733"/>
                  <a:pt x="63357" y="0"/>
                </a:cubicBezTo>
                <a:cubicBezTo>
                  <a:pt x="63168" y="544"/>
                  <a:pt x="62729" y="984"/>
                  <a:pt x="62164" y="1151"/>
                </a:cubicBezTo>
                <a:lnTo>
                  <a:pt x="62122" y="1151"/>
                </a:lnTo>
                <a:cubicBezTo>
                  <a:pt x="61578" y="1026"/>
                  <a:pt x="60678" y="733"/>
                  <a:pt x="60427" y="0"/>
                </a:cubicBezTo>
                <a:cubicBezTo>
                  <a:pt x="60239" y="544"/>
                  <a:pt x="59800" y="984"/>
                  <a:pt x="59235" y="1151"/>
                </a:cubicBezTo>
                <a:lnTo>
                  <a:pt x="59193" y="1151"/>
                </a:lnTo>
                <a:cubicBezTo>
                  <a:pt x="58628" y="1026"/>
                  <a:pt x="57749" y="733"/>
                  <a:pt x="57498" y="0"/>
                </a:cubicBezTo>
                <a:cubicBezTo>
                  <a:pt x="57310" y="544"/>
                  <a:pt x="56870" y="984"/>
                  <a:pt x="56305" y="1151"/>
                </a:cubicBezTo>
                <a:lnTo>
                  <a:pt x="56243" y="1151"/>
                </a:lnTo>
                <a:cubicBezTo>
                  <a:pt x="55678" y="1026"/>
                  <a:pt x="54778" y="733"/>
                  <a:pt x="54527" y="0"/>
                </a:cubicBezTo>
                <a:cubicBezTo>
                  <a:pt x="54339" y="544"/>
                  <a:pt x="53899" y="984"/>
                  <a:pt x="53355" y="1151"/>
                </a:cubicBezTo>
                <a:lnTo>
                  <a:pt x="53292" y="1151"/>
                </a:lnTo>
                <a:cubicBezTo>
                  <a:pt x="52748" y="1026"/>
                  <a:pt x="51849" y="733"/>
                  <a:pt x="51598" y="0"/>
                </a:cubicBezTo>
                <a:cubicBezTo>
                  <a:pt x="51409" y="544"/>
                  <a:pt x="50970" y="984"/>
                  <a:pt x="50405" y="1151"/>
                </a:cubicBezTo>
                <a:lnTo>
                  <a:pt x="50363" y="1151"/>
                </a:lnTo>
                <a:cubicBezTo>
                  <a:pt x="49819" y="1026"/>
                  <a:pt x="48919" y="733"/>
                  <a:pt x="48668" y="0"/>
                </a:cubicBezTo>
                <a:cubicBezTo>
                  <a:pt x="48480" y="544"/>
                  <a:pt x="48041" y="984"/>
                  <a:pt x="47476" y="1151"/>
                </a:cubicBezTo>
                <a:lnTo>
                  <a:pt x="47434" y="1151"/>
                </a:lnTo>
                <a:cubicBezTo>
                  <a:pt x="46890" y="1026"/>
                  <a:pt x="45990" y="733"/>
                  <a:pt x="45739" y="0"/>
                </a:cubicBezTo>
                <a:cubicBezTo>
                  <a:pt x="45551" y="544"/>
                  <a:pt x="45111" y="984"/>
                  <a:pt x="44546" y="1151"/>
                </a:cubicBezTo>
                <a:lnTo>
                  <a:pt x="44505" y="1151"/>
                </a:lnTo>
                <a:cubicBezTo>
                  <a:pt x="43940" y="1026"/>
                  <a:pt x="43061" y="733"/>
                  <a:pt x="42810" y="0"/>
                </a:cubicBezTo>
                <a:cubicBezTo>
                  <a:pt x="42621" y="544"/>
                  <a:pt x="42182" y="984"/>
                  <a:pt x="41617" y="1151"/>
                </a:cubicBezTo>
                <a:lnTo>
                  <a:pt x="41596" y="1151"/>
                </a:lnTo>
                <a:cubicBezTo>
                  <a:pt x="41031" y="1026"/>
                  <a:pt x="40131" y="733"/>
                  <a:pt x="39880" y="0"/>
                </a:cubicBezTo>
                <a:cubicBezTo>
                  <a:pt x="39692" y="544"/>
                  <a:pt x="39253" y="984"/>
                  <a:pt x="38709" y="1151"/>
                </a:cubicBezTo>
                <a:lnTo>
                  <a:pt x="38646" y="1151"/>
                </a:lnTo>
                <a:cubicBezTo>
                  <a:pt x="38102" y="1026"/>
                  <a:pt x="37202" y="733"/>
                  <a:pt x="36951" y="0"/>
                </a:cubicBezTo>
                <a:cubicBezTo>
                  <a:pt x="36763" y="544"/>
                  <a:pt x="36323" y="984"/>
                  <a:pt x="35758" y="1151"/>
                </a:cubicBezTo>
                <a:lnTo>
                  <a:pt x="35717" y="1151"/>
                </a:lnTo>
                <a:cubicBezTo>
                  <a:pt x="35173" y="1026"/>
                  <a:pt x="34273" y="733"/>
                  <a:pt x="34022" y="0"/>
                </a:cubicBezTo>
                <a:cubicBezTo>
                  <a:pt x="33833" y="544"/>
                  <a:pt x="33394" y="984"/>
                  <a:pt x="32829" y="1151"/>
                </a:cubicBezTo>
                <a:lnTo>
                  <a:pt x="32787" y="1151"/>
                </a:lnTo>
                <a:cubicBezTo>
                  <a:pt x="32243" y="1026"/>
                  <a:pt x="31344" y="733"/>
                  <a:pt x="31092" y="0"/>
                </a:cubicBezTo>
                <a:cubicBezTo>
                  <a:pt x="30904" y="544"/>
                  <a:pt x="30465" y="984"/>
                  <a:pt x="29900" y="1151"/>
                </a:cubicBezTo>
                <a:lnTo>
                  <a:pt x="29858" y="1151"/>
                </a:lnTo>
                <a:cubicBezTo>
                  <a:pt x="29293" y="1026"/>
                  <a:pt x="28414" y="733"/>
                  <a:pt x="28163" y="0"/>
                </a:cubicBezTo>
                <a:cubicBezTo>
                  <a:pt x="27975" y="544"/>
                  <a:pt x="27535" y="984"/>
                  <a:pt x="26971" y="1151"/>
                </a:cubicBezTo>
                <a:lnTo>
                  <a:pt x="26929" y="1151"/>
                </a:lnTo>
                <a:cubicBezTo>
                  <a:pt x="26364" y="1026"/>
                  <a:pt x="25485" y="733"/>
                  <a:pt x="25234" y="0"/>
                </a:cubicBezTo>
                <a:cubicBezTo>
                  <a:pt x="25046" y="544"/>
                  <a:pt x="24606" y="984"/>
                  <a:pt x="24041" y="1151"/>
                </a:cubicBezTo>
                <a:lnTo>
                  <a:pt x="23999" y="1151"/>
                </a:lnTo>
                <a:cubicBezTo>
                  <a:pt x="23434" y="1026"/>
                  <a:pt x="22556" y="733"/>
                  <a:pt x="22284" y="0"/>
                </a:cubicBezTo>
                <a:cubicBezTo>
                  <a:pt x="22116" y="544"/>
                  <a:pt x="21656" y="984"/>
                  <a:pt x="21112" y="1151"/>
                </a:cubicBezTo>
                <a:lnTo>
                  <a:pt x="21070" y="1151"/>
                </a:lnTo>
                <a:cubicBezTo>
                  <a:pt x="20505" y="1026"/>
                  <a:pt x="19626" y="733"/>
                  <a:pt x="19354" y="0"/>
                </a:cubicBezTo>
                <a:cubicBezTo>
                  <a:pt x="19166" y="544"/>
                  <a:pt x="18727" y="984"/>
                  <a:pt x="18183" y="1151"/>
                </a:cubicBezTo>
                <a:lnTo>
                  <a:pt x="18141" y="1151"/>
                </a:lnTo>
                <a:cubicBezTo>
                  <a:pt x="17576" y="1026"/>
                  <a:pt x="16676" y="733"/>
                  <a:pt x="16425" y="0"/>
                </a:cubicBezTo>
                <a:cubicBezTo>
                  <a:pt x="16237" y="544"/>
                  <a:pt x="15797" y="984"/>
                  <a:pt x="15253" y="1151"/>
                </a:cubicBezTo>
                <a:lnTo>
                  <a:pt x="15170" y="1151"/>
                </a:lnTo>
                <a:cubicBezTo>
                  <a:pt x="14605" y="1026"/>
                  <a:pt x="13726" y="733"/>
                  <a:pt x="13475" y="0"/>
                </a:cubicBezTo>
                <a:cubicBezTo>
                  <a:pt x="13286" y="544"/>
                  <a:pt x="12847" y="984"/>
                  <a:pt x="12282" y="1151"/>
                </a:cubicBezTo>
                <a:lnTo>
                  <a:pt x="12240" y="1151"/>
                </a:lnTo>
                <a:cubicBezTo>
                  <a:pt x="11675" y="1026"/>
                  <a:pt x="10797" y="733"/>
                  <a:pt x="10546" y="0"/>
                </a:cubicBezTo>
                <a:cubicBezTo>
                  <a:pt x="10357" y="544"/>
                  <a:pt x="9918" y="984"/>
                  <a:pt x="9353" y="1151"/>
                </a:cubicBezTo>
                <a:lnTo>
                  <a:pt x="9311" y="1151"/>
                </a:lnTo>
                <a:cubicBezTo>
                  <a:pt x="8746" y="1026"/>
                  <a:pt x="7867" y="733"/>
                  <a:pt x="7616" y="0"/>
                </a:cubicBezTo>
                <a:cubicBezTo>
                  <a:pt x="7428" y="544"/>
                  <a:pt x="6988" y="984"/>
                  <a:pt x="6424" y="1151"/>
                </a:cubicBezTo>
                <a:lnTo>
                  <a:pt x="6382" y="1151"/>
                </a:lnTo>
                <a:cubicBezTo>
                  <a:pt x="5817" y="1026"/>
                  <a:pt x="4938" y="733"/>
                  <a:pt x="4687" y="0"/>
                </a:cubicBezTo>
                <a:cubicBezTo>
                  <a:pt x="4499" y="544"/>
                  <a:pt x="4059" y="984"/>
                  <a:pt x="3494" y="1151"/>
                </a:cubicBezTo>
                <a:lnTo>
                  <a:pt x="3452" y="1151"/>
                </a:lnTo>
                <a:cubicBezTo>
                  <a:pt x="2887" y="1026"/>
                  <a:pt x="2009" y="733"/>
                  <a:pt x="1737" y="0"/>
                </a:cubicBezTo>
                <a:close/>
              </a:path>
            </a:pathLst>
          </a:custGeom>
          <a:solidFill>
            <a:srgbClr val="00A5CA"/>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59" name="Google Shape;759;p29"/>
          <p:cNvSpPr/>
          <p:nvPr/>
        </p:nvSpPr>
        <p:spPr>
          <a:xfrm>
            <a:off x="-73996" y="2083821"/>
            <a:ext cx="1785159" cy="456225"/>
          </a:xfrm>
          <a:custGeom>
            <a:avLst/>
            <a:gdLst/>
            <a:ahLst/>
            <a:cxnLst/>
            <a:rect l="l" t="t" r="r" b="b"/>
            <a:pathLst>
              <a:path w="34946" h="8931" extrusionOk="0">
                <a:moveTo>
                  <a:pt x="12941" y="0"/>
                </a:moveTo>
                <a:cubicBezTo>
                  <a:pt x="10778" y="0"/>
                  <a:pt x="8956" y="1621"/>
                  <a:pt x="8631" y="3751"/>
                </a:cubicBezTo>
                <a:cubicBezTo>
                  <a:pt x="8376" y="3699"/>
                  <a:pt x="8114" y="3666"/>
                  <a:pt x="7851" y="3666"/>
                </a:cubicBezTo>
                <a:cubicBezTo>
                  <a:pt x="7822" y="3666"/>
                  <a:pt x="7792" y="3667"/>
                  <a:pt x="7762" y="3668"/>
                </a:cubicBezTo>
                <a:cubicBezTo>
                  <a:pt x="5623" y="3668"/>
                  <a:pt x="3852" y="5230"/>
                  <a:pt x="3468" y="7310"/>
                </a:cubicBezTo>
                <a:cubicBezTo>
                  <a:pt x="2181" y="7502"/>
                  <a:pt x="978" y="8070"/>
                  <a:pt x="1" y="8931"/>
                </a:cubicBezTo>
                <a:lnTo>
                  <a:pt x="12064" y="8931"/>
                </a:lnTo>
                <a:cubicBezTo>
                  <a:pt x="12064" y="8905"/>
                  <a:pt x="12073" y="8872"/>
                  <a:pt x="12073" y="8839"/>
                </a:cubicBezTo>
                <a:lnTo>
                  <a:pt x="12190" y="8864"/>
                </a:lnTo>
                <a:cubicBezTo>
                  <a:pt x="12190" y="8889"/>
                  <a:pt x="12198" y="8905"/>
                  <a:pt x="12206" y="8931"/>
                </a:cubicBezTo>
                <a:lnTo>
                  <a:pt x="34946" y="8931"/>
                </a:lnTo>
                <a:cubicBezTo>
                  <a:pt x="33151" y="8049"/>
                  <a:pt x="31891" y="7761"/>
                  <a:pt x="31007" y="7761"/>
                </a:cubicBezTo>
                <a:cubicBezTo>
                  <a:pt x="30995" y="7761"/>
                  <a:pt x="30982" y="7761"/>
                  <a:pt x="30969" y="7761"/>
                </a:cubicBezTo>
                <a:cubicBezTo>
                  <a:pt x="30786" y="4520"/>
                  <a:pt x="28154" y="1947"/>
                  <a:pt x="24938" y="1947"/>
                </a:cubicBezTo>
                <a:cubicBezTo>
                  <a:pt x="22899" y="1955"/>
                  <a:pt x="21003" y="2982"/>
                  <a:pt x="19900" y="4695"/>
                </a:cubicBezTo>
                <a:cubicBezTo>
                  <a:pt x="19758" y="3952"/>
                  <a:pt x="19107" y="3409"/>
                  <a:pt x="18346" y="3409"/>
                </a:cubicBezTo>
                <a:cubicBezTo>
                  <a:pt x="17987" y="3409"/>
                  <a:pt x="17636" y="3525"/>
                  <a:pt x="17361" y="3751"/>
                </a:cubicBezTo>
                <a:lnTo>
                  <a:pt x="17252" y="3734"/>
                </a:lnTo>
                <a:cubicBezTo>
                  <a:pt x="16910" y="1612"/>
                  <a:pt x="15113" y="0"/>
                  <a:pt x="12941" y="0"/>
                </a:cubicBezTo>
                <a:close/>
              </a:path>
            </a:pathLst>
          </a:cu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760" name="Google Shape;760;p29"/>
          <p:cNvGrpSpPr/>
          <p:nvPr/>
        </p:nvGrpSpPr>
        <p:grpSpPr>
          <a:xfrm>
            <a:off x="10307799" y="4025907"/>
            <a:ext cx="907807" cy="1321423"/>
            <a:chOff x="7730849" y="1571630"/>
            <a:chExt cx="680855" cy="991067"/>
          </a:xfrm>
        </p:grpSpPr>
        <p:sp>
          <p:nvSpPr>
            <p:cNvPr id="761" name="Google Shape;761;p29"/>
            <p:cNvSpPr/>
            <p:nvPr/>
          </p:nvSpPr>
          <p:spPr>
            <a:xfrm flipH="1">
              <a:off x="7891829" y="1863713"/>
              <a:ext cx="195451" cy="698983"/>
            </a:xfrm>
            <a:custGeom>
              <a:avLst/>
              <a:gdLst/>
              <a:ahLst/>
              <a:cxnLst/>
              <a:rect l="l" t="t" r="r" b="b"/>
              <a:pathLst>
                <a:path w="9900" h="35405" extrusionOk="0">
                  <a:moveTo>
                    <a:pt x="0" y="0"/>
                  </a:moveTo>
                  <a:cubicBezTo>
                    <a:pt x="0" y="1"/>
                    <a:pt x="2164" y="9265"/>
                    <a:pt x="2481" y="13785"/>
                  </a:cubicBezTo>
                  <a:cubicBezTo>
                    <a:pt x="2799" y="18304"/>
                    <a:pt x="3484" y="35405"/>
                    <a:pt x="3484" y="35405"/>
                  </a:cubicBezTo>
                  <a:cubicBezTo>
                    <a:pt x="4688" y="34884"/>
                    <a:pt x="5560" y="34276"/>
                    <a:pt x="6802" y="34276"/>
                  </a:cubicBezTo>
                  <a:cubicBezTo>
                    <a:pt x="6834" y="34276"/>
                    <a:pt x="6867" y="34276"/>
                    <a:pt x="6901" y="34277"/>
                  </a:cubicBezTo>
                  <a:cubicBezTo>
                    <a:pt x="7469" y="34284"/>
                    <a:pt x="7935" y="35302"/>
                    <a:pt x="8361" y="35302"/>
                  </a:cubicBezTo>
                  <a:cubicBezTo>
                    <a:pt x="8424" y="35302"/>
                    <a:pt x="8485" y="35280"/>
                    <a:pt x="8546" y="35229"/>
                  </a:cubicBezTo>
                  <a:cubicBezTo>
                    <a:pt x="9014" y="34837"/>
                    <a:pt x="9900" y="34419"/>
                    <a:pt x="9900" y="34419"/>
                  </a:cubicBezTo>
                  <a:cubicBezTo>
                    <a:pt x="9064" y="17269"/>
                    <a:pt x="1" y="2"/>
                    <a:pt x="0" y="0"/>
                  </a:cubicBezTo>
                  <a:close/>
                </a:path>
              </a:pathLst>
            </a:custGeom>
            <a:solidFill>
              <a:srgbClr val="754C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62" name="Google Shape;762;p29"/>
            <p:cNvSpPr/>
            <p:nvPr/>
          </p:nvSpPr>
          <p:spPr>
            <a:xfrm flipH="1">
              <a:off x="8096002" y="1655455"/>
              <a:ext cx="252191" cy="214719"/>
            </a:xfrm>
            <a:custGeom>
              <a:avLst/>
              <a:gdLst/>
              <a:ahLst/>
              <a:cxnLst/>
              <a:rect l="l" t="t" r="r" b="b"/>
              <a:pathLst>
                <a:path w="12774" h="10876" extrusionOk="0">
                  <a:moveTo>
                    <a:pt x="271" y="1"/>
                  </a:moveTo>
                  <a:cubicBezTo>
                    <a:pt x="96" y="1"/>
                    <a:pt x="0" y="7"/>
                    <a:pt x="0" y="7"/>
                  </a:cubicBezTo>
                  <a:lnTo>
                    <a:pt x="3567" y="4576"/>
                  </a:lnTo>
                  <a:lnTo>
                    <a:pt x="7878" y="5361"/>
                  </a:lnTo>
                  <a:lnTo>
                    <a:pt x="5129" y="6673"/>
                  </a:lnTo>
                  <a:lnTo>
                    <a:pt x="5129" y="6673"/>
                  </a:lnTo>
                  <a:lnTo>
                    <a:pt x="9315" y="6331"/>
                  </a:lnTo>
                  <a:lnTo>
                    <a:pt x="7427" y="7935"/>
                  </a:lnTo>
                  <a:cubicBezTo>
                    <a:pt x="9532" y="8745"/>
                    <a:pt x="12773" y="10875"/>
                    <a:pt x="12773" y="10875"/>
                  </a:cubicBezTo>
                  <a:cubicBezTo>
                    <a:pt x="10614" y="499"/>
                    <a:pt x="1921" y="1"/>
                    <a:pt x="271" y="1"/>
                  </a:cubicBezTo>
                  <a:close/>
                </a:path>
              </a:pathLst>
            </a:custGeom>
            <a:solidFill>
              <a:srgbClr val="0070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63" name="Google Shape;763;p29"/>
            <p:cNvSpPr/>
            <p:nvPr/>
          </p:nvSpPr>
          <p:spPr>
            <a:xfrm flipH="1">
              <a:off x="8096001" y="1845669"/>
              <a:ext cx="315702" cy="115533"/>
            </a:xfrm>
            <a:custGeom>
              <a:avLst/>
              <a:gdLst/>
              <a:ahLst/>
              <a:cxnLst/>
              <a:rect l="l" t="t" r="r" b="b"/>
              <a:pathLst>
                <a:path w="15991" h="5852" extrusionOk="0">
                  <a:moveTo>
                    <a:pt x="10295" y="0"/>
                  </a:moveTo>
                  <a:cubicBezTo>
                    <a:pt x="3432" y="0"/>
                    <a:pt x="1" y="5852"/>
                    <a:pt x="1" y="5852"/>
                  </a:cubicBezTo>
                  <a:lnTo>
                    <a:pt x="5715" y="5426"/>
                  </a:lnTo>
                  <a:lnTo>
                    <a:pt x="8773" y="2251"/>
                  </a:lnTo>
                  <a:lnTo>
                    <a:pt x="8296" y="5309"/>
                  </a:lnTo>
                  <a:lnTo>
                    <a:pt x="10351" y="1591"/>
                  </a:lnTo>
                  <a:lnTo>
                    <a:pt x="10610" y="4081"/>
                  </a:lnTo>
                  <a:cubicBezTo>
                    <a:pt x="12440" y="2769"/>
                    <a:pt x="15990" y="1240"/>
                    <a:pt x="15990" y="1240"/>
                  </a:cubicBezTo>
                  <a:cubicBezTo>
                    <a:pt x="13884" y="355"/>
                    <a:pt x="11985" y="0"/>
                    <a:pt x="10295" y="0"/>
                  </a:cubicBezTo>
                  <a:close/>
                </a:path>
              </a:pathLst>
            </a:custGeom>
            <a:solidFill>
              <a:srgbClr val="0070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64" name="Google Shape;764;p29"/>
            <p:cNvSpPr/>
            <p:nvPr/>
          </p:nvSpPr>
          <p:spPr>
            <a:xfrm flipH="1">
              <a:off x="7730849" y="1824683"/>
              <a:ext cx="357260" cy="103530"/>
            </a:xfrm>
            <a:custGeom>
              <a:avLst/>
              <a:gdLst/>
              <a:ahLst/>
              <a:cxnLst/>
              <a:rect l="l" t="t" r="r" b="b"/>
              <a:pathLst>
                <a:path w="18096" h="5244" extrusionOk="0">
                  <a:moveTo>
                    <a:pt x="7764" y="0"/>
                  </a:moveTo>
                  <a:cubicBezTo>
                    <a:pt x="5399" y="0"/>
                    <a:pt x="2762" y="656"/>
                    <a:pt x="0" y="2479"/>
                  </a:cubicBezTo>
                  <a:cubicBezTo>
                    <a:pt x="0" y="2479"/>
                    <a:pt x="4169" y="3398"/>
                    <a:pt x="6475" y="4408"/>
                  </a:cubicBezTo>
                  <a:lnTo>
                    <a:pt x="5999" y="1819"/>
                  </a:lnTo>
                  <a:lnTo>
                    <a:pt x="9265" y="5244"/>
                  </a:lnTo>
                  <a:lnTo>
                    <a:pt x="7862" y="2211"/>
                  </a:lnTo>
                  <a:lnTo>
                    <a:pt x="11997" y="4901"/>
                  </a:lnTo>
                  <a:lnTo>
                    <a:pt x="18095" y="4300"/>
                  </a:lnTo>
                  <a:cubicBezTo>
                    <a:pt x="18095" y="4300"/>
                    <a:pt x="13822" y="0"/>
                    <a:pt x="7764" y="0"/>
                  </a:cubicBezTo>
                  <a:close/>
                </a:path>
              </a:pathLst>
            </a:custGeom>
            <a:solidFill>
              <a:srgbClr val="0070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65" name="Google Shape;765;p29"/>
            <p:cNvSpPr/>
            <p:nvPr/>
          </p:nvSpPr>
          <p:spPr>
            <a:xfrm flipH="1">
              <a:off x="7886873" y="1571630"/>
              <a:ext cx="219221" cy="302001"/>
            </a:xfrm>
            <a:custGeom>
              <a:avLst/>
              <a:gdLst/>
              <a:ahLst/>
              <a:cxnLst/>
              <a:rect l="l" t="t" r="r" b="b"/>
              <a:pathLst>
                <a:path w="11104" h="15297" extrusionOk="0">
                  <a:moveTo>
                    <a:pt x="11103" y="0"/>
                  </a:moveTo>
                  <a:cubicBezTo>
                    <a:pt x="11103" y="1"/>
                    <a:pt x="1" y="3392"/>
                    <a:pt x="911" y="15297"/>
                  </a:cubicBezTo>
                  <a:cubicBezTo>
                    <a:pt x="911" y="15297"/>
                    <a:pt x="3685" y="12022"/>
                    <a:pt x="5657" y="10443"/>
                  </a:cubicBezTo>
                  <a:lnTo>
                    <a:pt x="3192" y="9616"/>
                  </a:lnTo>
                  <a:lnTo>
                    <a:pt x="7703" y="8354"/>
                  </a:lnTo>
                  <a:lnTo>
                    <a:pt x="4420" y="8146"/>
                  </a:lnTo>
                  <a:lnTo>
                    <a:pt x="8714" y="5748"/>
                  </a:lnTo>
                  <a:lnTo>
                    <a:pt x="11103" y="0"/>
                  </a:lnTo>
                  <a:close/>
                </a:path>
              </a:pathLst>
            </a:custGeom>
            <a:solidFill>
              <a:srgbClr val="0070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66" name="Google Shape;766;p29"/>
            <p:cNvSpPr/>
            <p:nvPr/>
          </p:nvSpPr>
          <p:spPr>
            <a:xfrm flipH="1">
              <a:off x="8090732" y="1874098"/>
              <a:ext cx="194464" cy="312721"/>
            </a:xfrm>
            <a:custGeom>
              <a:avLst/>
              <a:gdLst/>
              <a:ahLst/>
              <a:cxnLst/>
              <a:rect l="l" t="t" r="r" b="b"/>
              <a:pathLst>
                <a:path w="9850" h="15840" extrusionOk="0">
                  <a:moveTo>
                    <a:pt x="9850" y="1"/>
                  </a:moveTo>
                  <a:lnTo>
                    <a:pt x="9850" y="1"/>
                  </a:lnTo>
                  <a:cubicBezTo>
                    <a:pt x="0" y="6074"/>
                    <a:pt x="4035" y="15840"/>
                    <a:pt x="4035" y="15840"/>
                  </a:cubicBezTo>
                  <a:lnTo>
                    <a:pt x="7085" y="10911"/>
                  </a:lnTo>
                  <a:lnTo>
                    <a:pt x="6374" y="6517"/>
                  </a:lnTo>
                  <a:lnTo>
                    <a:pt x="8505" y="8722"/>
                  </a:lnTo>
                  <a:lnTo>
                    <a:pt x="6784" y="4821"/>
                  </a:lnTo>
                  <a:lnTo>
                    <a:pt x="8906" y="6107"/>
                  </a:lnTo>
                  <a:cubicBezTo>
                    <a:pt x="8956" y="3819"/>
                    <a:pt x="9850" y="1"/>
                    <a:pt x="9850" y="1"/>
                  </a:cubicBezTo>
                  <a:close/>
                </a:path>
              </a:pathLst>
            </a:custGeom>
            <a:solidFill>
              <a:srgbClr val="0070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67" name="Google Shape;767;p29"/>
            <p:cNvSpPr/>
            <p:nvPr/>
          </p:nvSpPr>
          <p:spPr>
            <a:xfrm flipH="1">
              <a:off x="8090730" y="1842688"/>
              <a:ext cx="320974" cy="118514"/>
            </a:xfrm>
            <a:custGeom>
              <a:avLst/>
              <a:gdLst/>
              <a:ahLst/>
              <a:cxnLst/>
              <a:rect l="l" t="t" r="r" b="b"/>
              <a:pathLst>
                <a:path w="16258" h="6003" extrusionOk="0">
                  <a:moveTo>
                    <a:pt x="10097" y="1"/>
                  </a:moveTo>
                  <a:cubicBezTo>
                    <a:pt x="3453" y="1"/>
                    <a:pt x="1" y="6003"/>
                    <a:pt x="1" y="6003"/>
                  </a:cubicBezTo>
                  <a:cubicBezTo>
                    <a:pt x="5302" y="1956"/>
                    <a:pt x="9815" y="1079"/>
                    <a:pt x="12731" y="1079"/>
                  </a:cubicBezTo>
                  <a:cubicBezTo>
                    <a:pt x="14962" y="1079"/>
                    <a:pt x="16258" y="1592"/>
                    <a:pt x="16258" y="1592"/>
                  </a:cubicBezTo>
                  <a:cubicBezTo>
                    <a:pt x="13969" y="449"/>
                    <a:pt x="11914" y="1"/>
                    <a:pt x="10097" y="1"/>
                  </a:cubicBezTo>
                  <a:close/>
                </a:path>
              </a:pathLst>
            </a:custGeom>
            <a:solidFill>
              <a:srgbClr val="78A3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68" name="Google Shape;768;p29"/>
            <p:cNvSpPr/>
            <p:nvPr/>
          </p:nvSpPr>
          <p:spPr>
            <a:xfrm flipH="1">
              <a:off x="8090731" y="1655573"/>
              <a:ext cx="257462" cy="218549"/>
            </a:xfrm>
            <a:custGeom>
              <a:avLst/>
              <a:gdLst/>
              <a:ahLst/>
              <a:cxnLst/>
              <a:rect l="l" t="t" r="r" b="b"/>
              <a:pathLst>
                <a:path w="13041" h="11070" extrusionOk="0">
                  <a:moveTo>
                    <a:pt x="91" y="0"/>
                  </a:moveTo>
                  <a:cubicBezTo>
                    <a:pt x="61" y="0"/>
                    <a:pt x="31" y="0"/>
                    <a:pt x="0" y="1"/>
                  </a:cubicBezTo>
                  <a:cubicBezTo>
                    <a:pt x="0" y="1"/>
                    <a:pt x="10050" y="3250"/>
                    <a:pt x="13041" y="11070"/>
                  </a:cubicBezTo>
                  <a:cubicBezTo>
                    <a:pt x="13041" y="11070"/>
                    <a:pt x="11636" y="0"/>
                    <a:pt x="91" y="0"/>
                  </a:cubicBezTo>
                  <a:close/>
                </a:path>
              </a:pathLst>
            </a:custGeom>
            <a:solidFill>
              <a:srgbClr val="78A3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69" name="Google Shape;769;p29"/>
            <p:cNvSpPr/>
            <p:nvPr/>
          </p:nvSpPr>
          <p:spPr>
            <a:xfrm flipH="1">
              <a:off x="7886873" y="1571788"/>
              <a:ext cx="248400" cy="291952"/>
            </a:xfrm>
            <a:custGeom>
              <a:avLst/>
              <a:gdLst/>
              <a:ahLst/>
              <a:cxnLst/>
              <a:rect l="l" t="t" r="r" b="b"/>
              <a:pathLst>
                <a:path w="12582" h="14788" extrusionOk="0">
                  <a:moveTo>
                    <a:pt x="12581" y="1"/>
                  </a:moveTo>
                  <a:cubicBezTo>
                    <a:pt x="0" y="4094"/>
                    <a:pt x="2431" y="14787"/>
                    <a:pt x="2431" y="14787"/>
                  </a:cubicBezTo>
                  <a:cubicBezTo>
                    <a:pt x="4645" y="5306"/>
                    <a:pt x="12581" y="1"/>
                    <a:pt x="12581" y="1"/>
                  </a:cubicBezTo>
                  <a:close/>
                </a:path>
              </a:pathLst>
            </a:custGeom>
            <a:solidFill>
              <a:srgbClr val="78A3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770" name="Google Shape;770;p29"/>
          <p:cNvSpPr/>
          <p:nvPr/>
        </p:nvSpPr>
        <p:spPr>
          <a:xfrm>
            <a:off x="10471644" y="5264893"/>
            <a:ext cx="268333" cy="132800"/>
          </a:xfrm>
          <a:custGeom>
            <a:avLst/>
            <a:gdLst/>
            <a:ahLst/>
            <a:cxnLst/>
            <a:rect l="l" t="t" r="r" b="b"/>
            <a:pathLst>
              <a:path w="8050" h="3984" extrusionOk="0">
                <a:moveTo>
                  <a:pt x="748" y="73"/>
                </a:moveTo>
                <a:cubicBezTo>
                  <a:pt x="1097" y="-229"/>
                  <a:pt x="1533" y="549"/>
                  <a:pt x="2176" y="692"/>
                </a:cubicBezTo>
                <a:cubicBezTo>
                  <a:pt x="2819" y="835"/>
                  <a:pt x="3907" y="946"/>
                  <a:pt x="4605" y="930"/>
                </a:cubicBezTo>
                <a:cubicBezTo>
                  <a:pt x="5304" y="914"/>
                  <a:pt x="5907" y="692"/>
                  <a:pt x="6367" y="597"/>
                </a:cubicBezTo>
                <a:cubicBezTo>
                  <a:pt x="6827" y="502"/>
                  <a:pt x="7089" y="192"/>
                  <a:pt x="7367" y="359"/>
                </a:cubicBezTo>
                <a:cubicBezTo>
                  <a:pt x="7645" y="526"/>
                  <a:pt x="8098" y="1081"/>
                  <a:pt x="8034" y="1597"/>
                </a:cubicBezTo>
                <a:cubicBezTo>
                  <a:pt x="7971" y="2113"/>
                  <a:pt x="7907" y="3065"/>
                  <a:pt x="6986" y="3454"/>
                </a:cubicBezTo>
                <a:cubicBezTo>
                  <a:pt x="6065" y="3843"/>
                  <a:pt x="3661" y="4089"/>
                  <a:pt x="2510" y="3930"/>
                </a:cubicBezTo>
                <a:cubicBezTo>
                  <a:pt x="1359" y="3771"/>
                  <a:pt x="375" y="3145"/>
                  <a:pt x="81" y="2502"/>
                </a:cubicBezTo>
                <a:cubicBezTo>
                  <a:pt x="-213" y="1859"/>
                  <a:pt x="399" y="375"/>
                  <a:pt x="748" y="73"/>
                </a:cubicBezTo>
                <a:close/>
              </a:path>
            </a:pathLst>
          </a:custGeom>
          <a:solidFill>
            <a:srgbClr val="FBE5BB"/>
          </a:solidFill>
          <a:ln>
            <a:noFill/>
          </a:ln>
        </p:spPr>
      </p:sp>
      <p:grpSp>
        <p:nvGrpSpPr>
          <p:cNvPr id="771" name="Google Shape;771;p29"/>
          <p:cNvGrpSpPr/>
          <p:nvPr/>
        </p:nvGrpSpPr>
        <p:grpSpPr>
          <a:xfrm>
            <a:off x="8934283" y="571524"/>
            <a:ext cx="4090357" cy="1645200"/>
            <a:chOff x="6691187" y="447693"/>
            <a:chExt cx="3067768" cy="1233900"/>
          </a:xfrm>
        </p:grpSpPr>
        <p:sp>
          <p:nvSpPr>
            <p:cNvPr id="772" name="Google Shape;772;p29"/>
            <p:cNvSpPr/>
            <p:nvPr/>
          </p:nvSpPr>
          <p:spPr>
            <a:xfrm>
              <a:off x="6950149" y="447693"/>
              <a:ext cx="2808807" cy="640814"/>
            </a:xfrm>
            <a:custGeom>
              <a:avLst/>
              <a:gdLst/>
              <a:ahLst/>
              <a:cxnLst/>
              <a:rect l="l" t="t" r="r" b="b"/>
              <a:pathLst>
                <a:path w="56942" h="12991" extrusionOk="0">
                  <a:moveTo>
                    <a:pt x="21078" y="0"/>
                  </a:moveTo>
                  <a:cubicBezTo>
                    <a:pt x="17553" y="0"/>
                    <a:pt x="14604" y="2373"/>
                    <a:pt x="14061" y="5464"/>
                  </a:cubicBezTo>
                  <a:cubicBezTo>
                    <a:pt x="13593" y="5380"/>
                    <a:pt x="13125" y="5330"/>
                    <a:pt x="12649" y="5330"/>
                  </a:cubicBezTo>
                  <a:cubicBezTo>
                    <a:pt x="9165" y="5330"/>
                    <a:pt x="6266" y="7619"/>
                    <a:pt x="5648" y="10627"/>
                  </a:cubicBezTo>
                  <a:cubicBezTo>
                    <a:pt x="2165" y="11095"/>
                    <a:pt x="1" y="12991"/>
                    <a:pt x="1" y="12991"/>
                  </a:cubicBezTo>
                  <a:lnTo>
                    <a:pt x="19650" y="12991"/>
                  </a:lnTo>
                  <a:lnTo>
                    <a:pt x="19675" y="12866"/>
                  </a:lnTo>
                  <a:cubicBezTo>
                    <a:pt x="19733" y="12874"/>
                    <a:pt x="19800" y="12882"/>
                    <a:pt x="19858" y="12891"/>
                  </a:cubicBezTo>
                  <a:cubicBezTo>
                    <a:pt x="19867" y="12924"/>
                    <a:pt x="19875" y="12958"/>
                    <a:pt x="19883" y="12991"/>
                  </a:cubicBezTo>
                  <a:lnTo>
                    <a:pt x="56942" y="12991"/>
                  </a:lnTo>
                  <a:cubicBezTo>
                    <a:pt x="54026" y="11713"/>
                    <a:pt x="51977" y="11295"/>
                    <a:pt x="50544" y="11295"/>
                  </a:cubicBezTo>
                  <a:cubicBezTo>
                    <a:pt x="50515" y="11295"/>
                    <a:pt x="50487" y="11295"/>
                    <a:pt x="50459" y="11295"/>
                  </a:cubicBezTo>
                  <a:cubicBezTo>
                    <a:pt x="50159" y="6575"/>
                    <a:pt x="45865" y="2832"/>
                    <a:pt x="40627" y="2832"/>
                  </a:cubicBezTo>
                  <a:cubicBezTo>
                    <a:pt x="37201" y="2832"/>
                    <a:pt x="34194" y="4420"/>
                    <a:pt x="32423" y="6834"/>
                  </a:cubicBezTo>
                  <a:cubicBezTo>
                    <a:pt x="32181" y="5756"/>
                    <a:pt x="31136" y="4954"/>
                    <a:pt x="29883" y="4954"/>
                  </a:cubicBezTo>
                  <a:cubicBezTo>
                    <a:pt x="29870" y="4954"/>
                    <a:pt x="29857" y="4954"/>
                    <a:pt x="29844" y="4954"/>
                  </a:cubicBezTo>
                  <a:cubicBezTo>
                    <a:pt x="29282" y="4954"/>
                    <a:pt x="28745" y="5129"/>
                    <a:pt x="28288" y="5456"/>
                  </a:cubicBezTo>
                  <a:cubicBezTo>
                    <a:pt x="28229" y="5447"/>
                    <a:pt x="28162" y="5431"/>
                    <a:pt x="28104" y="5422"/>
                  </a:cubicBezTo>
                  <a:cubicBezTo>
                    <a:pt x="27544" y="2348"/>
                    <a:pt x="24612" y="0"/>
                    <a:pt x="2107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773" name="Google Shape;773;p29"/>
            <p:cNvGrpSpPr/>
            <p:nvPr/>
          </p:nvGrpSpPr>
          <p:grpSpPr>
            <a:xfrm flipH="1">
              <a:off x="6691187" y="1376106"/>
              <a:ext cx="576431" cy="305486"/>
              <a:chOff x="2468025" y="734125"/>
              <a:chExt cx="980825" cy="519800"/>
            </a:xfrm>
          </p:grpSpPr>
          <p:sp>
            <p:nvSpPr>
              <p:cNvPr id="774" name="Google Shape;774;p29"/>
              <p:cNvSpPr/>
              <p:nvPr/>
            </p:nvSpPr>
            <p:spPr>
              <a:xfrm>
                <a:off x="2831050" y="905000"/>
                <a:ext cx="617800" cy="140225"/>
              </a:xfrm>
              <a:custGeom>
                <a:avLst/>
                <a:gdLst/>
                <a:ahLst/>
                <a:cxnLst/>
                <a:rect l="l" t="t" r="r" b="b"/>
                <a:pathLst>
                  <a:path w="24712" h="5609" extrusionOk="0">
                    <a:moveTo>
                      <a:pt x="18198" y="1"/>
                    </a:moveTo>
                    <a:cubicBezTo>
                      <a:pt x="15715" y="1"/>
                      <a:pt x="14485" y="2407"/>
                      <a:pt x="12052" y="2407"/>
                    </a:cubicBezTo>
                    <a:cubicBezTo>
                      <a:pt x="9710" y="2407"/>
                      <a:pt x="7709" y="668"/>
                      <a:pt x="5003" y="668"/>
                    </a:cubicBezTo>
                    <a:cubicBezTo>
                      <a:pt x="4711" y="668"/>
                      <a:pt x="4411" y="688"/>
                      <a:pt x="4101" y="733"/>
                    </a:cubicBezTo>
                    <a:cubicBezTo>
                      <a:pt x="1507" y="1131"/>
                      <a:pt x="0" y="5315"/>
                      <a:pt x="0" y="5315"/>
                    </a:cubicBezTo>
                    <a:cubicBezTo>
                      <a:pt x="0" y="5315"/>
                      <a:pt x="3060" y="2256"/>
                      <a:pt x="5465" y="2256"/>
                    </a:cubicBezTo>
                    <a:cubicBezTo>
                      <a:pt x="5520" y="2256"/>
                      <a:pt x="5574" y="2257"/>
                      <a:pt x="5629" y="2260"/>
                    </a:cubicBezTo>
                    <a:cubicBezTo>
                      <a:pt x="8077" y="2407"/>
                      <a:pt x="9918" y="5608"/>
                      <a:pt x="12199" y="5608"/>
                    </a:cubicBezTo>
                    <a:cubicBezTo>
                      <a:pt x="14398" y="5608"/>
                      <a:pt x="16189" y="1931"/>
                      <a:pt x="18903" y="1931"/>
                    </a:cubicBezTo>
                    <a:cubicBezTo>
                      <a:pt x="19003" y="1931"/>
                      <a:pt x="19105" y="1936"/>
                      <a:pt x="19208" y="1947"/>
                    </a:cubicBezTo>
                    <a:cubicBezTo>
                      <a:pt x="22116" y="2260"/>
                      <a:pt x="24711" y="4395"/>
                      <a:pt x="24711" y="4395"/>
                    </a:cubicBezTo>
                    <a:cubicBezTo>
                      <a:pt x="24711" y="4395"/>
                      <a:pt x="22409" y="880"/>
                      <a:pt x="19208" y="126"/>
                    </a:cubicBezTo>
                    <a:cubicBezTo>
                      <a:pt x="18848" y="39"/>
                      <a:pt x="18513" y="1"/>
                      <a:pt x="18198" y="1"/>
                    </a:cubicBezTo>
                    <a:close/>
                  </a:path>
                </a:pathLst>
              </a:custGeom>
              <a:solidFill>
                <a:srgbClr val="0058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75" name="Google Shape;775;p29"/>
              <p:cNvSpPr/>
              <p:nvPr/>
            </p:nvSpPr>
            <p:spPr>
              <a:xfrm>
                <a:off x="2468025" y="1149000"/>
                <a:ext cx="463475" cy="104925"/>
              </a:xfrm>
              <a:custGeom>
                <a:avLst/>
                <a:gdLst/>
                <a:ahLst/>
                <a:cxnLst/>
                <a:rect l="l" t="t" r="r" b="b"/>
                <a:pathLst>
                  <a:path w="18539" h="4197" extrusionOk="0">
                    <a:moveTo>
                      <a:pt x="13655" y="0"/>
                    </a:moveTo>
                    <a:cubicBezTo>
                      <a:pt x="11792" y="0"/>
                      <a:pt x="10877" y="1811"/>
                      <a:pt x="9039" y="1811"/>
                    </a:cubicBezTo>
                    <a:cubicBezTo>
                      <a:pt x="7276" y="1811"/>
                      <a:pt x="5771" y="489"/>
                      <a:pt x="3746" y="489"/>
                    </a:cubicBezTo>
                    <a:cubicBezTo>
                      <a:pt x="3535" y="489"/>
                      <a:pt x="3319" y="504"/>
                      <a:pt x="3097" y="535"/>
                    </a:cubicBezTo>
                    <a:cubicBezTo>
                      <a:pt x="1151" y="828"/>
                      <a:pt x="0" y="3967"/>
                      <a:pt x="0" y="3967"/>
                    </a:cubicBezTo>
                    <a:cubicBezTo>
                      <a:pt x="0" y="3967"/>
                      <a:pt x="2304" y="1683"/>
                      <a:pt x="4109" y="1683"/>
                    </a:cubicBezTo>
                    <a:cubicBezTo>
                      <a:pt x="4148" y="1683"/>
                      <a:pt x="4188" y="1684"/>
                      <a:pt x="4227" y="1686"/>
                    </a:cubicBezTo>
                    <a:cubicBezTo>
                      <a:pt x="6068" y="1811"/>
                      <a:pt x="7449" y="4197"/>
                      <a:pt x="9165" y="4197"/>
                    </a:cubicBezTo>
                    <a:cubicBezTo>
                      <a:pt x="10817" y="4197"/>
                      <a:pt x="12139" y="1443"/>
                      <a:pt x="14177" y="1443"/>
                    </a:cubicBezTo>
                    <a:cubicBezTo>
                      <a:pt x="14255" y="1443"/>
                      <a:pt x="14335" y="1447"/>
                      <a:pt x="14417" y="1456"/>
                    </a:cubicBezTo>
                    <a:cubicBezTo>
                      <a:pt x="16593" y="1686"/>
                      <a:pt x="18539" y="3297"/>
                      <a:pt x="18539" y="3297"/>
                    </a:cubicBezTo>
                    <a:cubicBezTo>
                      <a:pt x="18539" y="3297"/>
                      <a:pt x="16823" y="661"/>
                      <a:pt x="14417" y="96"/>
                    </a:cubicBezTo>
                    <a:cubicBezTo>
                      <a:pt x="14145" y="30"/>
                      <a:pt x="13892" y="0"/>
                      <a:pt x="13655" y="0"/>
                    </a:cubicBezTo>
                    <a:close/>
                  </a:path>
                </a:pathLst>
              </a:custGeom>
              <a:solidFill>
                <a:srgbClr val="0058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76" name="Google Shape;776;p29"/>
              <p:cNvSpPr/>
              <p:nvPr/>
            </p:nvSpPr>
            <p:spPr>
              <a:xfrm>
                <a:off x="2565325" y="734125"/>
                <a:ext cx="290850" cy="66275"/>
              </a:xfrm>
              <a:custGeom>
                <a:avLst/>
                <a:gdLst/>
                <a:ahLst/>
                <a:cxnLst/>
                <a:rect l="l" t="t" r="r" b="b"/>
                <a:pathLst>
                  <a:path w="11634" h="2651" extrusionOk="0">
                    <a:moveTo>
                      <a:pt x="8575" y="0"/>
                    </a:moveTo>
                    <a:cubicBezTo>
                      <a:pt x="7400" y="0"/>
                      <a:pt x="6825" y="1144"/>
                      <a:pt x="5670" y="1144"/>
                    </a:cubicBezTo>
                    <a:cubicBezTo>
                      <a:pt x="4579" y="1144"/>
                      <a:pt x="3640" y="316"/>
                      <a:pt x="2367" y="316"/>
                    </a:cubicBezTo>
                    <a:cubicBezTo>
                      <a:pt x="2224" y="316"/>
                      <a:pt x="2077" y="326"/>
                      <a:pt x="1925" y="349"/>
                    </a:cubicBezTo>
                    <a:cubicBezTo>
                      <a:pt x="711" y="538"/>
                      <a:pt x="0" y="2505"/>
                      <a:pt x="0" y="2505"/>
                    </a:cubicBezTo>
                    <a:cubicBezTo>
                      <a:pt x="0" y="2505"/>
                      <a:pt x="1445" y="1080"/>
                      <a:pt x="2585" y="1080"/>
                    </a:cubicBezTo>
                    <a:cubicBezTo>
                      <a:pt x="2610" y="1080"/>
                      <a:pt x="2634" y="1080"/>
                      <a:pt x="2657" y="1082"/>
                    </a:cubicBezTo>
                    <a:cubicBezTo>
                      <a:pt x="3808" y="1124"/>
                      <a:pt x="4666" y="2651"/>
                      <a:pt x="5733" y="2651"/>
                    </a:cubicBezTo>
                    <a:cubicBezTo>
                      <a:pt x="6780" y="2651"/>
                      <a:pt x="7614" y="906"/>
                      <a:pt x="8888" y="906"/>
                    </a:cubicBezTo>
                    <a:cubicBezTo>
                      <a:pt x="8938" y="906"/>
                      <a:pt x="8988" y="909"/>
                      <a:pt x="9039" y="914"/>
                    </a:cubicBezTo>
                    <a:cubicBezTo>
                      <a:pt x="10399" y="1061"/>
                      <a:pt x="11634" y="2065"/>
                      <a:pt x="11634" y="2065"/>
                    </a:cubicBezTo>
                    <a:cubicBezTo>
                      <a:pt x="11634" y="2065"/>
                      <a:pt x="10546" y="412"/>
                      <a:pt x="9039" y="56"/>
                    </a:cubicBezTo>
                    <a:cubicBezTo>
                      <a:pt x="8874" y="17"/>
                      <a:pt x="8720" y="0"/>
                      <a:pt x="8575" y="0"/>
                    </a:cubicBezTo>
                    <a:close/>
                  </a:path>
                </a:pathLst>
              </a:custGeom>
              <a:solidFill>
                <a:srgbClr val="00587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2802010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Background 2">
  <p:cSld name="Background 2">
    <p:spTree>
      <p:nvGrpSpPr>
        <p:cNvPr id="1" name="Shape 777"/>
        <p:cNvGrpSpPr/>
        <p:nvPr/>
      </p:nvGrpSpPr>
      <p:grpSpPr>
        <a:xfrm>
          <a:off x="0" y="0"/>
          <a:ext cx="0" cy="0"/>
          <a:chOff x="0" y="0"/>
          <a:chExt cx="0" cy="0"/>
        </a:xfrm>
      </p:grpSpPr>
      <p:grpSp>
        <p:nvGrpSpPr>
          <p:cNvPr id="778" name="Google Shape;778;p30"/>
          <p:cNvGrpSpPr/>
          <p:nvPr/>
        </p:nvGrpSpPr>
        <p:grpSpPr>
          <a:xfrm>
            <a:off x="-44515" y="3873767"/>
            <a:ext cx="12281033" cy="2984168"/>
            <a:chOff x="-100" y="2905325"/>
            <a:chExt cx="9210775" cy="2238126"/>
          </a:xfrm>
        </p:grpSpPr>
        <p:sp>
          <p:nvSpPr>
            <p:cNvPr id="779" name="Google Shape;779;p30"/>
            <p:cNvSpPr/>
            <p:nvPr/>
          </p:nvSpPr>
          <p:spPr>
            <a:xfrm flipH="1">
              <a:off x="62" y="2905325"/>
              <a:ext cx="9210613" cy="1935365"/>
            </a:xfrm>
            <a:custGeom>
              <a:avLst/>
              <a:gdLst/>
              <a:ahLst/>
              <a:cxnLst/>
              <a:rect l="l" t="t" r="r" b="b"/>
              <a:pathLst>
                <a:path w="209237" h="68003" extrusionOk="0">
                  <a:moveTo>
                    <a:pt x="1737" y="0"/>
                  </a:moveTo>
                  <a:cubicBezTo>
                    <a:pt x="1569" y="544"/>
                    <a:pt x="1109" y="984"/>
                    <a:pt x="565" y="1151"/>
                  </a:cubicBezTo>
                  <a:lnTo>
                    <a:pt x="0" y="1151"/>
                  </a:lnTo>
                  <a:lnTo>
                    <a:pt x="0" y="68002"/>
                  </a:lnTo>
                  <a:lnTo>
                    <a:pt x="209236" y="68002"/>
                  </a:lnTo>
                  <a:lnTo>
                    <a:pt x="209236" y="1214"/>
                  </a:lnTo>
                  <a:lnTo>
                    <a:pt x="209236" y="1151"/>
                  </a:lnTo>
                  <a:lnTo>
                    <a:pt x="208776" y="1151"/>
                  </a:lnTo>
                  <a:cubicBezTo>
                    <a:pt x="208211" y="1026"/>
                    <a:pt x="207332" y="733"/>
                    <a:pt x="207060" y="0"/>
                  </a:cubicBezTo>
                  <a:cubicBezTo>
                    <a:pt x="206893" y="544"/>
                    <a:pt x="206432" y="984"/>
                    <a:pt x="205888" y="1151"/>
                  </a:cubicBezTo>
                  <a:lnTo>
                    <a:pt x="205847" y="1151"/>
                  </a:lnTo>
                  <a:cubicBezTo>
                    <a:pt x="205282" y="1026"/>
                    <a:pt x="204382" y="733"/>
                    <a:pt x="204131" y="0"/>
                  </a:cubicBezTo>
                  <a:cubicBezTo>
                    <a:pt x="203942" y="544"/>
                    <a:pt x="203503" y="984"/>
                    <a:pt x="202959" y="1151"/>
                  </a:cubicBezTo>
                  <a:lnTo>
                    <a:pt x="202896" y="1151"/>
                  </a:lnTo>
                  <a:cubicBezTo>
                    <a:pt x="202352" y="1026"/>
                    <a:pt x="201453" y="733"/>
                    <a:pt x="201201" y="0"/>
                  </a:cubicBezTo>
                  <a:cubicBezTo>
                    <a:pt x="201013" y="544"/>
                    <a:pt x="200574" y="984"/>
                    <a:pt x="200009" y="1151"/>
                  </a:cubicBezTo>
                  <a:lnTo>
                    <a:pt x="199967" y="1151"/>
                  </a:lnTo>
                  <a:cubicBezTo>
                    <a:pt x="199423" y="1026"/>
                    <a:pt x="198523" y="733"/>
                    <a:pt x="198272" y="0"/>
                  </a:cubicBezTo>
                  <a:cubicBezTo>
                    <a:pt x="198084" y="544"/>
                    <a:pt x="197644" y="984"/>
                    <a:pt x="197080" y="1151"/>
                  </a:cubicBezTo>
                  <a:lnTo>
                    <a:pt x="197038" y="1151"/>
                  </a:lnTo>
                  <a:cubicBezTo>
                    <a:pt x="196494" y="1026"/>
                    <a:pt x="195594" y="733"/>
                    <a:pt x="195343" y="0"/>
                  </a:cubicBezTo>
                  <a:cubicBezTo>
                    <a:pt x="195155" y="544"/>
                    <a:pt x="194715" y="984"/>
                    <a:pt x="194150" y="1151"/>
                  </a:cubicBezTo>
                  <a:lnTo>
                    <a:pt x="194108" y="1151"/>
                  </a:lnTo>
                  <a:cubicBezTo>
                    <a:pt x="193543" y="1026"/>
                    <a:pt x="192665" y="733"/>
                    <a:pt x="192414" y="0"/>
                  </a:cubicBezTo>
                  <a:cubicBezTo>
                    <a:pt x="192225" y="544"/>
                    <a:pt x="191786" y="984"/>
                    <a:pt x="191221" y="1151"/>
                  </a:cubicBezTo>
                  <a:lnTo>
                    <a:pt x="191179" y="1151"/>
                  </a:lnTo>
                  <a:cubicBezTo>
                    <a:pt x="190614" y="1026"/>
                    <a:pt x="189735" y="733"/>
                    <a:pt x="189484" y="0"/>
                  </a:cubicBezTo>
                  <a:cubicBezTo>
                    <a:pt x="189296" y="544"/>
                    <a:pt x="188857" y="984"/>
                    <a:pt x="188292" y="1151"/>
                  </a:cubicBezTo>
                  <a:lnTo>
                    <a:pt x="188250" y="1151"/>
                  </a:lnTo>
                  <a:cubicBezTo>
                    <a:pt x="187685" y="1026"/>
                    <a:pt x="186806" y="733"/>
                    <a:pt x="186534" y="0"/>
                  </a:cubicBezTo>
                  <a:cubicBezTo>
                    <a:pt x="186367" y="544"/>
                    <a:pt x="185906" y="984"/>
                    <a:pt x="185362" y="1151"/>
                  </a:cubicBezTo>
                  <a:lnTo>
                    <a:pt x="185320" y="1151"/>
                  </a:lnTo>
                  <a:cubicBezTo>
                    <a:pt x="184756" y="1026"/>
                    <a:pt x="183877" y="733"/>
                    <a:pt x="183605" y="0"/>
                  </a:cubicBezTo>
                  <a:cubicBezTo>
                    <a:pt x="183416" y="544"/>
                    <a:pt x="182977" y="984"/>
                    <a:pt x="182433" y="1151"/>
                  </a:cubicBezTo>
                  <a:lnTo>
                    <a:pt x="182391" y="1151"/>
                  </a:lnTo>
                  <a:cubicBezTo>
                    <a:pt x="181826" y="1026"/>
                    <a:pt x="180927" y="733"/>
                    <a:pt x="180675" y="0"/>
                  </a:cubicBezTo>
                  <a:cubicBezTo>
                    <a:pt x="180487" y="544"/>
                    <a:pt x="180048" y="984"/>
                    <a:pt x="179504" y="1151"/>
                  </a:cubicBezTo>
                  <a:lnTo>
                    <a:pt x="179441" y="1151"/>
                  </a:lnTo>
                  <a:cubicBezTo>
                    <a:pt x="178897" y="1026"/>
                    <a:pt x="177997" y="733"/>
                    <a:pt x="177746" y="0"/>
                  </a:cubicBezTo>
                  <a:cubicBezTo>
                    <a:pt x="177558" y="544"/>
                    <a:pt x="177118" y="984"/>
                    <a:pt x="176553" y="1151"/>
                  </a:cubicBezTo>
                  <a:lnTo>
                    <a:pt x="176512" y="1151"/>
                  </a:lnTo>
                  <a:cubicBezTo>
                    <a:pt x="175968" y="1026"/>
                    <a:pt x="175068" y="733"/>
                    <a:pt x="174817" y="0"/>
                  </a:cubicBezTo>
                  <a:cubicBezTo>
                    <a:pt x="174628" y="544"/>
                    <a:pt x="174189" y="984"/>
                    <a:pt x="173624" y="1151"/>
                  </a:cubicBezTo>
                  <a:lnTo>
                    <a:pt x="173582" y="1151"/>
                  </a:lnTo>
                  <a:cubicBezTo>
                    <a:pt x="173038" y="1026"/>
                    <a:pt x="172139" y="733"/>
                    <a:pt x="171888" y="0"/>
                  </a:cubicBezTo>
                  <a:cubicBezTo>
                    <a:pt x="171699" y="544"/>
                    <a:pt x="171260" y="984"/>
                    <a:pt x="170695" y="1151"/>
                  </a:cubicBezTo>
                  <a:lnTo>
                    <a:pt x="170653" y="1151"/>
                  </a:lnTo>
                  <a:cubicBezTo>
                    <a:pt x="170088" y="1026"/>
                    <a:pt x="169209" y="733"/>
                    <a:pt x="168958" y="0"/>
                  </a:cubicBezTo>
                  <a:cubicBezTo>
                    <a:pt x="168770" y="544"/>
                    <a:pt x="168330" y="984"/>
                    <a:pt x="167766" y="1151"/>
                  </a:cubicBezTo>
                  <a:lnTo>
                    <a:pt x="167724" y="1151"/>
                  </a:lnTo>
                  <a:cubicBezTo>
                    <a:pt x="167159" y="1026"/>
                    <a:pt x="166280" y="733"/>
                    <a:pt x="166029" y="0"/>
                  </a:cubicBezTo>
                  <a:cubicBezTo>
                    <a:pt x="165841" y="544"/>
                    <a:pt x="165401" y="984"/>
                    <a:pt x="164836" y="1151"/>
                  </a:cubicBezTo>
                  <a:lnTo>
                    <a:pt x="164773" y="1151"/>
                  </a:lnTo>
                  <a:cubicBezTo>
                    <a:pt x="164209" y="1026"/>
                    <a:pt x="163330" y="733"/>
                    <a:pt x="163079" y="0"/>
                  </a:cubicBezTo>
                  <a:cubicBezTo>
                    <a:pt x="162890" y="544"/>
                    <a:pt x="162451" y="984"/>
                    <a:pt x="161886" y="1151"/>
                  </a:cubicBezTo>
                  <a:lnTo>
                    <a:pt x="161844" y="1151"/>
                  </a:lnTo>
                  <a:cubicBezTo>
                    <a:pt x="161279" y="1026"/>
                    <a:pt x="160400" y="733"/>
                    <a:pt x="160149" y="0"/>
                  </a:cubicBezTo>
                  <a:cubicBezTo>
                    <a:pt x="159961" y="544"/>
                    <a:pt x="159522" y="984"/>
                    <a:pt x="158957" y="1151"/>
                  </a:cubicBezTo>
                  <a:lnTo>
                    <a:pt x="158915" y="1151"/>
                  </a:lnTo>
                  <a:cubicBezTo>
                    <a:pt x="158350" y="1026"/>
                    <a:pt x="157471" y="733"/>
                    <a:pt x="157199" y="0"/>
                  </a:cubicBezTo>
                  <a:cubicBezTo>
                    <a:pt x="157032" y="544"/>
                    <a:pt x="156571" y="984"/>
                    <a:pt x="156027" y="1151"/>
                  </a:cubicBezTo>
                  <a:lnTo>
                    <a:pt x="155986" y="1151"/>
                  </a:lnTo>
                  <a:cubicBezTo>
                    <a:pt x="155421" y="1026"/>
                    <a:pt x="154542" y="733"/>
                    <a:pt x="154270" y="0"/>
                  </a:cubicBezTo>
                  <a:cubicBezTo>
                    <a:pt x="154082" y="544"/>
                    <a:pt x="153642" y="984"/>
                    <a:pt x="153098" y="1151"/>
                  </a:cubicBezTo>
                  <a:lnTo>
                    <a:pt x="153056" y="1151"/>
                  </a:lnTo>
                  <a:cubicBezTo>
                    <a:pt x="152491" y="1026"/>
                    <a:pt x="151592" y="733"/>
                    <a:pt x="151341" y="0"/>
                  </a:cubicBezTo>
                  <a:cubicBezTo>
                    <a:pt x="151152" y="544"/>
                    <a:pt x="150713" y="984"/>
                    <a:pt x="150169" y="1151"/>
                  </a:cubicBezTo>
                  <a:lnTo>
                    <a:pt x="150106" y="1151"/>
                  </a:lnTo>
                  <a:cubicBezTo>
                    <a:pt x="149562" y="1026"/>
                    <a:pt x="148662" y="733"/>
                    <a:pt x="148411" y="0"/>
                  </a:cubicBezTo>
                  <a:cubicBezTo>
                    <a:pt x="148223" y="544"/>
                    <a:pt x="147783" y="984"/>
                    <a:pt x="147219" y="1151"/>
                  </a:cubicBezTo>
                  <a:lnTo>
                    <a:pt x="147177" y="1151"/>
                  </a:lnTo>
                  <a:cubicBezTo>
                    <a:pt x="146633" y="1026"/>
                    <a:pt x="145733" y="733"/>
                    <a:pt x="145482" y="0"/>
                  </a:cubicBezTo>
                  <a:cubicBezTo>
                    <a:pt x="145294" y="544"/>
                    <a:pt x="144854" y="984"/>
                    <a:pt x="144289" y="1151"/>
                  </a:cubicBezTo>
                  <a:lnTo>
                    <a:pt x="144247" y="1151"/>
                  </a:lnTo>
                  <a:cubicBezTo>
                    <a:pt x="143703" y="1026"/>
                    <a:pt x="142804" y="733"/>
                    <a:pt x="142553" y="0"/>
                  </a:cubicBezTo>
                  <a:cubicBezTo>
                    <a:pt x="142364" y="544"/>
                    <a:pt x="141925" y="984"/>
                    <a:pt x="141360" y="1151"/>
                  </a:cubicBezTo>
                  <a:lnTo>
                    <a:pt x="141318" y="1151"/>
                  </a:lnTo>
                  <a:cubicBezTo>
                    <a:pt x="140753" y="1026"/>
                    <a:pt x="139874" y="733"/>
                    <a:pt x="139623" y="0"/>
                  </a:cubicBezTo>
                  <a:cubicBezTo>
                    <a:pt x="139435" y="544"/>
                    <a:pt x="138996" y="984"/>
                    <a:pt x="138431" y="1151"/>
                  </a:cubicBezTo>
                  <a:lnTo>
                    <a:pt x="138389" y="1151"/>
                  </a:lnTo>
                  <a:cubicBezTo>
                    <a:pt x="137824" y="1026"/>
                    <a:pt x="136945" y="733"/>
                    <a:pt x="136694" y="0"/>
                  </a:cubicBezTo>
                  <a:cubicBezTo>
                    <a:pt x="136506" y="544"/>
                    <a:pt x="136066" y="984"/>
                    <a:pt x="135501" y="1151"/>
                  </a:cubicBezTo>
                  <a:lnTo>
                    <a:pt x="135459" y="1151"/>
                  </a:lnTo>
                  <a:cubicBezTo>
                    <a:pt x="134895" y="1026"/>
                    <a:pt x="134016" y="733"/>
                    <a:pt x="133744" y="0"/>
                  </a:cubicBezTo>
                  <a:cubicBezTo>
                    <a:pt x="133576" y="544"/>
                    <a:pt x="133116" y="984"/>
                    <a:pt x="132572" y="1151"/>
                  </a:cubicBezTo>
                  <a:lnTo>
                    <a:pt x="132530" y="1151"/>
                  </a:lnTo>
                  <a:cubicBezTo>
                    <a:pt x="131965" y="1026"/>
                    <a:pt x="131086" y="733"/>
                    <a:pt x="130814" y="0"/>
                  </a:cubicBezTo>
                  <a:cubicBezTo>
                    <a:pt x="130626" y="544"/>
                    <a:pt x="130187" y="984"/>
                    <a:pt x="129643" y="1151"/>
                  </a:cubicBezTo>
                  <a:lnTo>
                    <a:pt x="129601" y="1151"/>
                  </a:lnTo>
                  <a:cubicBezTo>
                    <a:pt x="129036" y="1026"/>
                    <a:pt x="128136" y="733"/>
                    <a:pt x="127885" y="0"/>
                  </a:cubicBezTo>
                  <a:cubicBezTo>
                    <a:pt x="127697" y="544"/>
                    <a:pt x="127257" y="984"/>
                    <a:pt x="126713" y="1151"/>
                  </a:cubicBezTo>
                  <a:lnTo>
                    <a:pt x="126651" y="1151"/>
                  </a:lnTo>
                  <a:cubicBezTo>
                    <a:pt x="126107" y="1026"/>
                    <a:pt x="125207" y="733"/>
                    <a:pt x="124956" y="0"/>
                  </a:cubicBezTo>
                  <a:cubicBezTo>
                    <a:pt x="124768" y="544"/>
                    <a:pt x="124328" y="984"/>
                    <a:pt x="123763" y="1151"/>
                  </a:cubicBezTo>
                  <a:lnTo>
                    <a:pt x="123721" y="1151"/>
                  </a:lnTo>
                  <a:cubicBezTo>
                    <a:pt x="123156" y="1026"/>
                    <a:pt x="122257" y="733"/>
                    <a:pt x="122006" y="0"/>
                  </a:cubicBezTo>
                  <a:cubicBezTo>
                    <a:pt x="121817" y="544"/>
                    <a:pt x="121378" y="984"/>
                    <a:pt x="120834" y="1151"/>
                  </a:cubicBezTo>
                  <a:lnTo>
                    <a:pt x="120771" y="1151"/>
                  </a:lnTo>
                  <a:cubicBezTo>
                    <a:pt x="120227" y="1026"/>
                    <a:pt x="119327" y="733"/>
                    <a:pt x="119076" y="0"/>
                  </a:cubicBezTo>
                  <a:cubicBezTo>
                    <a:pt x="118888" y="544"/>
                    <a:pt x="118449" y="984"/>
                    <a:pt x="117884" y="1151"/>
                  </a:cubicBezTo>
                  <a:lnTo>
                    <a:pt x="117842" y="1151"/>
                  </a:lnTo>
                  <a:cubicBezTo>
                    <a:pt x="117298" y="1026"/>
                    <a:pt x="116398" y="733"/>
                    <a:pt x="116147" y="0"/>
                  </a:cubicBezTo>
                  <a:cubicBezTo>
                    <a:pt x="115959" y="544"/>
                    <a:pt x="115519" y="984"/>
                    <a:pt x="114954" y="1151"/>
                  </a:cubicBezTo>
                  <a:lnTo>
                    <a:pt x="114912" y="1151"/>
                  </a:lnTo>
                  <a:cubicBezTo>
                    <a:pt x="114368" y="1026"/>
                    <a:pt x="113469" y="733"/>
                    <a:pt x="113218" y="0"/>
                  </a:cubicBezTo>
                  <a:cubicBezTo>
                    <a:pt x="113029" y="544"/>
                    <a:pt x="112590" y="984"/>
                    <a:pt x="112025" y="1151"/>
                  </a:cubicBezTo>
                  <a:lnTo>
                    <a:pt x="111983" y="1151"/>
                  </a:lnTo>
                  <a:cubicBezTo>
                    <a:pt x="111418" y="1026"/>
                    <a:pt x="110539" y="733"/>
                    <a:pt x="110288" y="0"/>
                  </a:cubicBezTo>
                  <a:cubicBezTo>
                    <a:pt x="110100" y="544"/>
                    <a:pt x="109661" y="984"/>
                    <a:pt x="109096" y="1151"/>
                  </a:cubicBezTo>
                  <a:lnTo>
                    <a:pt x="109054" y="1151"/>
                  </a:lnTo>
                  <a:cubicBezTo>
                    <a:pt x="108489" y="1026"/>
                    <a:pt x="107610" y="733"/>
                    <a:pt x="107359" y="0"/>
                  </a:cubicBezTo>
                  <a:cubicBezTo>
                    <a:pt x="107171" y="544"/>
                    <a:pt x="106731" y="984"/>
                    <a:pt x="106166" y="1151"/>
                  </a:cubicBezTo>
                  <a:lnTo>
                    <a:pt x="106125" y="1151"/>
                  </a:lnTo>
                  <a:cubicBezTo>
                    <a:pt x="105560" y="1026"/>
                    <a:pt x="104681" y="733"/>
                    <a:pt x="104409" y="0"/>
                  </a:cubicBezTo>
                  <a:cubicBezTo>
                    <a:pt x="104221" y="544"/>
                    <a:pt x="103781" y="984"/>
                    <a:pt x="103237" y="1151"/>
                  </a:cubicBezTo>
                  <a:lnTo>
                    <a:pt x="103195" y="1151"/>
                  </a:lnTo>
                  <a:cubicBezTo>
                    <a:pt x="102630" y="1026"/>
                    <a:pt x="101731" y="733"/>
                    <a:pt x="101480" y="0"/>
                  </a:cubicBezTo>
                  <a:cubicBezTo>
                    <a:pt x="101291" y="544"/>
                    <a:pt x="100852" y="984"/>
                    <a:pt x="100308" y="1151"/>
                  </a:cubicBezTo>
                  <a:lnTo>
                    <a:pt x="100245" y="1151"/>
                  </a:lnTo>
                  <a:cubicBezTo>
                    <a:pt x="99701" y="1026"/>
                    <a:pt x="98801" y="733"/>
                    <a:pt x="98550" y="0"/>
                  </a:cubicBezTo>
                  <a:cubicBezTo>
                    <a:pt x="98362" y="544"/>
                    <a:pt x="97923" y="984"/>
                    <a:pt x="97358" y="1151"/>
                  </a:cubicBezTo>
                  <a:lnTo>
                    <a:pt x="97316" y="1151"/>
                  </a:lnTo>
                  <a:cubicBezTo>
                    <a:pt x="96772" y="1026"/>
                    <a:pt x="95872" y="733"/>
                    <a:pt x="95621" y="0"/>
                  </a:cubicBezTo>
                  <a:cubicBezTo>
                    <a:pt x="95433" y="544"/>
                    <a:pt x="94993" y="984"/>
                    <a:pt x="94428" y="1151"/>
                  </a:cubicBezTo>
                  <a:lnTo>
                    <a:pt x="94386" y="1151"/>
                  </a:lnTo>
                  <a:cubicBezTo>
                    <a:pt x="93842" y="1026"/>
                    <a:pt x="92943" y="733"/>
                    <a:pt x="92692" y="0"/>
                  </a:cubicBezTo>
                  <a:cubicBezTo>
                    <a:pt x="92503" y="544"/>
                    <a:pt x="92064" y="984"/>
                    <a:pt x="91499" y="1151"/>
                  </a:cubicBezTo>
                  <a:lnTo>
                    <a:pt x="91457" y="1151"/>
                  </a:lnTo>
                  <a:cubicBezTo>
                    <a:pt x="90892" y="1026"/>
                    <a:pt x="90013" y="733"/>
                    <a:pt x="89762" y="0"/>
                  </a:cubicBezTo>
                  <a:cubicBezTo>
                    <a:pt x="89574" y="544"/>
                    <a:pt x="89135" y="984"/>
                    <a:pt x="88570" y="1151"/>
                  </a:cubicBezTo>
                  <a:lnTo>
                    <a:pt x="88528" y="1151"/>
                  </a:lnTo>
                  <a:cubicBezTo>
                    <a:pt x="87963" y="1026"/>
                    <a:pt x="87084" y="733"/>
                    <a:pt x="86833" y="0"/>
                  </a:cubicBezTo>
                  <a:cubicBezTo>
                    <a:pt x="86645" y="544"/>
                    <a:pt x="86205" y="984"/>
                    <a:pt x="85640" y="1151"/>
                  </a:cubicBezTo>
                  <a:lnTo>
                    <a:pt x="85599" y="1151"/>
                  </a:lnTo>
                  <a:cubicBezTo>
                    <a:pt x="85034" y="1026"/>
                    <a:pt x="84155" y="733"/>
                    <a:pt x="83883" y="0"/>
                  </a:cubicBezTo>
                  <a:cubicBezTo>
                    <a:pt x="83715" y="544"/>
                    <a:pt x="83255" y="984"/>
                    <a:pt x="82711" y="1151"/>
                  </a:cubicBezTo>
                  <a:lnTo>
                    <a:pt x="82648" y="1151"/>
                  </a:lnTo>
                  <a:cubicBezTo>
                    <a:pt x="82083" y="1026"/>
                    <a:pt x="81205" y="733"/>
                    <a:pt x="80953" y="0"/>
                  </a:cubicBezTo>
                  <a:cubicBezTo>
                    <a:pt x="80765" y="544"/>
                    <a:pt x="80326" y="984"/>
                    <a:pt x="79761" y="1151"/>
                  </a:cubicBezTo>
                  <a:lnTo>
                    <a:pt x="79719" y="1151"/>
                  </a:lnTo>
                  <a:cubicBezTo>
                    <a:pt x="79154" y="1026"/>
                    <a:pt x="78275" y="733"/>
                    <a:pt x="78024" y="0"/>
                  </a:cubicBezTo>
                  <a:cubicBezTo>
                    <a:pt x="77836" y="544"/>
                    <a:pt x="77396" y="984"/>
                    <a:pt x="76832" y="1151"/>
                  </a:cubicBezTo>
                  <a:lnTo>
                    <a:pt x="76790" y="1151"/>
                  </a:lnTo>
                  <a:cubicBezTo>
                    <a:pt x="76225" y="1026"/>
                    <a:pt x="75346" y="733"/>
                    <a:pt x="75074" y="0"/>
                  </a:cubicBezTo>
                  <a:cubicBezTo>
                    <a:pt x="74907" y="544"/>
                    <a:pt x="74446" y="984"/>
                    <a:pt x="73902" y="1151"/>
                  </a:cubicBezTo>
                  <a:lnTo>
                    <a:pt x="73860" y="1151"/>
                  </a:lnTo>
                  <a:cubicBezTo>
                    <a:pt x="73295" y="1026"/>
                    <a:pt x="72417" y="733"/>
                    <a:pt x="72145" y="0"/>
                  </a:cubicBezTo>
                  <a:cubicBezTo>
                    <a:pt x="71956" y="544"/>
                    <a:pt x="71517" y="984"/>
                    <a:pt x="70973" y="1151"/>
                  </a:cubicBezTo>
                  <a:lnTo>
                    <a:pt x="70931" y="1151"/>
                  </a:lnTo>
                  <a:cubicBezTo>
                    <a:pt x="70366" y="1026"/>
                    <a:pt x="69466" y="733"/>
                    <a:pt x="69215" y="0"/>
                  </a:cubicBezTo>
                  <a:cubicBezTo>
                    <a:pt x="69027" y="544"/>
                    <a:pt x="68588" y="984"/>
                    <a:pt x="68044" y="1151"/>
                  </a:cubicBezTo>
                  <a:lnTo>
                    <a:pt x="67981" y="1151"/>
                  </a:lnTo>
                  <a:cubicBezTo>
                    <a:pt x="67437" y="1026"/>
                    <a:pt x="66537" y="733"/>
                    <a:pt x="66286" y="0"/>
                  </a:cubicBezTo>
                  <a:cubicBezTo>
                    <a:pt x="66098" y="544"/>
                    <a:pt x="65658" y="984"/>
                    <a:pt x="65093" y="1151"/>
                  </a:cubicBezTo>
                  <a:lnTo>
                    <a:pt x="65052" y="1151"/>
                  </a:lnTo>
                  <a:cubicBezTo>
                    <a:pt x="64508" y="1026"/>
                    <a:pt x="63608" y="733"/>
                    <a:pt x="63357" y="0"/>
                  </a:cubicBezTo>
                  <a:cubicBezTo>
                    <a:pt x="63168" y="544"/>
                    <a:pt x="62729" y="984"/>
                    <a:pt x="62164" y="1151"/>
                  </a:cubicBezTo>
                  <a:lnTo>
                    <a:pt x="62122" y="1151"/>
                  </a:lnTo>
                  <a:cubicBezTo>
                    <a:pt x="61578" y="1026"/>
                    <a:pt x="60678" y="733"/>
                    <a:pt x="60427" y="0"/>
                  </a:cubicBezTo>
                  <a:cubicBezTo>
                    <a:pt x="60239" y="544"/>
                    <a:pt x="59800" y="984"/>
                    <a:pt x="59235" y="1151"/>
                  </a:cubicBezTo>
                  <a:lnTo>
                    <a:pt x="59193" y="1151"/>
                  </a:lnTo>
                  <a:cubicBezTo>
                    <a:pt x="58628" y="1026"/>
                    <a:pt x="57749" y="733"/>
                    <a:pt x="57498" y="0"/>
                  </a:cubicBezTo>
                  <a:cubicBezTo>
                    <a:pt x="57310" y="544"/>
                    <a:pt x="56870" y="984"/>
                    <a:pt x="56305" y="1151"/>
                  </a:cubicBezTo>
                  <a:lnTo>
                    <a:pt x="56243" y="1151"/>
                  </a:lnTo>
                  <a:cubicBezTo>
                    <a:pt x="55678" y="1026"/>
                    <a:pt x="54778" y="733"/>
                    <a:pt x="54527" y="0"/>
                  </a:cubicBezTo>
                  <a:cubicBezTo>
                    <a:pt x="54339" y="544"/>
                    <a:pt x="53899" y="984"/>
                    <a:pt x="53355" y="1151"/>
                  </a:cubicBezTo>
                  <a:lnTo>
                    <a:pt x="53292" y="1151"/>
                  </a:lnTo>
                  <a:cubicBezTo>
                    <a:pt x="52748" y="1026"/>
                    <a:pt x="51849" y="733"/>
                    <a:pt x="51598" y="0"/>
                  </a:cubicBezTo>
                  <a:cubicBezTo>
                    <a:pt x="51409" y="544"/>
                    <a:pt x="50970" y="984"/>
                    <a:pt x="50405" y="1151"/>
                  </a:cubicBezTo>
                  <a:lnTo>
                    <a:pt x="50363" y="1151"/>
                  </a:lnTo>
                  <a:cubicBezTo>
                    <a:pt x="49819" y="1026"/>
                    <a:pt x="48919" y="733"/>
                    <a:pt x="48668" y="0"/>
                  </a:cubicBezTo>
                  <a:cubicBezTo>
                    <a:pt x="48480" y="544"/>
                    <a:pt x="48041" y="984"/>
                    <a:pt x="47476" y="1151"/>
                  </a:cubicBezTo>
                  <a:lnTo>
                    <a:pt x="47434" y="1151"/>
                  </a:lnTo>
                  <a:cubicBezTo>
                    <a:pt x="46890" y="1026"/>
                    <a:pt x="45990" y="733"/>
                    <a:pt x="45739" y="0"/>
                  </a:cubicBezTo>
                  <a:cubicBezTo>
                    <a:pt x="45551" y="544"/>
                    <a:pt x="45111" y="984"/>
                    <a:pt x="44546" y="1151"/>
                  </a:cubicBezTo>
                  <a:lnTo>
                    <a:pt x="44505" y="1151"/>
                  </a:lnTo>
                  <a:cubicBezTo>
                    <a:pt x="43940" y="1026"/>
                    <a:pt x="43061" y="733"/>
                    <a:pt x="42810" y="0"/>
                  </a:cubicBezTo>
                  <a:cubicBezTo>
                    <a:pt x="42621" y="544"/>
                    <a:pt x="42182" y="984"/>
                    <a:pt x="41617" y="1151"/>
                  </a:cubicBezTo>
                  <a:lnTo>
                    <a:pt x="41596" y="1151"/>
                  </a:lnTo>
                  <a:cubicBezTo>
                    <a:pt x="41031" y="1026"/>
                    <a:pt x="40131" y="733"/>
                    <a:pt x="39880" y="0"/>
                  </a:cubicBezTo>
                  <a:cubicBezTo>
                    <a:pt x="39692" y="544"/>
                    <a:pt x="39253" y="984"/>
                    <a:pt x="38709" y="1151"/>
                  </a:cubicBezTo>
                  <a:lnTo>
                    <a:pt x="38646" y="1151"/>
                  </a:lnTo>
                  <a:cubicBezTo>
                    <a:pt x="38102" y="1026"/>
                    <a:pt x="37202" y="733"/>
                    <a:pt x="36951" y="0"/>
                  </a:cubicBezTo>
                  <a:cubicBezTo>
                    <a:pt x="36763" y="544"/>
                    <a:pt x="36323" y="984"/>
                    <a:pt x="35758" y="1151"/>
                  </a:cubicBezTo>
                  <a:lnTo>
                    <a:pt x="35717" y="1151"/>
                  </a:lnTo>
                  <a:cubicBezTo>
                    <a:pt x="35173" y="1026"/>
                    <a:pt x="34273" y="733"/>
                    <a:pt x="34022" y="0"/>
                  </a:cubicBezTo>
                  <a:cubicBezTo>
                    <a:pt x="33833" y="544"/>
                    <a:pt x="33394" y="984"/>
                    <a:pt x="32829" y="1151"/>
                  </a:cubicBezTo>
                  <a:lnTo>
                    <a:pt x="32787" y="1151"/>
                  </a:lnTo>
                  <a:cubicBezTo>
                    <a:pt x="32243" y="1026"/>
                    <a:pt x="31344" y="733"/>
                    <a:pt x="31092" y="0"/>
                  </a:cubicBezTo>
                  <a:cubicBezTo>
                    <a:pt x="30904" y="544"/>
                    <a:pt x="30465" y="984"/>
                    <a:pt x="29900" y="1151"/>
                  </a:cubicBezTo>
                  <a:lnTo>
                    <a:pt x="29858" y="1151"/>
                  </a:lnTo>
                  <a:cubicBezTo>
                    <a:pt x="29293" y="1026"/>
                    <a:pt x="28414" y="733"/>
                    <a:pt x="28163" y="0"/>
                  </a:cubicBezTo>
                  <a:cubicBezTo>
                    <a:pt x="27975" y="544"/>
                    <a:pt x="27535" y="984"/>
                    <a:pt x="26971" y="1151"/>
                  </a:cubicBezTo>
                  <a:lnTo>
                    <a:pt x="26929" y="1151"/>
                  </a:lnTo>
                  <a:cubicBezTo>
                    <a:pt x="26364" y="1026"/>
                    <a:pt x="25485" y="733"/>
                    <a:pt x="25234" y="0"/>
                  </a:cubicBezTo>
                  <a:cubicBezTo>
                    <a:pt x="25046" y="544"/>
                    <a:pt x="24606" y="984"/>
                    <a:pt x="24041" y="1151"/>
                  </a:cubicBezTo>
                  <a:lnTo>
                    <a:pt x="23999" y="1151"/>
                  </a:lnTo>
                  <a:cubicBezTo>
                    <a:pt x="23434" y="1026"/>
                    <a:pt x="22556" y="733"/>
                    <a:pt x="22284" y="0"/>
                  </a:cubicBezTo>
                  <a:cubicBezTo>
                    <a:pt x="22116" y="544"/>
                    <a:pt x="21656" y="984"/>
                    <a:pt x="21112" y="1151"/>
                  </a:cubicBezTo>
                  <a:lnTo>
                    <a:pt x="21070" y="1151"/>
                  </a:lnTo>
                  <a:cubicBezTo>
                    <a:pt x="20505" y="1026"/>
                    <a:pt x="19626" y="733"/>
                    <a:pt x="19354" y="0"/>
                  </a:cubicBezTo>
                  <a:cubicBezTo>
                    <a:pt x="19166" y="544"/>
                    <a:pt x="18727" y="984"/>
                    <a:pt x="18183" y="1151"/>
                  </a:cubicBezTo>
                  <a:lnTo>
                    <a:pt x="18141" y="1151"/>
                  </a:lnTo>
                  <a:cubicBezTo>
                    <a:pt x="17576" y="1026"/>
                    <a:pt x="16676" y="733"/>
                    <a:pt x="16425" y="0"/>
                  </a:cubicBezTo>
                  <a:cubicBezTo>
                    <a:pt x="16237" y="544"/>
                    <a:pt x="15797" y="984"/>
                    <a:pt x="15253" y="1151"/>
                  </a:cubicBezTo>
                  <a:lnTo>
                    <a:pt x="15170" y="1151"/>
                  </a:lnTo>
                  <a:cubicBezTo>
                    <a:pt x="14605" y="1026"/>
                    <a:pt x="13726" y="733"/>
                    <a:pt x="13475" y="0"/>
                  </a:cubicBezTo>
                  <a:cubicBezTo>
                    <a:pt x="13286" y="544"/>
                    <a:pt x="12847" y="984"/>
                    <a:pt x="12282" y="1151"/>
                  </a:cubicBezTo>
                  <a:lnTo>
                    <a:pt x="12240" y="1151"/>
                  </a:lnTo>
                  <a:cubicBezTo>
                    <a:pt x="11675" y="1026"/>
                    <a:pt x="10797" y="733"/>
                    <a:pt x="10546" y="0"/>
                  </a:cubicBezTo>
                  <a:cubicBezTo>
                    <a:pt x="10357" y="544"/>
                    <a:pt x="9918" y="984"/>
                    <a:pt x="9353" y="1151"/>
                  </a:cubicBezTo>
                  <a:lnTo>
                    <a:pt x="9311" y="1151"/>
                  </a:lnTo>
                  <a:cubicBezTo>
                    <a:pt x="8746" y="1026"/>
                    <a:pt x="7867" y="733"/>
                    <a:pt x="7616" y="0"/>
                  </a:cubicBezTo>
                  <a:cubicBezTo>
                    <a:pt x="7428" y="544"/>
                    <a:pt x="6988" y="984"/>
                    <a:pt x="6424" y="1151"/>
                  </a:cubicBezTo>
                  <a:lnTo>
                    <a:pt x="6382" y="1151"/>
                  </a:lnTo>
                  <a:cubicBezTo>
                    <a:pt x="5817" y="1026"/>
                    <a:pt x="4938" y="733"/>
                    <a:pt x="4687" y="0"/>
                  </a:cubicBezTo>
                  <a:cubicBezTo>
                    <a:pt x="4499" y="544"/>
                    <a:pt x="4059" y="984"/>
                    <a:pt x="3494" y="1151"/>
                  </a:cubicBezTo>
                  <a:lnTo>
                    <a:pt x="3452" y="1151"/>
                  </a:lnTo>
                  <a:cubicBezTo>
                    <a:pt x="2887" y="1026"/>
                    <a:pt x="2009" y="733"/>
                    <a:pt x="1737" y="0"/>
                  </a:cubicBezTo>
                  <a:close/>
                </a:path>
              </a:pathLst>
            </a:custGeom>
            <a:solidFill>
              <a:srgbClr val="00A5C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80" name="Google Shape;780;p30"/>
            <p:cNvSpPr/>
            <p:nvPr/>
          </p:nvSpPr>
          <p:spPr>
            <a:xfrm>
              <a:off x="-100" y="3067050"/>
              <a:ext cx="9210731" cy="2076401"/>
            </a:xfrm>
            <a:custGeom>
              <a:avLst/>
              <a:gdLst/>
              <a:ahLst/>
              <a:cxnLst/>
              <a:rect l="l" t="t" r="r" b="b"/>
              <a:pathLst>
                <a:path w="175359" h="43799" extrusionOk="0">
                  <a:moveTo>
                    <a:pt x="0" y="1"/>
                  </a:moveTo>
                  <a:lnTo>
                    <a:pt x="0" y="43799"/>
                  </a:lnTo>
                  <a:lnTo>
                    <a:pt x="175359" y="43799"/>
                  </a:lnTo>
                  <a:lnTo>
                    <a:pt x="175359"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781" name="Google Shape;781;p30"/>
          <p:cNvGrpSpPr/>
          <p:nvPr/>
        </p:nvGrpSpPr>
        <p:grpSpPr>
          <a:xfrm>
            <a:off x="522883" y="109952"/>
            <a:ext cx="11579843" cy="2289693"/>
            <a:chOff x="335036" y="320140"/>
            <a:chExt cx="9419612" cy="1862548"/>
          </a:xfrm>
        </p:grpSpPr>
        <p:sp>
          <p:nvSpPr>
            <p:cNvPr id="782" name="Google Shape;782;p30"/>
            <p:cNvSpPr/>
            <p:nvPr/>
          </p:nvSpPr>
          <p:spPr>
            <a:xfrm>
              <a:off x="6945841" y="1541875"/>
              <a:ext cx="2808807" cy="640814"/>
            </a:xfrm>
            <a:custGeom>
              <a:avLst/>
              <a:gdLst/>
              <a:ahLst/>
              <a:cxnLst/>
              <a:rect l="l" t="t" r="r" b="b"/>
              <a:pathLst>
                <a:path w="56942" h="12991" extrusionOk="0">
                  <a:moveTo>
                    <a:pt x="21078" y="0"/>
                  </a:moveTo>
                  <a:cubicBezTo>
                    <a:pt x="17553" y="0"/>
                    <a:pt x="14604" y="2373"/>
                    <a:pt x="14061" y="5464"/>
                  </a:cubicBezTo>
                  <a:cubicBezTo>
                    <a:pt x="13593" y="5380"/>
                    <a:pt x="13125" y="5330"/>
                    <a:pt x="12649" y="5330"/>
                  </a:cubicBezTo>
                  <a:cubicBezTo>
                    <a:pt x="9165" y="5330"/>
                    <a:pt x="6266" y="7619"/>
                    <a:pt x="5648" y="10627"/>
                  </a:cubicBezTo>
                  <a:cubicBezTo>
                    <a:pt x="2165" y="11095"/>
                    <a:pt x="1" y="12991"/>
                    <a:pt x="1" y="12991"/>
                  </a:cubicBezTo>
                  <a:lnTo>
                    <a:pt x="19650" y="12991"/>
                  </a:lnTo>
                  <a:lnTo>
                    <a:pt x="19675" y="12866"/>
                  </a:lnTo>
                  <a:cubicBezTo>
                    <a:pt x="19733" y="12874"/>
                    <a:pt x="19800" y="12882"/>
                    <a:pt x="19858" y="12891"/>
                  </a:cubicBezTo>
                  <a:cubicBezTo>
                    <a:pt x="19867" y="12924"/>
                    <a:pt x="19875" y="12958"/>
                    <a:pt x="19883" y="12991"/>
                  </a:cubicBezTo>
                  <a:lnTo>
                    <a:pt x="56942" y="12991"/>
                  </a:lnTo>
                  <a:cubicBezTo>
                    <a:pt x="54026" y="11713"/>
                    <a:pt x="51977" y="11295"/>
                    <a:pt x="50544" y="11295"/>
                  </a:cubicBezTo>
                  <a:cubicBezTo>
                    <a:pt x="50515" y="11295"/>
                    <a:pt x="50487" y="11295"/>
                    <a:pt x="50459" y="11295"/>
                  </a:cubicBezTo>
                  <a:cubicBezTo>
                    <a:pt x="50159" y="6575"/>
                    <a:pt x="45865" y="2832"/>
                    <a:pt x="40627" y="2832"/>
                  </a:cubicBezTo>
                  <a:cubicBezTo>
                    <a:pt x="37201" y="2832"/>
                    <a:pt x="34194" y="4420"/>
                    <a:pt x="32423" y="6834"/>
                  </a:cubicBezTo>
                  <a:cubicBezTo>
                    <a:pt x="32181" y="5756"/>
                    <a:pt x="31136" y="4954"/>
                    <a:pt x="29883" y="4954"/>
                  </a:cubicBezTo>
                  <a:cubicBezTo>
                    <a:pt x="29870" y="4954"/>
                    <a:pt x="29857" y="4954"/>
                    <a:pt x="29844" y="4954"/>
                  </a:cubicBezTo>
                  <a:cubicBezTo>
                    <a:pt x="29282" y="4954"/>
                    <a:pt x="28745" y="5129"/>
                    <a:pt x="28288" y="5456"/>
                  </a:cubicBezTo>
                  <a:cubicBezTo>
                    <a:pt x="28229" y="5447"/>
                    <a:pt x="28162" y="5431"/>
                    <a:pt x="28104" y="5422"/>
                  </a:cubicBezTo>
                  <a:cubicBezTo>
                    <a:pt x="27544" y="2348"/>
                    <a:pt x="24612" y="0"/>
                    <a:pt x="2107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83" name="Google Shape;783;p30"/>
            <p:cNvSpPr/>
            <p:nvPr/>
          </p:nvSpPr>
          <p:spPr>
            <a:xfrm>
              <a:off x="335036" y="320140"/>
              <a:ext cx="1723799" cy="440544"/>
            </a:xfrm>
            <a:custGeom>
              <a:avLst/>
              <a:gdLst/>
              <a:ahLst/>
              <a:cxnLst/>
              <a:rect l="l" t="t" r="r" b="b"/>
              <a:pathLst>
                <a:path w="34946" h="8931" extrusionOk="0">
                  <a:moveTo>
                    <a:pt x="12941" y="0"/>
                  </a:moveTo>
                  <a:cubicBezTo>
                    <a:pt x="10778" y="0"/>
                    <a:pt x="8956" y="1621"/>
                    <a:pt x="8631" y="3751"/>
                  </a:cubicBezTo>
                  <a:cubicBezTo>
                    <a:pt x="8376" y="3699"/>
                    <a:pt x="8114" y="3666"/>
                    <a:pt x="7851" y="3666"/>
                  </a:cubicBezTo>
                  <a:cubicBezTo>
                    <a:pt x="7822" y="3666"/>
                    <a:pt x="7792" y="3667"/>
                    <a:pt x="7762" y="3668"/>
                  </a:cubicBezTo>
                  <a:cubicBezTo>
                    <a:pt x="5623" y="3668"/>
                    <a:pt x="3852" y="5230"/>
                    <a:pt x="3468" y="7310"/>
                  </a:cubicBezTo>
                  <a:cubicBezTo>
                    <a:pt x="2181" y="7502"/>
                    <a:pt x="978" y="8070"/>
                    <a:pt x="1" y="8931"/>
                  </a:cubicBezTo>
                  <a:lnTo>
                    <a:pt x="12064" y="8931"/>
                  </a:lnTo>
                  <a:cubicBezTo>
                    <a:pt x="12064" y="8905"/>
                    <a:pt x="12073" y="8872"/>
                    <a:pt x="12073" y="8839"/>
                  </a:cubicBezTo>
                  <a:lnTo>
                    <a:pt x="12190" y="8864"/>
                  </a:lnTo>
                  <a:cubicBezTo>
                    <a:pt x="12190" y="8889"/>
                    <a:pt x="12198" y="8905"/>
                    <a:pt x="12206" y="8931"/>
                  </a:cubicBezTo>
                  <a:lnTo>
                    <a:pt x="34946" y="8931"/>
                  </a:lnTo>
                  <a:cubicBezTo>
                    <a:pt x="33151" y="8049"/>
                    <a:pt x="31891" y="7761"/>
                    <a:pt x="31007" y="7761"/>
                  </a:cubicBezTo>
                  <a:cubicBezTo>
                    <a:pt x="30995" y="7761"/>
                    <a:pt x="30982" y="7761"/>
                    <a:pt x="30969" y="7761"/>
                  </a:cubicBezTo>
                  <a:cubicBezTo>
                    <a:pt x="30786" y="4520"/>
                    <a:pt x="28154" y="1947"/>
                    <a:pt x="24938" y="1947"/>
                  </a:cubicBezTo>
                  <a:cubicBezTo>
                    <a:pt x="22899" y="1955"/>
                    <a:pt x="21003" y="2982"/>
                    <a:pt x="19900" y="4695"/>
                  </a:cubicBezTo>
                  <a:cubicBezTo>
                    <a:pt x="19758" y="3952"/>
                    <a:pt x="19107" y="3409"/>
                    <a:pt x="18346" y="3409"/>
                  </a:cubicBezTo>
                  <a:cubicBezTo>
                    <a:pt x="17987" y="3409"/>
                    <a:pt x="17636" y="3525"/>
                    <a:pt x="17361" y="3751"/>
                  </a:cubicBezTo>
                  <a:lnTo>
                    <a:pt x="17252" y="3734"/>
                  </a:lnTo>
                  <a:cubicBezTo>
                    <a:pt x="16910" y="1612"/>
                    <a:pt x="15113" y="0"/>
                    <a:pt x="1294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784" name="Google Shape;784;p30"/>
          <p:cNvGrpSpPr/>
          <p:nvPr/>
        </p:nvGrpSpPr>
        <p:grpSpPr>
          <a:xfrm>
            <a:off x="-227973" y="109982"/>
            <a:ext cx="4062439" cy="7247623"/>
            <a:chOff x="3734270" y="74249"/>
            <a:chExt cx="3046829" cy="5435717"/>
          </a:xfrm>
        </p:grpSpPr>
        <p:grpSp>
          <p:nvGrpSpPr>
            <p:cNvPr id="785" name="Google Shape;785;p30"/>
            <p:cNvGrpSpPr/>
            <p:nvPr/>
          </p:nvGrpSpPr>
          <p:grpSpPr>
            <a:xfrm rot="312499">
              <a:off x="4269747" y="179454"/>
              <a:ext cx="2417210" cy="2184088"/>
              <a:chOff x="3949525" y="-38550"/>
              <a:chExt cx="2695666" cy="2435690"/>
            </a:xfrm>
          </p:grpSpPr>
          <p:sp>
            <p:nvSpPr>
              <p:cNvPr id="786" name="Google Shape;786;p30"/>
              <p:cNvSpPr/>
              <p:nvPr/>
            </p:nvSpPr>
            <p:spPr>
              <a:xfrm flipH="1">
                <a:off x="5395256" y="293336"/>
                <a:ext cx="998480" cy="850123"/>
              </a:xfrm>
              <a:custGeom>
                <a:avLst/>
                <a:gdLst/>
                <a:ahLst/>
                <a:cxnLst/>
                <a:rect l="l" t="t" r="r" b="b"/>
                <a:pathLst>
                  <a:path w="12774" h="10876" extrusionOk="0">
                    <a:moveTo>
                      <a:pt x="271" y="1"/>
                    </a:moveTo>
                    <a:cubicBezTo>
                      <a:pt x="96" y="1"/>
                      <a:pt x="0" y="7"/>
                      <a:pt x="0" y="7"/>
                    </a:cubicBezTo>
                    <a:lnTo>
                      <a:pt x="3567" y="4576"/>
                    </a:lnTo>
                    <a:lnTo>
                      <a:pt x="7878" y="5361"/>
                    </a:lnTo>
                    <a:lnTo>
                      <a:pt x="5129" y="6673"/>
                    </a:lnTo>
                    <a:lnTo>
                      <a:pt x="5129" y="6673"/>
                    </a:lnTo>
                    <a:lnTo>
                      <a:pt x="9315" y="6331"/>
                    </a:lnTo>
                    <a:lnTo>
                      <a:pt x="7427" y="7935"/>
                    </a:lnTo>
                    <a:cubicBezTo>
                      <a:pt x="9532" y="8745"/>
                      <a:pt x="12773" y="10875"/>
                      <a:pt x="12773" y="10875"/>
                    </a:cubicBezTo>
                    <a:cubicBezTo>
                      <a:pt x="10614" y="499"/>
                      <a:pt x="1921" y="1"/>
                      <a:pt x="271" y="1"/>
                    </a:cubicBezTo>
                    <a:close/>
                  </a:path>
                </a:pathLst>
              </a:custGeom>
              <a:solidFill>
                <a:srgbClr val="0070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87" name="Google Shape;787;p30"/>
              <p:cNvSpPr/>
              <p:nvPr/>
            </p:nvSpPr>
            <p:spPr>
              <a:xfrm flipH="1">
                <a:off x="5395254" y="1046449"/>
                <a:ext cx="1249937" cy="457422"/>
              </a:xfrm>
              <a:custGeom>
                <a:avLst/>
                <a:gdLst/>
                <a:ahLst/>
                <a:cxnLst/>
                <a:rect l="l" t="t" r="r" b="b"/>
                <a:pathLst>
                  <a:path w="15991" h="5852" extrusionOk="0">
                    <a:moveTo>
                      <a:pt x="10295" y="0"/>
                    </a:moveTo>
                    <a:cubicBezTo>
                      <a:pt x="3432" y="0"/>
                      <a:pt x="1" y="5852"/>
                      <a:pt x="1" y="5852"/>
                    </a:cubicBezTo>
                    <a:lnTo>
                      <a:pt x="5715" y="5426"/>
                    </a:lnTo>
                    <a:lnTo>
                      <a:pt x="8773" y="2251"/>
                    </a:lnTo>
                    <a:lnTo>
                      <a:pt x="8296" y="5309"/>
                    </a:lnTo>
                    <a:lnTo>
                      <a:pt x="10351" y="1591"/>
                    </a:lnTo>
                    <a:lnTo>
                      <a:pt x="10610" y="4081"/>
                    </a:lnTo>
                    <a:cubicBezTo>
                      <a:pt x="12440" y="2769"/>
                      <a:pt x="15990" y="1240"/>
                      <a:pt x="15990" y="1240"/>
                    </a:cubicBezTo>
                    <a:cubicBezTo>
                      <a:pt x="13884" y="355"/>
                      <a:pt x="11985" y="0"/>
                      <a:pt x="10295" y="0"/>
                    </a:cubicBezTo>
                    <a:close/>
                  </a:path>
                </a:pathLst>
              </a:custGeom>
              <a:solidFill>
                <a:srgbClr val="0070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88" name="Google Shape;788;p30"/>
              <p:cNvSpPr/>
              <p:nvPr/>
            </p:nvSpPr>
            <p:spPr>
              <a:xfrm flipH="1">
                <a:off x="3949525" y="963360"/>
                <a:ext cx="1414474" cy="409897"/>
              </a:xfrm>
              <a:custGeom>
                <a:avLst/>
                <a:gdLst/>
                <a:ahLst/>
                <a:cxnLst/>
                <a:rect l="l" t="t" r="r" b="b"/>
                <a:pathLst>
                  <a:path w="18096" h="5244" extrusionOk="0">
                    <a:moveTo>
                      <a:pt x="7764" y="0"/>
                    </a:moveTo>
                    <a:cubicBezTo>
                      <a:pt x="5399" y="0"/>
                      <a:pt x="2762" y="656"/>
                      <a:pt x="0" y="2479"/>
                    </a:cubicBezTo>
                    <a:cubicBezTo>
                      <a:pt x="0" y="2479"/>
                      <a:pt x="4169" y="3398"/>
                      <a:pt x="6475" y="4408"/>
                    </a:cubicBezTo>
                    <a:lnTo>
                      <a:pt x="5999" y="1819"/>
                    </a:lnTo>
                    <a:lnTo>
                      <a:pt x="9265" y="5244"/>
                    </a:lnTo>
                    <a:lnTo>
                      <a:pt x="7862" y="2211"/>
                    </a:lnTo>
                    <a:lnTo>
                      <a:pt x="11997" y="4901"/>
                    </a:lnTo>
                    <a:lnTo>
                      <a:pt x="18095" y="4300"/>
                    </a:lnTo>
                    <a:cubicBezTo>
                      <a:pt x="18095" y="4300"/>
                      <a:pt x="13822" y="0"/>
                      <a:pt x="7764" y="0"/>
                    </a:cubicBezTo>
                    <a:close/>
                  </a:path>
                </a:pathLst>
              </a:custGeom>
              <a:solidFill>
                <a:srgbClr val="0070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89" name="Google Shape;789;p30"/>
              <p:cNvSpPr/>
              <p:nvPr/>
            </p:nvSpPr>
            <p:spPr>
              <a:xfrm flipH="1">
                <a:off x="4567262" y="-38550"/>
                <a:ext cx="867944" cy="1195690"/>
              </a:xfrm>
              <a:custGeom>
                <a:avLst/>
                <a:gdLst/>
                <a:ahLst/>
                <a:cxnLst/>
                <a:rect l="l" t="t" r="r" b="b"/>
                <a:pathLst>
                  <a:path w="11104" h="15297" extrusionOk="0">
                    <a:moveTo>
                      <a:pt x="11103" y="0"/>
                    </a:moveTo>
                    <a:cubicBezTo>
                      <a:pt x="11103" y="1"/>
                      <a:pt x="1" y="3392"/>
                      <a:pt x="911" y="15297"/>
                    </a:cubicBezTo>
                    <a:cubicBezTo>
                      <a:pt x="911" y="15297"/>
                      <a:pt x="3685" y="12022"/>
                      <a:pt x="5657" y="10443"/>
                    </a:cubicBezTo>
                    <a:lnTo>
                      <a:pt x="3192" y="9616"/>
                    </a:lnTo>
                    <a:lnTo>
                      <a:pt x="7703" y="8354"/>
                    </a:lnTo>
                    <a:lnTo>
                      <a:pt x="4420" y="8146"/>
                    </a:lnTo>
                    <a:lnTo>
                      <a:pt x="8714" y="5748"/>
                    </a:lnTo>
                    <a:lnTo>
                      <a:pt x="11103" y="0"/>
                    </a:lnTo>
                    <a:close/>
                  </a:path>
                </a:pathLst>
              </a:custGeom>
              <a:solidFill>
                <a:srgbClr val="0070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90" name="Google Shape;790;p30"/>
              <p:cNvSpPr/>
              <p:nvPr/>
            </p:nvSpPr>
            <p:spPr>
              <a:xfrm flipH="1">
                <a:off x="5374388" y="1159006"/>
                <a:ext cx="769925" cy="1238134"/>
              </a:xfrm>
              <a:custGeom>
                <a:avLst/>
                <a:gdLst/>
                <a:ahLst/>
                <a:cxnLst/>
                <a:rect l="l" t="t" r="r" b="b"/>
                <a:pathLst>
                  <a:path w="9850" h="15840" extrusionOk="0">
                    <a:moveTo>
                      <a:pt x="9850" y="1"/>
                    </a:moveTo>
                    <a:lnTo>
                      <a:pt x="9850" y="1"/>
                    </a:lnTo>
                    <a:cubicBezTo>
                      <a:pt x="0" y="6074"/>
                      <a:pt x="4035" y="15840"/>
                      <a:pt x="4035" y="15840"/>
                    </a:cubicBezTo>
                    <a:lnTo>
                      <a:pt x="7085" y="10911"/>
                    </a:lnTo>
                    <a:lnTo>
                      <a:pt x="6374" y="6517"/>
                    </a:lnTo>
                    <a:lnTo>
                      <a:pt x="8505" y="8722"/>
                    </a:lnTo>
                    <a:lnTo>
                      <a:pt x="6784" y="4821"/>
                    </a:lnTo>
                    <a:lnTo>
                      <a:pt x="8906" y="6107"/>
                    </a:lnTo>
                    <a:cubicBezTo>
                      <a:pt x="8956" y="3819"/>
                      <a:pt x="9850" y="1"/>
                      <a:pt x="9850" y="1"/>
                    </a:cubicBezTo>
                    <a:close/>
                  </a:path>
                </a:pathLst>
              </a:custGeom>
              <a:solidFill>
                <a:srgbClr val="0070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91" name="Google Shape;791;p30"/>
              <p:cNvSpPr/>
              <p:nvPr/>
            </p:nvSpPr>
            <p:spPr>
              <a:xfrm flipH="1">
                <a:off x="5374384" y="1034646"/>
                <a:ext cx="1270807" cy="469224"/>
              </a:xfrm>
              <a:custGeom>
                <a:avLst/>
                <a:gdLst/>
                <a:ahLst/>
                <a:cxnLst/>
                <a:rect l="l" t="t" r="r" b="b"/>
                <a:pathLst>
                  <a:path w="16258" h="6003" extrusionOk="0">
                    <a:moveTo>
                      <a:pt x="10097" y="1"/>
                    </a:moveTo>
                    <a:cubicBezTo>
                      <a:pt x="3453" y="1"/>
                      <a:pt x="1" y="6003"/>
                      <a:pt x="1" y="6003"/>
                    </a:cubicBezTo>
                    <a:cubicBezTo>
                      <a:pt x="5302" y="1956"/>
                      <a:pt x="9815" y="1079"/>
                      <a:pt x="12731" y="1079"/>
                    </a:cubicBezTo>
                    <a:cubicBezTo>
                      <a:pt x="14962" y="1079"/>
                      <a:pt x="16258" y="1592"/>
                      <a:pt x="16258" y="1592"/>
                    </a:cubicBezTo>
                    <a:cubicBezTo>
                      <a:pt x="13969" y="449"/>
                      <a:pt x="11914" y="1"/>
                      <a:pt x="10097" y="1"/>
                    </a:cubicBezTo>
                    <a:close/>
                  </a:path>
                </a:pathLst>
              </a:custGeom>
              <a:solidFill>
                <a:srgbClr val="78A3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92" name="Google Shape;792;p30"/>
              <p:cNvSpPr/>
              <p:nvPr/>
            </p:nvSpPr>
            <p:spPr>
              <a:xfrm flipH="1">
                <a:off x="5374386" y="293805"/>
                <a:ext cx="1019350" cy="865287"/>
              </a:xfrm>
              <a:custGeom>
                <a:avLst/>
                <a:gdLst/>
                <a:ahLst/>
                <a:cxnLst/>
                <a:rect l="l" t="t" r="r" b="b"/>
                <a:pathLst>
                  <a:path w="13041" h="11070" extrusionOk="0">
                    <a:moveTo>
                      <a:pt x="91" y="0"/>
                    </a:moveTo>
                    <a:cubicBezTo>
                      <a:pt x="61" y="0"/>
                      <a:pt x="31" y="0"/>
                      <a:pt x="0" y="1"/>
                    </a:cubicBezTo>
                    <a:cubicBezTo>
                      <a:pt x="0" y="1"/>
                      <a:pt x="10050" y="3250"/>
                      <a:pt x="13041" y="11070"/>
                    </a:cubicBezTo>
                    <a:cubicBezTo>
                      <a:pt x="13041" y="11070"/>
                      <a:pt x="11636" y="0"/>
                      <a:pt x="91" y="0"/>
                    </a:cubicBezTo>
                    <a:close/>
                  </a:path>
                </a:pathLst>
              </a:custGeom>
              <a:solidFill>
                <a:srgbClr val="78A3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93" name="Google Shape;793;p30"/>
              <p:cNvSpPr/>
              <p:nvPr/>
            </p:nvSpPr>
            <p:spPr>
              <a:xfrm flipH="1">
                <a:off x="4567261" y="-37925"/>
                <a:ext cx="983472" cy="1155904"/>
              </a:xfrm>
              <a:custGeom>
                <a:avLst/>
                <a:gdLst/>
                <a:ahLst/>
                <a:cxnLst/>
                <a:rect l="l" t="t" r="r" b="b"/>
                <a:pathLst>
                  <a:path w="12582" h="14788" extrusionOk="0">
                    <a:moveTo>
                      <a:pt x="12581" y="1"/>
                    </a:moveTo>
                    <a:cubicBezTo>
                      <a:pt x="0" y="4094"/>
                      <a:pt x="2431" y="14787"/>
                      <a:pt x="2431" y="14787"/>
                    </a:cubicBezTo>
                    <a:cubicBezTo>
                      <a:pt x="4645" y="5306"/>
                      <a:pt x="12581" y="1"/>
                      <a:pt x="12581" y="1"/>
                    </a:cubicBezTo>
                    <a:close/>
                  </a:path>
                </a:pathLst>
              </a:custGeom>
              <a:solidFill>
                <a:srgbClr val="78A3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794" name="Google Shape;794;p30"/>
            <p:cNvSpPr/>
            <p:nvPr/>
          </p:nvSpPr>
          <p:spPr>
            <a:xfrm rot="822121" flipH="1">
              <a:off x="4231896" y="1184641"/>
              <a:ext cx="773829" cy="4294784"/>
            </a:xfrm>
            <a:custGeom>
              <a:avLst/>
              <a:gdLst/>
              <a:ahLst/>
              <a:cxnLst/>
              <a:rect l="l" t="t" r="r" b="b"/>
              <a:pathLst>
                <a:path w="9900" h="35405" extrusionOk="0">
                  <a:moveTo>
                    <a:pt x="0" y="0"/>
                  </a:moveTo>
                  <a:cubicBezTo>
                    <a:pt x="0" y="1"/>
                    <a:pt x="2164" y="9265"/>
                    <a:pt x="2481" y="13785"/>
                  </a:cubicBezTo>
                  <a:cubicBezTo>
                    <a:pt x="2799" y="18304"/>
                    <a:pt x="3484" y="35405"/>
                    <a:pt x="3484" y="35405"/>
                  </a:cubicBezTo>
                  <a:cubicBezTo>
                    <a:pt x="4688" y="34884"/>
                    <a:pt x="5560" y="34276"/>
                    <a:pt x="6802" y="34276"/>
                  </a:cubicBezTo>
                  <a:cubicBezTo>
                    <a:pt x="6834" y="34276"/>
                    <a:pt x="6867" y="34276"/>
                    <a:pt x="6901" y="34277"/>
                  </a:cubicBezTo>
                  <a:cubicBezTo>
                    <a:pt x="7469" y="34284"/>
                    <a:pt x="7935" y="35302"/>
                    <a:pt x="8361" y="35302"/>
                  </a:cubicBezTo>
                  <a:cubicBezTo>
                    <a:pt x="8424" y="35302"/>
                    <a:pt x="8485" y="35280"/>
                    <a:pt x="8546" y="35229"/>
                  </a:cubicBezTo>
                  <a:cubicBezTo>
                    <a:pt x="9014" y="34837"/>
                    <a:pt x="9900" y="34419"/>
                    <a:pt x="9900" y="34419"/>
                  </a:cubicBezTo>
                  <a:cubicBezTo>
                    <a:pt x="9064" y="17269"/>
                    <a:pt x="1" y="2"/>
                    <a:pt x="0" y="0"/>
                  </a:cubicBezTo>
                  <a:close/>
                </a:path>
              </a:pathLst>
            </a:custGeom>
            <a:solidFill>
              <a:srgbClr val="754C2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Tree>
    <p:extLst>
      <p:ext uri="{BB962C8B-B14F-4D97-AF65-F5344CB8AC3E}">
        <p14:creationId xmlns:p14="http://schemas.microsoft.com/office/powerpoint/2010/main" val="3964160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98BB48B6-9552-4C80-A013-F237408909B2}" type="datetimeFigureOut">
              <a:rPr lang="zh-CN" altLang="en-US" smtClean="0"/>
              <a:t>2026/4/29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B5D6DDD-9ED7-4898-A94F-2D1104140EA3}" type="slidenum">
              <a:rPr lang="zh-CN" altLang="en-US" smtClean="0"/>
              <a:t>‹#›</a:t>
            </a:fld>
            <a:endParaRPr lang="zh-CN" altLang="en-US"/>
          </a:p>
        </p:txBody>
      </p:sp>
    </p:spTree>
    <p:extLst>
      <p:ext uri="{BB962C8B-B14F-4D97-AF65-F5344CB8AC3E}">
        <p14:creationId xmlns:p14="http://schemas.microsoft.com/office/powerpoint/2010/main" val="28893359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8BB48B6-9552-4C80-A013-F237408909B2}" type="datetimeFigureOut">
              <a:rPr lang="zh-CN" altLang="en-US" smtClean="0"/>
              <a:t>2026/4/29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B5D6DDD-9ED7-4898-A94F-2D1104140EA3}" type="slidenum">
              <a:rPr lang="zh-CN" altLang="en-US" smtClean="0"/>
              <a:t>‹#›</a:t>
            </a:fld>
            <a:endParaRPr lang="zh-CN" altLang="en-US"/>
          </a:p>
        </p:txBody>
      </p:sp>
    </p:spTree>
    <p:extLst>
      <p:ext uri="{BB962C8B-B14F-4D97-AF65-F5344CB8AC3E}">
        <p14:creationId xmlns:p14="http://schemas.microsoft.com/office/powerpoint/2010/main" val="4178451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98BB48B6-9552-4C80-A013-F237408909B2}" type="datetimeFigureOut">
              <a:rPr lang="zh-CN" altLang="en-US" smtClean="0"/>
              <a:t>2026/4/29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B5D6DDD-9ED7-4898-A94F-2D1104140EA3}" type="slidenum">
              <a:rPr lang="zh-CN" altLang="en-US" smtClean="0"/>
              <a:t>‹#›</a:t>
            </a:fld>
            <a:endParaRPr lang="zh-CN" altLang="en-US"/>
          </a:p>
        </p:txBody>
      </p:sp>
    </p:spTree>
    <p:extLst>
      <p:ext uri="{BB962C8B-B14F-4D97-AF65-F5344CB8AC3E}">
        <p14:creationId xmlns:p14="http://schemas.microsoft.com/office/powerpoint/2010/main" val="36688625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98BB48B6-9552-4C80-A013-F237408909B2}" type="datetimeFigureOut">
              <a:rPr lang="zh-CN" altLang="en-US" smtClean="0"/>
              <a:t>2026/4/29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B5D6DDD-9ED7-4898-A94F-2D1104140EA3}" type="slidenum">
              <a:rPr lang="zh-CN" altLang="en-US" smtClean="0"/>
              <a:t>‹#›</a:t>
            </a:fld>
            <a:endParaRPr lang="zh-CN" altLang="en-US"/>
          </a:p>
        </p:txBody>
      </p:sp>
    </p:spTree>
    <p:extLst>
      <p:ext uri="{BB962C8B-B14F-4D97-AF65-F5344CB8AC3E}">
        <p14:creationId xmlns:p14="http://schemas.microsoft.com/office/powerpoint/2010/main" val="13855264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98BB48B6-9552-4C80-A013-F237408909B2}" type="datetimeFigureOut">
              <a:rPr lang="zh-CN" altLang="en-US" smtClean="0"/>
              <a:t>2026/4/29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B5D6DDD-9ED7-4898-A94F-2D1104140EA3}" type="slidenum">
              <a:rPr lang="zh-CN" altLang="en-US" smtClean="0"/>
              <a:t>‹#›</a:t>
            </a:fld>
            <a:endParaRPr lang="zh-CN" altLang="en-US"/>
          </a:p>
        </p:txBody>
      </p:sp>
    </p:spTree>
    <p:extLst>
      <p:ext uri="{BB962C8B-B14F-4D97-AF65-F5344CB8AC3E}">
        <p14:creationId xmlns:p14="http://schemas.microsoft.com/office/powerpoint/2010/main" val="13707443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98BB48B6-9552-4C80-A013-F237408909B2}" type="datetimeFigureOut">
              <a:rPr lang="zh-CN" altLang="en-US" smtClean="0"/>
              <a:t>2026/4/29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B5D6DDD-9ED7-4898-A94F-2D1104140EA3}" type="slidenum">
              <a:rPr lang="zh-CN" altLang="en-US" smtClean="0"/>
              <a:t>‹#›</a:t>
            </a:fld>
            <a:endParaRPr lang="zh-CN" altLang="en-US"/>
          </a:p>
        </p:txBody>
      </p:sp>
    </p:spTree>
    <p:extLst>
      <p:ext uri="{BB962C8B-B14F-4D97-AF65-F5344CB8AC3E}">
        <p14:creationId xmlns:p14="http://schemas.microsoft.com/office/powerpoint/2010/main" val="7893517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8BB48B6-9552-4C80-A013-F237408909B2}" type="datetimeFigureOut">
              <a:rPr lang="zh-CN" altLang="en-US" smtClean="0"/>
              <a:t>2026/4/29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B5D6DDD-9ED7-4898-A94F-2D1104140EA3}" type="slidenum">
              <a:rPr lang="zh-CN" altLang="en-US" smtClean="0"/>
              <a:t>‹#›</a:t>
            </a:fld>
            <a:endParaRPr lang="zh-CN" altLang="en-US"/>
          </a:p>
        </p:txBody>
      </p:sp>
    </p:spTree>
    <p:extLst>
      <p:ext uri="{BB962C8B-B14F-4D97-AF65-F5344CB8AC3E}">
        <p14:creationId xmlns:p14="http://schemas.microsoft.com/office/powerpoint/2010/main" val="10668065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98BB48B6-9552-4C80-A013-F237408909B2}" type="datetimeFigureOut">
              <a:rPr lang="zh-CN" altLang="en-US" smtClean="0"/>
              <a:t>2026/4/29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B5D6DDD-9ED7-4898-A94F-2D1104140EA3}" type="slidenum">
              <a:rPr lang="zh-CN" altLang="en-US" smtClean="0"/>
              <a:t>‹#›</a:t>
            </a:fld>
            <a:endParaRPr lang="zh-CN" altLang="en-US"/>
          </a:p>
        </p:txBody>
      </p:sp>
    </p:spTree>
    <p:extLst>
      <p:ext uri="{BB962C8B-B14F-4D97-AF65-F5344CB8AC3E}">
        <p14:creationId xmlns:p14="http://schemas.microsoft.com/office/powerpoint/2010/main" val="2168976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98BB48B6-9552-4C80-A013-F237408909B2}" type="datetimeFigureOut">
              <a:rPr lang="zh-CN" altLang="en-US" smtClean="0"/>
              <a:t>2026/4/29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B5D6DDD-9ED7-4898-A94F-2D1104140EA3}" type="slidenum">
              <a:rPr lang="zh-CN" altLang="en-US" smtClean="0"/>
              <a:t>‹#›</a:t>
            </a:fld>
            <a:endParaRPr lang="zh-CN" altLang="en-US"/>
          </a:p>
        </p:txBody>
      </p:sp>
    </p:spTree>
    <p:extLst>
      <p:ext uri="{BB962C8B-B14F-4D97-AF65-F5344CB8AC3E}">
        <p14:creationId xmlns:p14="http://schemas.microsoft.com/office/powerpoint/2010/main" val="27345757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8BB48B6-9552-4C80-A013-F237408909B2}" type="datetimeFigureOut">
              <a:rPr lang="zh-CN" altLang="en-US" smtClean="0"/>
              <a:t>2026/4/29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B5D6DDD-9ED7-4898-A94F-2D1104140EA3}" type="slidenum">
              <a:rPr lang="zh-CN" altLang="en-US" smtClean="0"/>
              <a:t>‹#›</a:t>
            </a:fld>
            <a:endParaRPr lang="zh-CN" altLang="en-US"/>
          </a:p>
        </p:txBody>
      </p:sp>
    </p:spTree>
    <p:extLst>
      <p:ext uri="{BB962C8B-B14F-4D97-AF65-F5344CB8AC3E}">
        <p14:creationId xmlns:p14="http://schemas.microsoft.com/office/powerpoint/2010/main" val="40618771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98BB48B6-9552-4C80-A013-F237408909B2}" type="datetimeFigureOut">
              <a:rPr lang="zh-CN" altLang="en-US" smtClean="0"/>
              <a:t>2026/4/29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B5D6DDD-9ED7-4898-A94F-2D1104140EA3}" type="slidenum">
              <a:rPr lang="zh-CN" altLang="en-US" smtClean="0"/>
              <a:t>‹#›</a:t>
            </a:fld>
            <a:endParaRPr lang="zh-CN" altLang="en-US"/>
          </a:p>
        </p:txBody>
      </p:sp>
    </p:spTree>
    <p:extLst>
      <p:ext uri="{BB962C8B-B14F-4D97-AF65-F5344CB8AC3E}">
        <p14:creationId xmlns:p14="http://schemas.microsoft.com/office/powerpoint/2010/main" val="41056317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5192359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6752714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1825554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1_标题和竖排文字">
    <p:spTree>
      <p:nvGrpSpPr>
        <p:cNvPr id="1" name=""/>
        <p:cNvGrpSpPr/>
        <p:nvPr/>
      </p:nvGrpSpPr>
      <p:grpSpPr>
        <a:xfrm>
          <a:off x="0" y="0"/>
          <a:ext cx="0" cy="0"/>
          <a:chOff x="0" y="0"/>
          <a:chExt cx="0" cy="0"/>
        </a:xfrm>
      </p:grpSpPr>
    </p:spTree>
    <p:extLst>
      <p:ext uri="{BB962C8B-B14F-4D97-AF65-F5344CB8AC3E}">
        <p14:creationId xmlns:p14="http://schemas.microsoft.com/office/powerpoint/2010/main" val="5193608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p:spPr>
        <p:txBody>
          <a:bodyPr/>
          <a:lstStyle/>
          <a:p>
            <a:r>
              <a:rPr lang="en-US"/>
              <a:t>Click to edit Master title style</a:t>
            </a:r>
          </a:p>
        </p:txBody>
      </p:sp>
      <p:sp>
        <p:nvSpPr>
          <p:cNvPr id="3" name="Subtitle 2"/>
          <p:cNvSpPr>
            <a:spLocks noGrp="1"/>
          </p:cNvSpPr>
          <p:nvPr>
            <p:ph type="subTitle" idx="1"/>
          </p:nvPr>
        </p:nvSpPr>
        <p:spPr>
          <a:xfrm>
            <a:off x="914400" y="2590800"/>
            <a:ext cx="4267200" cy="1168400"/>
          </a:xfr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4/29/2026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414067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512445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p:spPr>
        <p:txBody>
          <a:bodyPr anchor="t"/>
          <a:lstStyle>
            <a:lvl1pPr algn="l">
              <a:defRPr sz="2667" b="1" cap="all"/>
            </a:lvl1pPr>
          </a:lstStyle>
          <a:p>
            <a:r>
              <a:rPr lang="en-US"/>
              <a:t>Click to edit Master title style</a:t>
            </a:r>
          </a:p>
        </p:txBody>
      </p:sp>
      <p:sp>
        <p:nvSpPr>
          <p:cNvPr id="3" name="Text Placeholder 2"/>
          <p:cNvSpPr>
            <a:spLocks noGrp="1"/>
          </p:cNvSpPr>
          <p:nvPr>
            <p:ph type="body" idx="1"/>
          </p:nvPr>
        </p:nvSpPr>
        <p:spPr>
          <a:xfrm>
            <a:off x="481542" y="1937809"/>
            <a:ext cx="5181600" cy="1000125"/>
          </a:xfr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3824629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4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098800" y="1066800"/>
            <a:ext cx="2692400" cy="3017309"/>
          </a:xfr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4/29/2026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7601024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04800" y="1023409"/>
            <a:ext cx="2693459"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4" name="Content Placeholder 3"/>
          <p:cNvSpPr>
            <a:spLocks noGrp="1"/>
          </p:cNvSpPr>
          <p:nvPr>
            <p:ph sz="half" idx="2"/>
          </p:nvPr>
        </p:nvSpPr>
        <p:spPr>
          <a:xfrm>
            <a:off x="304800" y="1449917"/>
            <a:ext cx="2693459"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096684" y="1023409"/>
            <a:ext cx="2694517" cy="426508"/>
          </a:xfr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6" name="Content Placeholder 5"/>
          <p:cNvSpPr>
            <a:spLocks noGrp="1"/>
          </p:cNvSpPr>
          <p:nvPr>
            <p:ph sz="quarter" idx="4"/>
          </p:nvPr>
        </p:nvSpPr>
        <p:spPr>
          <a:xfrm>
            <a:off x="3096684" y="1449917"/>
            <a:ext cx="2694517" cy="2634192"/>
          </a:xfr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4/29/2026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0042705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4/29/2026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70725190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797696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p:spPr>
        <p:txBody>
          <a:bodyPr anchor="b"/>
          <a:lstStyle>
            <a:lvl1pPr algn="l">
              <a:defRPr sz="1333" b="1"/>
            </a:lvl1pPr>
          </a:lstStyle>
          <a:p>
            <a:r>
              <a:rPr lang="en-US"/>
              <a:t>Click to edit Master title style</a:t>
            </a:r>
          </a:p>
        </p:txBody>
      </p:sp>
      <p:sp>
        <p:nvSpPr>
          <p:cNvPr id="3" name="Content Placeholder 2"/>
          <p:cNvSpPr>
            <a:spLocks noGrp="1"/>
          </p:cNvSpPr>
          <p:nvPr>
            <p:ph idx="1"/>
          </p:nvPr>
        </p:nvSpPr>
        <p:spPr>
          <a:xfrm>
            <a:off x="2383367" y="182034"/>
            <a:ext cx="3407833" cy="3902075"/>
          </a:xfr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4800" y="956734"/>
            <a:ext cx="2005542" cy="31273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1132233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p:spPr>
        <p:txBody>
          <a:bodyPr anchor="b"/>
          <a:lstStyle>
            <a:lvl1pPr algn="l">
              <a:defRPr sz="1333" b="1"/>
            </a:lvl1pPr>
          </a:lstStyle>
          <a:p>
            <a:r>
              <a:rPr lang="en-US"/>
              <a:t>Click to edit Master title style</a:t>
            </a:r>
          </a:p>
        </p:txBody>
      </p:sp>
      <p:sp>
        <p:nvSpPr>
          <p:cNvPr id="3" name="Picture Placeholder 2"/>
          <p:cNvSpPr>
            <a:spLocks noGrp="1"/>
          </p:cNvSpPr>
          <p:nvPr>
            <p:ph type="pic" idx="1"/>
          </p:nvPr>
        </p:nvSpPr>
        <p:spPr>
          <a:xfrm>
            <a:off x="1194859" y="408517"/>
            <a:ext cx="3657600" cy="2743200"/>
          </a:xfr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451248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781116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4800" y="183092"/>
            <a:ext cx="4013200" cy="39010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4/29/2026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6084407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E28A1-31C6-CD0C-7FE5-23A0E618239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vi-VN"/>
          </a:p>
        </p:txBody>
      </p:sp>
      <p:sp>
        <p:nvSpPr>
          <p:cNvPr id="3" name="Subtitle 2">
            <a:extLst>
              <a:ext uri="{FF2B5EF4-FFF2-40B4-BE49-F238E27FC236}">
                <a16:creationId xmlns:a16="http://schemas.microsoft.com/office/drawing/2014/main" id="{6E4A17BB-BDAC-5CB4-7886-7CCE9B509183}"/>
              </a:ext>
            </a:extLst>
          </p:cNvPr>
          <p:cNvSpPr>
            <a:spLocks noGrp="1"/>
          </p:cNvSpPr>
          <p:nvPr>
            <p:ph type="subTitle" idx="1"/>
          </p:nvPr>
        </p:nvSpPr>
        <p:spPr>
          <a:xfrm>
            <a:off x="1524000" y="3602038"/>
            <a:ext cx="9144000" cy="1655762"/>
          </a:xfrm>
        </p:spPr>
        <p:txBody>
          <a:bodyPr/>
          <a:lstStyle>
            <a:lvl1pPr marL="0" indent="0" algn="ctr">
              <a:buNone/>
              <a:defRPr sz="2400"/>
            </a:lvl1pPr>
            <a:lvl2pPr marL="457223" indent="0" algn="ctr">
              <a:buNone/>
              <a:defRPr sz="2000"/>
            </a:lvl2pPr>
            <a:lvl3pPr marL="914446" indent="0" algn="ctr">
              <a:buNone/>
              <a:defRPr sz="1800"/>
            </a:lvl3pPr>
            <a:lvl4pPr marL="1371669" indent="0" algn="ctr">
              <a:buNone/>
              <a:defRPr sz="1600"/>
            </a:lvl4pPr>
            <a:lvl5pPr marL="1828891" indent="0" algn="ctr">
              <a:buNone/>
              <a:defRPr sz="1600"/>
            </a:lvl5pPr>
            <a:lvl6pPr marL="2286114" indent="0" algn="ctr">
              <a:buNone/>
              <a:defRPr sz="1600"/>
            </a:lvl6pPr>
            <a:lvl7pPr marL="2743337" indent="0" algn="ctr">
              <a:buNone/>
              <a:defRPr sz="1600"/>
            </a:lvl7pPr>
            <a:lvl8pPr marL="3200560" indent="0" algn="ctr">
              <a:buNone/>
              <a:defRPr sz="1600"/>
            </a:lvl8pPr>
            <a:lvl9pPr marL="3657783" indent="0" algn="ctr">
              <a:buNone/>
              <a:defRPr sz="1600"/>
            </a:lvl9pPr>
          </a:lstStyle>
          <a:p>
            <a:r>
              <a:rPr lang="en-US"/>
              <a:t>Click to edit Master subtitle style</a:t>
            </a:r>
            <a:endParaRPr lang="vi-VN"/>
          </a:p>
        </p:txBody>
      </p:sp>
      <p:sp>
        <p:nvSpPr>
          <p:cNvPr id="4" name="Date Placeholder 3">
            <a:extLst>
              <a:ext uri="{FF2B5EF4-FFF2-40B4-BE49-F238E27FC236}">
                <a16:creationId xmlns:a16="http://schemas.microsoft.com/office/drawing/2014/main" id="{1A173E56-7534-47E8-80F2-95F4DC885F7E}"/>
              </a:ext>
            </a:extLst>
          </p:cNvPr>
          <p:cNvSpPr>
            <a:spLocks noGrp="1"/>
          </p:cNvSpPr>
          <p:nvPr>
            <p:ph type="dt" sz="half" idx="10"/>
          </p:nvPr>
        </p:nvSpPr>
        <p:spPr/>
        <p:txBody>
          <a:bodyPr/>
          <a:lstStyle/>
          <a:p>
            <a:fld id="{E0D75E70-B76F-4F76-9575-EA7F545D535A}" type="datetimeFigureOut">
              <a:rPr lang="vi-VN" smtClean="0"/>
              <a:t>29/04/2026</a:t>
            </a:fld>
            <a:endParaRPr lang="vi-VN"/>
          </a:p>
        </p:txBody>
      </p:sp>
      <p:sp>
        <p:nvSpPr>
          <p:cNvPr id="5" name="Footer Placeholder 4">
            <a:extLst>
              <a:ext uri="{FF2B5EF4-FFF2-40B4-BE49-F238E27FC236}">
                <a16:creationId xmlns:a16="http://schemas.microsoft.com/office/drawing/2014/main" id="{2563A4C7-35B4-B988-B0A8-84BA2E0B52BA}"/>
              </a:ext>
            </a:extLst>
          </p:cNvPr>
          <p:cNvSpPr>
            <a:spLocks noGrp="1"/>
          </p:cNvSpPr>
          <p:nvPr>
            <p:ph type="ftr" sz="quarter" idx="11"/>
          </p:nvPr>
        </p:nvSpPr>
        <p:spPr/>
        <p:txBody>
          <a:bodyPr/>
          <a:lstStyle/>
          <a:p>
            <a:endParaRPr lang="vi-VN"/>
          </a:p>
        </p:txBody>
      </p:sp>
      <p:sp>
        <p:nvSpPr>
          <p:cNvPr id="6" name="Slide Number Placeholder 5">
            <a:extLst>
              <a:ext uri="{FF2B5EF4-FFF2-40B4-BE49-F238E27FC236}">
                <a16:creationId xmlns:a16="http://schemas.microsoft.com/office/drawing/2014/main" id="{F725CF87-7033-3B0C-D436-0CAA9A788370}"/>
              </a:ext>
            </a:extLst>
          </p:cNvPr>
          <p:cNvSpPr>
            <a:spLocks noGrp="1"/>
          </p:cNvSpPr>
          <p:nvPr>
            <p:ph type="sldNum" sz="quarter" idx="12"/>
          </p:nvPr>
        </p:nvSpPr>
        <p:spPr/>
        <p:txBody>
          <a:bodyPr/>
          <a:lstStyle/>
          <a:p>
            <a:fld id="{B279CF5B-82D3-4FEA-B9EB-AD7451712007}" type="slidenum">
              <a:rPr lang="vi-VN" smtClean="0"/>
              <a:t>‹#›</a:t>
            </a:fld>
            <a:endParaRPr lang="vi-VN"/>
          </a:p>
        </p:txBody>
      </p:sp>
    </p:spTree>
    <p:extLst>
      <p:ext uri="{BB962C8B-B14F-4D97-AF65-F5344CB8AC3E}">
        <p14:creationId xmlns:p14="http://schemas.microsoft.com/office/powerpoint/2010/main" val="16765234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FB212-B47D-37FD-15E0-7E6836702FA6}"/>
              </a:ext>
            </a:extLst>
          </p:cNvPr>
          <p:cNvSpPr>
            <a:spLocks noGrp="1"/>
          </p:cNvSpPr>
          <p:nvPr>
            <p:ph type="title"/>
          </p:nvPr>
        </p:nvSpPr>
        <p:spPr/>
        <p:txBody>
          <a:bodyPr/>
          <a:lstStyle/>
          <a:p>
            <a:r>
              <a:rPr lang="en-US"/>
              <a:t>Click to edit Master title style</a:t>
            </a:r>
            <a:endParaRPr lang="vi-VN"/>
          </a:p>
        </p:txBody>
      </p:sp>
      <p:sp>
        <p:nvSpPr>
          <p:cNvPr id="3" name="Content Placeholder 2">
            <a:extLst>
              <a:ext uri="{FF2B5EF4-FFF2-40B4-BE49-F238E27FC236}">
                <a16:creationId xmlns:a16="http://schemas.microsoft.com/office/drawing/2014/main" id="{1CDA47E4-A919-7862-5EA6-C5953AEC772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a:extLst>
              <a:ext uri="{FF2B5EF4-FFF2-40B4-BE49-F238E27FC236}">
                <a16:creationId xmlns:a16="http://schemas.microsoft.com/office/drawing/2014/main" id="{7F1BC695-5B3B-0E2B-6208-0A5865BCA7EC}"/>
              </a:ext>
            </a:extLst>
          </p:cNvPr>
          <p:cNvSpPr>
            <a:spLocks noGrp="1"/>
          </p:cNvSpPr>
          <p:nvPr>
            <p:ph type="dt" sz="half" idx="10"/>
          </p:nvPr>
        </p:nvSpPr>
        <p:spPr/>
        <p:txBody>
          <a:bodyPr/>
          <a:lstStyle/>
          <a:p>
            <a:fld id="{E0D75E70-B76F-4F76-9575-EA7F545D535A}" type="datetimeFigureOut">
              <a:rPr lang="vi-VN" smtClean="0"/>
              <a:t>29/04/2026</a:t>
            </a:fld>
            <a:endParaRPr lang="vi-VN"/>
          </a:p>
        </p:txBody>
      </p:sp>
      <p:sp>
        <p:nvSpPr>
          <p:cNvPr id="5" name="Footer Placeholder 4">
            <a:extLst>
              <a:ext uri="{FF2B5EF4-FFF2-40B4-BE49-F238E27FC236}">
                <a16:creationId xmlns:a16="http://schemas.microsoft.com/office/drawing/2014/main" id="{A6FC8EF6-C910-6F8B-1A6F-2949519F0B9A}"/>
              </a:ext>
            </a:extLst>
          </p:cNvPr>
          <p:cNvSpPr>
            <a:spLocks noGrp="1"/>
          </p:cNvSpPr>
          <p:nvPr>
            <p:ph type="ftr" sz="quarter" idx="11"/>
          </p:nvPr>
        </p:nvSpPr>
        <p:spPr/>
        <p:txBody>
          <a:bodyPr/>
          <a:lstStyle/>
          <a:p>
            <a:endParaRPr lang="vi-VN"/>
          </a:p>
        </p:txBody>
      </p:sp>
      <p:sp>
        <p:nvSpPr>
          <p:cNvPr id="6" name="Slide Number Placeholder 5">
            <a:extLst>
              <a:ext uri="{FF2B5EF4-FFF2-40B4-BE49-F238E27FC236}">
                <a16:creationId xmlns:a16="http://schemas.microsoft.com/office/drawing/2014/main" id="{00B8DBA5-A1A9-C0CF-23F7-234521A9F9D8}"/>
              </a:ext>
            </a:extLst>
          </p:cNvPr>
          <p:cNvSpPr>
            <a:spLocks noGrp="1"/>
          </p:cNvSpPr>
          <p:nvPr>
            <p:ph type="sldNum" sz="quarter" idx="12"/>
          </p:nvPr>
        </p:nvSpPr>
        <p:spPr/>
        <p:txBody>
          <a:bodyPr/>
          <a:lstStyle/>
          <a:p>
            <a:fld id="{B279CF5B-82D3-4FEA-B9EB-AD7451712007}" type="slidenum">
              <a:rPr lang="vi-VN" smtClean="0"/>
              <a:t>‹#›</a:t>
            </a:fld>
            <a:endParaRPr lang="vi-VN"/>
          </a:p>
        </p:txBody>
      </p:sp>
    </p:spTree>
    <p:extLst>
      <p:ext uri="{BB962C8B-B14F-4D97-AF65-F5344CB8AC3E}">
        <p14:creationId xmlns:p14="http://schemas.microsoft.com/office/powerpoint/2010/main" val="173662052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2E0A8-262E-1EFB-8F4F-456A1B6479B7}"/>
              </a:ext>
            </a:extLst>
          </p:cNvPr>
          <p:cNvSpPr>
            <a:spLocks noGrp="1"/>
          </p:cNvSpPr>
          <p:nvPr>
            <p:ph type="title"/>
          </p:nvPr>
        </p:nvSpPr>
        <p:spPr>
          <a:xfrm>
            <a:off x="831850" y="1709739"/>
            <a:ext cx="10515600" cy="2852737"/>
          </a:xfrm>
        </p:spPr>
        <p:txBody>
          <a:bodyPr anchor="b"/>
          <a:lstStyle>
            <a:lvl1pPr>
              <a:defRPr sz="6000"/>
            </a:lvl1pPr>
          </a:lstStyle>
          <a:p>
            <a:r>
              <a:rPr lang="en-US"/>
              <a:t>Click to edit Master title style</a:t>
            </a:r>
            <a:endParaRPr lang="vi-VN"/>
          </a:p>
        </p:txBody>
      </p:sp>
      <p:sp>
        <p:nvSpPr>
          <p:cNvPr id="3" name="Text Placeholder 2">
            <a:extLst>
              <a:ext uri="{FF2B5EF4-FFF2-40B4-BE49-F238E27FC236}">
                <a16:creationId xmlns:a16="http://schemas.microsoft.com/office/drawing/2014/main" id="{DB23A663-425E-0904-6511-D15C0D21FA8F}"/>
              </a:ext>
            </a:extLst>
          </p:cNvPr>
          <p:cNvSpPr>
            <a:spLocks noGrp="1"/>
          </p:cNvSpPr>
          <p:nvPr>
            <p:ph type="body" idx="1"/>
          </p:nvPr>
        </p:nvSpPr>
        <p:spPr>
          <a:xfrm>
            <a:off x="831850" y="4589464"/>
            <a:ext cx="10515600" cy="1500187"/>
          </a:xfrm>
        </p:spPr>
        <p:txBody>
          <a:bodyPr/>
          <a:lstStyle>
            <a:lvl1pPr marL="0" indent="0">
              <a:buNone/>
              <a:defRPr sz="2400">
                <a:solidFill>
                  <a:schemeClr val="tx1">
                    <a:tint val="75000"/>
                  </a:schemeClr>
                </a:solidFill>
              </a:defRPr>
            </a:lvl1pPr>
            <a:lvl2pPr marL="457223" indent="0">
              <a:buNone/>
              <a:defRPr sz="2000">
                <a:solidFill>
                  <a:schemeClr val="tx1">
                    <a:tint val="75000"/>
                  </a:schemeClr>
                </a:solidFill>
              </a:defRPr>
            </a:lvl2pPr>
            <a:lvl3pPr marL="914446" indent="0">
              <a:buNone/>
              <a:defRPr sz="1800">
                <a:solidFill>
                  <a:schemeClr val="tx1">
                    <a:tint val="75000"/>
                  </a:schemeClr>
                </a:solidFill>
              </a:defRPr>
            </a:lvl3pPr>
            <a:lvl4pPr marL="1371669" indent="0">
              <a:buNone/>
              <a:defRPr sz="1600">
                <a:solidFill>
                  <a:schemeClr val="tx1">
                    <a:tint val="75000"/>
                  </a:schemeClr>
                </a:solidFill>
              </a:defRPr>
            </a:lvl4pPr>
            <a:lvl5pPr marL="1828891" indent="0">
              <a:buNone/>
              <a:defRPr sz="1600">
                <a:solidFill>
                  <a:schemeClr val="tx1">
                    <a:tint val="75000"/>
                  </a:schemeClr>
                </a:solidFill>
              </a:defRPr>
            </a:lvl5pPr>
            <a:lvl6pPr marL="2286114" indent="0">
              <a:buNone/>
              <a:defRPr sz="1600">
                <a:solidFill>
                  <a:schemeClr val="tx1">
                    <a:tint val="75000"/>
                  </a:schemeClr>
                </a:solidFill>
              </a:defRPr>
            </a:lvl6pPr>
            <a:lvl7pPr marL="2743337" indent="0">
              <a:buNone/>
              <a:defRPr sz="1600">
                <a:solidFill>
                  <a:schemeClr val="tx1">
                    <a:tint val="75000"/>
                  </a:schemeClr>
                </a:solidFill>
              </a:defRPr>
            </a:lvl7pPr>
            <a:lvl8pPr marL="3200560" indent="0">
              <a:buNone/>
              <a:defRPr sz="1600">
                <a:solidFill>
                  <a:schemeClr val="tx1">
                    <a:tint val="75000"/>
                  </a:schemeClr>
                </a:solidFill>
              </a:defRPr>
            </a:lvl8pPr>
            <a:lvl9pPr marL="3657783"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120006F-C0A0-5C99-8AF1-7644B23274BD}"/>
              </a:ext>
            </a:extLst>
          </p:cNvPr>
          <p:cNvSpPr>
            <a:spLocks noGrp="1"/>
          </p:cNvSpPr>
          <p:nvPr>
            <p:ph type="dt" sz="half" idx="10"/>
          </p:nvPr>
        </p:nvSpPr>
        <p:spPr/>
        <p:txBody>
          <a:bodyPr/>
          <a:lstStyle/>
          <a:p>
            <a:fld id="{E0D75E70-B76F-4F76-9575-EA7F545D535A}" type="datetimeFigureOut">
              <a:rPr lang="vi-VN" smtClean="0"/>
              <a:t>29/04/2026</a:t>
            </a:fld>
            <a:endParaRPr lang="vi-VN"/>
          </a:p>
        </p:txBody>
      </p:sp>
      <p:sp>
        <p:nvSpPr>
          <p:cNvPr id="5" name="Footer Placeholder 4">
            <a:extLst>
              <a:ext uri="{FF2B5EF4-FFF2-40B4-BE49-F238E27FC236}">
                <a16:creationId xmlns:a16="http://schemas.microsoft.com/office/drawing/2014/main" id="{54F06F71-51C8-4ED6-691B-AF7D161F8B84}"/>
              </a:ext>
            </a:extLst>
          </p:cNvPr>
          <p:cNvSpPr>
            <a:spLocks noGrp="1"/>
          </p:cNvSpPr>
          <p:nvPr>
            <p:ph type="ftr" sz="quarter" idx="11"/>
          </p:nvPr>
        </p:nvSpPr>
        <p:spPr/>
        <p:txBody>
          <a:bodyPr/>
          <a:lstStyle/>
          <a:p>
            <a:endParaRPr lang="vi-VN"/>
          </a:p>
        </p:txBody>
      </p:sp>
      <p:sp>
        <p:nvSpPr>
          <p:cNvPr id="6" name="Slide Number Placeholder 5">
            <a:extLst>
              <a:ext uri="{FF2B5EF4-FFF2-40B4-BE49-F238E27FC236}">
                <a16:creationId xmlns:a16="http://schemas.microsoft.com/office/drawing/2014/main" id="{C0DBD89E-E07B-4999-E009-EA8755C180CC}"/>
              </a:ext>
            </a:extLst>
          </p:cNvPr>
          <p:cNvSpPr>
            <a:spLocks noGrp="1"/>
          </p:cNvSpPr>
          <p:nvPr>
            <p:ph type="sldNum" sz="quarter" idx="12"/>
          </p:nvPr>
        </p:nvSpPr>
        <p:spPr/>
        <p:txBody>
          <a:bodyPr/>
          <a:lstStyle/>
          <a:p>
            <a:fld id="{B279CF5B-82D3-4FEA-B9EB-AD7451712007}" type="slidenum">
              <a:rPr lang="vi-VN" smtClean="0"/>
              <a:t>‹#›</a:t>
            </a:fld>
            <a:endParaRPr lang="vi-VN"/>
          </a:p>
        </p:txBody>
      </p:sp>
    </p:spTree>
    <p:extLst>
      <p:ext uri="{BB962C8B-B14F-4D97-AF65-F5344CB8AC3E}">
        <p14:creationId xmlns:p14="http://schemas.microsoft.com/office/powerpoint/2010/main" val="357383240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90734-AC0E-E807-8B98-3C61A005B9F9}"/>
              </a:ext>
            </a:extLst>
          </p:cNvPr>
          <p:cNvSpPr>
            <a:spLocks noGrp="1"/>
          </p:cNvSpPr>
          <p:nvPr>
            <p:ph type="title"/>
          </p:nvPr>
        </p:nvSpPr>
        <p:spPr/>
        <p:txBody>
          <a:bodyPr/>
          <a:lstStyle/>
          <a:p>
            <a:r>
              <a:rPr lang="en-US"/>
              <a:t>Click to edit Master title style</a:t>
            </a:r>
            <a:endParaRPr lang="vi-VN"/>
          </a:p>
        </p:txBody>
      </p:sp>
      <p:sp>
        <p:nvSpPr>
          <p:cNvPr id="3" name="Content Placeholder 2">
            <a:extLst>
              <a:ext uri="{FF2B5EF4-FFF2-40B4-BE49-F238E27FC236}">
                <a16:creationId xmlns:a16="http://schemas.microsoft.com/office/drawing/2014/main" id="{E378B31D-DD2C-2245-0AE5-9B32C5BE3ED7}"/>
              </a:ext>
            </a:extLst>
          </p:cNvPr>
          <p:cNvSpPr>
            <a:spLocks noGrp="1"/>
          </p:cNvSpPr>
          <p:nvPr>
            <p:ph sz="half" idx="1"/>
          </p:nvPr>
        </p:nvSpPr>
        <p:spPr>
          <a:xfrm>
            <a:off x="838200" y="1825626"/>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Content Placeholder 3">
            <a:extLst>
              <a:ext uri="{FF2B5EF4-FFF2-40B4-BE49-F238E27FC236}">
                <a16:creationId xmlns:a16="http://schemas.microsoft.com/office/drawing/2014/main" id="{01B4EA0F-7B4B-ADD0-2DF3-7824D24346A0}"/>
              </a:ext>
            </a:extLst>
          </p:cNvPr>
          <p:cNvSpPr>
            <a:spLocks noGrp="1"/>
          </p:cNvSpPr>
          <p:nvPr>
            <p:ph sz="half" idx="2"/>
          </p:nvPr>
        </p:nvSpPr>
        <p:spPr>
          <a:xfrm>
            <a:off x="6172200" y="1825626"/>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Date Placeholder 4">
            <a:extLst>
              <a:ext uri="{FF2B5EF4-FFF2-40B4-BE49-F238E27FC236}">
                <a16:creationId xmlns:a16="http://schemas.microsoft.com/office/drawing/2014/main" id="{DB6A02AF-B2DD-4642-8F60-6780AF0AD9C8}"/>
              </a:ext>
            </a:extLst>
          </p:cNvPr>
          <p:cNvSpPr>
            <a:spLocks noGrp="1"/>
          </p:cNvSpPr>
          <p:nvPr>
            <p:ph type="dt" sz="half" idx="10"/>
          </p:nvPr>
        </p:nvSpPr>
        <p:spPr/>
        <p:txBody>
          <a:bodyPr/>
          <a:lstStyle/>
          <a:p>
            <a:fld id="{E0D75E70-B76F-4F76-9575-EA7F545D535A}" type="datetimeFigureOut">
              <a:rPr lang="vi-VN" smtClean="0"/>
              <a:t>29/04/2026</a:t>
            </a:fld>
            <a:endParaRPr lang="vi-VN"/>
          </a:p>
        </p:txBody>
      </p:sp>
      <p:sp>
        <p:nvSpPr>
          <p:cNvPr id="6" name="Footer Placeholder 5">
            <a:extLst>
              <a:ext uri="{FF2B5EF4-FFF2-40B4-BE49-F238E27FC236}">
                <a16:creationId xmlns:a16="http://schemas.microsoft.com/office/drawing/2014/main" id="{5A89A240-3518-BA82-F06C-62AF2DC10AE9}"/>
              </a:ext>
            </a:extLst>
          </p:cNvPr>
          <p:cNvSpPr>
            <a:spLocks noGrp="1"/>
          </p:cNvSpPr>
          <p:nvPr>
            <p:ph type="ftr" sz="quarter" idx="11"/>
          </p:nvPr>
        </p:nvSpPr>
        <p:spPr/>
        <p:txBody>
          <a:bodyPr/>
          <a:lstStyle/>
          <a:p>
            <a:endParaRPr lang="vi-VN"/>
          </a:p>
        </p:txBody>
      </p:sp>
      <p:sp>
        <p:nvSpPr>
          <p:cNvPr id="7" name="Slide Number Placeholder 6">
            <a:extLst>
              <a:ext uri="{FF2B5EF4-FFF2-40B4-BE49-F238E27FC236}">
                <a16:creationId xmlns:a16="http://schemas.microsoft.com/office/drawing/2014/main" id="{966BEF8B-48F7-18BB-A863-FC5B9B749DD4}"/>
              </a:ext>
            </a:extLst>
          </p:cNvPr>
          <p:cNvSpPr>
            <a:spLocks noGrp="1"/>
          </p:cNvSpPr>
          <p:nvPr>
            <p:ph type="sldNum" sz="quarter" idx="12"/>
          </p:nvPr>
        </p:nvSpPr>
        <p:spPr/>
        <p:txBody>
          <a:bodyPr/>
          <a:lstStyle/>
          <a:p>
            <a:fld id="{B279CF5B-82D3-4FEA-B9EB-AD7451712007}" type="slidenum">
              <a:rPr lang="vi-VN" smtClean="0"/>
              <a:t>‹#›</a:t>
            </a:fld>
            <a:endParaRPr lang="vi-VN"/>
          </a:p>
        </p:txBody>
      </p:sp>
    </p:spTree>
    <p:extLst>
      <p:ext uri="{BB962C8B-B14F-4D97-AF65-F5344CB8AC3E}">
        <p14:creationId xmlns:p14="http://schemas.microsoft.com/office/powerpoint/2010/main" val="27792936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28918-1B52-634C-84B5-8BB8AA0C7580}"/>
              </a:ext>
            </a:extLst>
          </p:cNvPr>
          <p:cNvSpPr>
            <a:spLocks noGrp="1"/>
          </p:cNvSpPr>
          <p:nvPr>
            <p:ph type="title"/>
          </p:nvPr>
        </p:nvSpPr>
        <p:spPr>
          <a:xfrm>
            <a:off x="839788" y="365126"/>
            <a:ext cx="10515600" cy="1325563"/>
          </a:xfrm>
        </p:spPr>
        <p:txBody>
          <a:bodyPr/>
          <a:lstStyle/>
          <a:p>
            <a:r>
              <a:rPr lang="en-US"/>
              <a:t>Click to edit Master title style</a:t>
            </a:r>
            <a:endParaRPr lang="vi-VN"/>
          </a:p>
        </p:txBody>
      </p:sp>
      <p:sp>
        <p:nvSpPr>
          <p:cNvPr id="3" name="Text Placeholder 2">
            <a:extLst>
              <a:ext uri="{FF2B5EF4-FFF2-40B4-BE49-F238E27FC236}">
                <a16:creationId xmlns:a16="http://schemas.microsoft.com/office/drawing/2014/main" id="{5F409DB4-93A0-A2B8-A36F-2AD48C1D6F18}"/>
              </a:ext>
            </a:extLst>
          </p:cNvPr>
          <p:cNvSpPr>
            <a:spLocks noGrp="1"/>
          </p:cNvSpPr>
          <p:nvPr>
            <p:ph type="body" idx="1"/>
          </p:nvPr>
        </p:nvSpPr>
        <p:spPr>
          <a:xfrm>
            <a:off x="839789" y="1681163"/>
            <a:ext cx="5157787" cy="823912"/>
          </a:xfrm>
        </p:spPr>
        <p:txBody>
          <a:bodyPr anchor="b"/>
          <a:lstStyle>
            <a:lvl1pPr marL="0" indent="0">
              <a:buNone/>
              <a:defRPr sz="2400" b="1"/>
            </a:lvl1pPr>
            <a:lvl2pPr marL="457223" indent="0">
              <a:buNone/>
              <a:defRPr sz="2000" b="1"/>
            </a:lvl2pPr>
            <a:lvl3pPr marL="914446" indent="0">
              <a:buNone/>
              <a:defRPr sz="1800" b="1"/>
            </a:lvl3pPr>
            <a:lvl4pPr marL="1371669" indent="0">
              <a:buNone/>
              <a:defRPr sz="1600" b="1"/>
            </a:lvl4pPr>
            <a:lvl5pPr marL="1828891" indent="0">
              <a:buNone/>
              <a:defRPr sz="1600" b="1"/>
            </a:lvl5pPr>
            <a:lvl6pPr marL="2286114" indent="0">
              <a:buNone/>
              <a:defRPr sz="1600" b="1"/>
            </a:lvl6pPr>
            <a:lvl7pPr marL="2743337" indent="0">
              <a:buNone/>
              <a:defRPr sz="1600" b="1"/>
            </a:lvl7pPr>
            <a:lvl8pPr marL="3200560" indent="0">
              <a:buNone/>
              <a:defRPr sz="1600" b="1"/>
            </a:lvl8pPr>
            <a:lvl9pPr marL="3657783"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16C1EEB-B8FE-3826-AD7A-DE124A8B8521}"/>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5" name="Text Placeholder 4">
            <a:extLst>
              <a:ext uri="{FF2B5EF4-FFF2-40B4-BE49-F238E27FC236}">
                <a16:creationId xmlns:a16="http://schemas.microsoft.com/office/drawing/2014/main" id="{EABD945B-9C01-C363-5741-16DCC02EF2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23" indent="0">
              <a:buNone/>
              <a:defRPr sz="2000" b="1"/>
            </a:lvl2pPr>
            <a:lvl3pPr marL="914446" indent="0">
              <a:buNone/>
              <a:defRPr sz="1800" b="1"/>
            </a:lvl3pPr>
            <a:lvl4pPr marL="1371669" indent="0">
              <a:buNone/>
              <a:defRPr sz="1600" b="1"/>
            </a:lvl4pPr>
            <a:lvl5pPr marL="1828891" indent="0">
              <a:buNone/>
              <a:defRPr sz="1600" b="1"/>
            </a:lvl5pPr>
            <a:lvl6pPr marL="2286114" indent="0">
              <a:buNone/>
              <a:defRPr sz="1600" b="1"/>
            </a:lvl6pPr>
            <a:lvl7pPr marL="2743337" indent="0">
              <a:buNone/>
              <a:defRPr sz="1600" b="1"/>
            </a:lvl7pPr>
            <a:lvl8pPr marL="3200560" indent="0">
              <a:buNone/>
              <a:defRPr sz="1600" b="1"/>
            </a:lvl8pPr>
            <a:lvl9pPr marL="3657783"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A7B3816-0A9F-AC57-D058-45E40D3FA2E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7" name="Date Placeholder 6">
            <a:extLst>
              <a:ext uri="{FF2B5EF4-FFF2-40B4-BE49-F238E27FC236}">
                <a16:creationId xmlns:a16="http://schemas.microsoft.com/office/drawing/2014/main" id="{11A0ACAB-AB01-3872-E8D2-C247CA0716A4}"/>
              </a:ext>
            </a:extLst>
          </p:cNvPr>
          <p:cNvSpPr>
            <a:spLocks noGrp="1"/>
          </p:cNvSpPr>
          <p:nvPr>
            <p:ph type="dt" sz="half" idx="10"/>
          </p:nvPr>
        </p:nvSpPr>
        <p:spPr/>
        <p:txBody>
          <a:bodyPr/>
          <a:lstStyle/>
          <a:p>
            <a:fld id="{E0D75E70-B76F-4F76-9575-EA7F545D535A}" type="datetimeFigureOut">
              <a:rPr lang="vi-VN" smtClean="0"/>
              <a:t>29/04/2026</a:t>
            </a:fld>
            <a:endParaRPr lang="vi-VN"/>
          </a:p>
        </p:txBody>
      </p:sp>
      <p:sp>
        <p:nvSpPr>
          <p:cNvPr id="8" name="Footer Placeholder 7">
            <a:extLst>
              <a:ext uri="{FF2B5EF4-FFF2-40B4-BE49-F238E27FC236}">
                <a16:creationId xmlns:a16="http://schemas.microsoft.com/office/drawing/2014/main" id="{DB25F88F-D63B-E86B-4C56-050B43910C8F}"/>
              </a:ext>
            </a:extLst>
          </p:cNvPr>
          <p:cNvSpPr>
            <a:spLocks noGrp="1"/>
          </p:cNvSpPr>
          <p:nvPr>
            <p:ph type="ftr" sz="quarter" idx="11"/>
          </p:nvPr>
        </p:nvSpPr>
        <p:spPr/>
        <p:txBody>
          <a:bodyPr/>
          <a:lstStyle/>
          <a:p>
            <a:endParaRPr lang="vi-VN"/>
          </a:p>
        </p:txBody>
      </p:sp>
      <p:sp>
        <p:nvSpPr>
          <p:cNvPr id="9" name="Slide Number Placeholder 8">
            <a:extLst>
              <a:ext uri="{FF2B5EF4-FFF2-40B4-BE49-F238E27FC236}">
                <a16:creationId xmlns:a16="http://schemas.microsoft.com/office/drawing/2014/main" id="{02C0B2F5-35AC-0B9B-4615-ADCABC9211ED}"/>
              </a:ext>
            </a:extLst>
          </p:cNvPr>
          <p:cNvSpPr>
            <a:spLocks noGrp="1"/>
          </p:cNvSpPr>
          <p:nvPr>
            <p:ph type="sldNum" sz="quarter" idx="12"/>
          </p:nvPr>
        </p:nvSpPr>
        <p:spPr/>
        <p:txBody>
          <a:bodyPr/>
          <a:lstStyle/>
          <a:p>
            <a:fld id="{B279CF5B-82D3-4FEA-B9EB-AD7451712007}" type="slidenum">
              <a:rPr lang="vi-VN" smtClean="0"/>
              <a:t>‹#›</a:t>
            </a:fld>
            <a:endParaRPr lang="vi-VN"/>
          </a:p>
        </p:txBody>
      </p:sp>
    </p:spTree>
    <p:extLst>
      <p:ext uri="{BB962C8B-B14F-4D97-AF65-F5344CB8AC3E}">
        <p14:creationId xmlns:p14="http://schemas.microsoft.com/office/powerpoint/2010/main" val="33889892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EB84A-5061-B56B-46C3-3290DEB71DD5}"/>
              </a:ext>
            </a:extLst>
          </p:cNvPr>
          <p:cNvSpPr>
            <a:spLocks noGrp="1"/>
          </p:cNvSpPr>
          <p:nvPr>
            <p:ph type="title"/>
          </p:nvPr>
        </p:nvSpPr>
        <p:spPr/>
        <p:txBody>
          <a:bodyPr/>
          <a:lstStyle/>
          <a:p>
            <a:r>
              <a:rPr lang="en-US"/>
              <a:t>Click to edit Master title style</a:t>
            </a:r>
            <a:endParaRPr lang="vi-VN"/>
          </a:p>
        </p:txBody>
      </p:sp>
      <p:sp>
        <p:nvSpPr>
          <p:cNvPr id="3" name="Date Placeholder 2">
            <a:extLst>
              <a:ext uri="{FF2B5EF4-FFF2-40B4-BE49-F238E27FC236}">
                <a16:creationId xmlns:a16="http://schemas.microsoft.com/office/drawing/2014/main" id="{771570E3-2F2B-F8CF-4213-2480943ACD75}"/>
              </a:ext>
            </a:extLst>
          </p:cNvPr>
          <p:cNvSpPr>
            <a:spLocks noGrp="1"/>
          </p:cNvSpPr>
          <p:nvPr>
            <p:ph type="dt" sz="half" idx="10"/>
          </p:nvPr>
        </p:nvSpPr>
        <p:spPr/>
        <p:txBody>
          <a:bodyPr/>
          <a:lstStyle/>
          <a:p>
            <a:fld id="{E0D75E70-B76F-4F76-9575-EA7F545D535A}" type="datetimeFigureOut">
              <a:rPr lang="vi-VN" smtClean="0"/>
              <a:t>29/04/2026</a:t>
            </a:fld>
            <a:endParaRPr lang="vi-VN"/>
          </a:p>
        </p:txBody>
      </p:sp>
      <p:sp>
        <p:nvSpPr>
          <p:cNvPr id="4" name="Footer Placeholder 3">
            <a:extLst>
              <a:ext uri="{FF2B5EF4-FFF2-40B4-BE49-F238E27FC236}">
                <a16:creationId xmlns:a16="http://schemas.microsoft.com/office/drawing/2014/main" id="{25B49782-DB5D-D16A-CB51-2E2F603F6040}"/>
              </a:ext>
            </a:extLst>
          </p:cNvPr>
          <p:cNvSpPr>
            <a:spLocks noGrp="1"/>
          </p:cNvSpPr>
          <p:nvPr>
            <p:ph type="ftr" sz="quarter" idx="11"/>
          </p:nvPr>
        </p:nvSpPr>
        <p:spPr/>
        <p:txBody>
          <a:bodyPr/>
          <a:lstStyle/>
          <a:p>
            <a:endParaRPr lang="vi-VN"/>
          </a:p>
        </p:txBody>
      </p:sp>
      <p:sp>
        <p:nvSpPr>
          <p:cNvPr id="5" name="Slide Number Placeholder 4">
            <a:extLst>
              <a:ext uri="{FF2B5EF4-FFF2-40B4-BE49-F238E27FC236}">
                <a16:creationId xmlns:a16="http://schemas.microsoft.com/office/drawing/2014/main" id="{A1B21C09-A77B-548B-A38B-5BDFAC9E5DDF}"/>
              </a:ext>
            </a:extLst>
          </p:cNvPr>
          <p:cNvSpPr>
            <a:spLocks noGrp="1"/>
          </p:cNvSpPr>
          <p:nvPr>
            <p:ph type="sldNum" sz="quarter" idx="12"/>
          </p:nvPr>
        </p:nvSpPr>
        <p:spPr/>
        <p:txBody>
          <a:bodyPr/>
          <a:lstStyle/>
          <a:p>
            <a:fld id="{B279CF5B-82D3-4FEA-B9EB-AD7451712007}" type="slidenum">
              <a:rPr lang="vi-VN" smtClean="0"/>
              <a:t>‹#›</a:t>
            </a:fld>
            <a:endParaRPr lang="vi-VN"/>
          </a:p>
        </p:txBody>
      </p:sp>
    </p:spTree>
    <p:extLst>
      <p:ext uri="{BB962C8B-B14F-4D97-AF65-F5344CB8AC3E}">
        <p14:creationId xmlns:p14="http://schemas.microsoft.com/office/powerpoint/2010/main" val="2122608945"/>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6FFBF0-6874-1846-1518-D6EB01A92224}"/>
              </a:ext>
            </a:extLst>
          </p:cNvPr>
          <p:cNvSpPr>
            <a:spLocks noGrp="1"/>
          </p:cNvSpPr>
          <p:nvPr>
            <p:ph type="dt" sz="half" idx="10"/>
          </p:nvPr>
        </p:nvSpPr>
        <p:spPr/>
        <p:txBody>
          <a:bodyPr/>
          <a:lstStyle/>
          <a:p>
            <a:fld id="{E0D75E70-B76F-4F76-9575-EA7F545D535A}" type="datetimeFigureOut">
              <a:rPr lang="vi-VN" smtClean="0"/>
              <a:t>29/04/2026</a:t>
            </a:fld>
            <a:endParaRPr lang="vi-VN"/>
          </a:p>
        </p:txBody>
      </p:sp>
      <p:sp>
        <p:nvSpPr>
          <p:cNvPr id="3" name="Footer Placeholder 2">
            <a:extLst>
              <a:ext uri="{FF2B5EF4-FFF2-40B4-BE49-F238E27FC236}">
                <a16:creationId xmlns:a16="http://schemas.microsoft.com/office/drawing/2014/main" id="{B9A10652-DE7C-5CC2-202F-51CA60F16758}"/>
              </a:ext>
            </a:extLst>
          </p:cNvPr>
          <p:cNvSpPr>
            <a:spLocks noGrp="1"/>
          </p:cNvSpPr>
          <p:nvPr>
            <p:ph type="ftr" sz="quarter" idx="11"/>
          </p:nvPr>
        </p:nvSpPr>
        <p:spPr/>
        <p:txBody>
          <a:bodyPr/>
          <a:lstStyle/>
          <a:p>
            <a:endParaRPr lang="vi-VN"/>
          </a:p>
        </p:txBody>
      </p:sp>
      <p:sp>
        <p:nvSpPr>
          <p:cNvPr id="4" name="Slide Number Placeholder 3">
            <a:extLst>
              <a:ext uri="{FF2B5EF4-FFF2-40B4-BE49-F238E27FC236}">
                <a16:creationId xmlns:a16="http://schemas.microsoft.com/office/drawing/2014/main" id="{92E917E8-08D6-F68F-EBD9-C66B3A493F7E}"/>
              </a:ext>
            </a:extLst>
          </p:cNvPr>
          <p:cNvSpPr>
            <a:spLocks noGrp="1"/>
          </p:cNvSpPr>
          <p:nvPr>
            <p:ph type="sldNum" sz="quarter" idx="12"/>
          </p:nvPr>
        </p:nvSpPr>
        <p:spPr/>
        <p:txBody>
          <a:bodyPr/>
          <a:lstStyle/>
          <a:p>
            <a:fld id="{B279CF5B-82D3-4FEA-B9EB-AD7451712007}" type="slidenum">
              <a:rPr lang="vi-VN" smtClean="0"/>
              <a:t>‹#›</a:t>
            </a:fld>
            <a:endParaRPr lang="vi-VN"/>
          </a:p>
        </p:txBody>
      </p:sp>
    </p:spTree>
    <p:extLst>
      <p:ext uri="{BB962C8B-B14F-4D97-AF65-F5344CB8AC3E}">
        <p14:creationId xmlns:p14="http://schemas.microsoft.com/office/powerpoint/2010/main" val="205998552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9F216-739E-506F-506E-4C2526AF7AEA}"/>
              </a:ext>
            </a:extLst>
          </p:cNvPr>
          <p:cNvSpPr>
            <a:spLocks noGrp="1"/>
          </p:cNvSpPr>
          <p:nvPr>
            <p:ph type="title"/>
          </p:nvPr>
        </p:nvSpPr>
        <p:spPr>
          <a:xfrm>
            <a:off x="839789" y="457200"/>
            <a:ext cx="3932237" cy="1600200"/>
          </a:xfrm>
        </p:spPr>
        <p:txBody>
          <a:bodyPr anchor="b"/>
          <a:lstStyle>
            <a:lvl1pPr>
              <a:defRPr sz="3200"/>
            </a:lvl1pPr>
          </a:lstStyle>
          <a:p>
            <a:r>
              <a:rPr lang="en-US"/>
              <a:t>Click to edit Master title style</a:t>
            </a:r>
            <a:endParaRPr lang="vi-VN"/>
          </a:p>
        </p:txBody>
      </p:sp>
      <p:sp>
        <p:nvSpPr>
          <p:cNvPr id="3" name="Content Placeholder 2">
            <a:extLst>
              <a:ext uri="{FF2B5EF4-FFF2-40B4-BE49-F238E27FC236}">
                <a16:creationId xmlns:a16="http://schemas.microsoft.com/office/drawing/2014/main" id="{DADF588D-6FF1-60E2-5FC7-B34FD23CCECA}"/>
              </a:ext>
            </a:extLst>
          </p:cNvPr>
          <p:cNvSpPr>
            <a:spLocks noGrp="1"/>
          </p:cNvSpPr>
          <p:nvPr>
            <p:ph idx="1"/>
          </p:nvPr>
        </p:nvSpPr>
        <p:spPr>
          <a:xfrm>
            <a:off x="5183188"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Text Placeholder 3">
            <a:extLst>
              <a:ext uri="{FF2B5EF4-FFF2-40B4-BE49-F238E27FC236}">
                <a16:creationId xmlns:a16="http://schemas.microsoft.com/office/drawing/2014/main" id="{6ACC9C3E-59EB-6021-DC68-5423F0FAB957}"/>
              </a:ext>
            </a:extLst>
          </p:cNvPr>
          <p:cNvSpPr>
            <a:spLocks noGrp="1"/>
          </p:cNvSpPr>
          <p:nvPr>
            <p:ph type="body" sz="half" idx="2"/>
          </p:nvPr>
        </p:nvSpPr>
        <p:spPr>
          <a:xfrm>
            <a:off x="839789" y="2057400"/>
            <a:ext cx="3932237" cy="3811588"/>
          </a:xfrm>
        </p:spPr>
        <p:txBody>
          <a:bodyPr/>
          <a:lstStyle>
            <a:lvl1pPr marL="0" indent="0">
              <a:buNone/>
              <a:defRPr sz="1600"/>
            </a:lvl1pPr>
            <a:lvl2pPr marL="457223" indent="0">
              <a:buNone/>
              <a:defRPr sz="1400"/>
            </a:lvl2pPr>
            <a:lvl3pPr marL="914446" indent="0">
              <a:buNone/>
              <a:defRPr sz="1200"/>
            </a:lvl3pPr>
            <a:lvl4pPr marL="1371669" indent="0">
              <a:buNone/>
              <a:defRPr sz="1000"/>
            </a:lvl4pPr>
            <a:lvl5pPr marL="1828891" indent="0">
              <a:buNone/>
              <a:defRPr sz="1000"/>
            </a:lvl5pPr>
            <a:lvl6pPr marL="2286114" indent="0">
              <a:buNone/>
              <a:defRPr sz="1000"/>
            </a:lvl6pPr>
            <a:lvl7pPr marL="2743337" indent="0">
              <a:buNone/>
              <a:defRPr sz="1000"/>
            </a:lvl7pPr>
            <a:lvl8pPr marL="3200560" indent="0">
              <a:buNone/>
              <a:defRPr sz="1000"/>
            </a:lvl8pPr>
            <a:lvl9pPr marL="3657783"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D51F7EC-C39A-3BCE-617A-3351E677355B}"/>
              </a:ext>
            </a:extLst>
          </p:cNvPr>
          <p:cNvSpPr>
            <a:spLocks noGrp="1"/>
          </p:cNvSpPr>
          <p:nvPr>
            <p:ph type="dt" sz="half" idx="10"/>
          </p:nvPr>
        </p:nvSpPr>
        <p:spPr/>
        <p:txBody>
          <a:bodyPr/>
          <a:lstStyle/>
          <a:p>
            <a:fld id="{E0D75E70-B76F-4F76-9575-EA7F545D535A}" type="datetimeFigureOut">
              <a:rPr lang="vi-VN" smtClean="0"/>
              <a:t>29/04/2026</a:t>
            </a:fld>
            <a:endParaRPr lang="vi-VN"/>
          </a:p>
        </p:txBody>
      </p:sp>
      <p:sp>
        <p:nvSpPr>
          <p:cNvPr id="6" name="Footer Placeholder 5">
            <a:extLst>
              <a:ext uri="{FF2B5EF4-FFF2-40B4-BE49-F238E27FC236}">
                <a16:creationId xmlns:a16="http://schemas.microsoft.com/office/drawing/2014/main" id="{A0F03205-C6DD-BF33-0612-289DEC97DA6B}"/>
              </a:ext>
            </a:extLst>
          </p:cNvPr>
          <p:cNvSpPr>
            <a:spLocks noGrp="1"/>
          </p:cNvSpPr>
          <p:nvPr>
            <p:ph type="ftr" sz="quarter" idx="11"/>
          </p:nvPr>
        </p:nvSpPr>
        <p:spPr/>
        <p:txBody>
          <a:bodyPr/>
          <a:lstStyle/>
          <a:p>
            <a:endParaRPr lang="vi-VN"/>
          </a:p>
        </p:txBody>
      </p:sp>
      <p:sp>
        <p:nvSpPr>
          <p:cNvPr id="7" name="Slide Number Placeholder 6">
            <a:extLst>
              <a:ext uri="{FF2B5EF4-FFF2-40B4-BE49-F238E27FC236}">
                <a16:creationId xmlns:a16="http://schemas.microsoft.com/office/drawing/2014/main" id="{67AAC0DA-6968-32CD-C30C-47AE0201E7C3}"/>
              </a:ext>
            </a:extLst>
          </p:cNvPr>
          <p:cNvSpPr>
            <a:spLocks noGrp="1"/>
          </p:cNvSpPr>
          <p:nvPr>
            <p:ph type="sldNum" sz="quarter" idx="12"/>
          </p:nvPr>
        </p:nvSpPr>
        <p:spPr/>
        <p:txBody>
          <a:bodyPr/>
          <a:lstStyle/>
          <a:p>
            <a:fld id="{B279CF5B-82D3-4FEA-B9EB-AD7451712007}" type="slidenum">
              <a:rPr lang="vi-VN" smtClean="0"/>
              <a:t>‹#›</a:t>
            </a:fld>
            <a:endParaRPr lang="vi-VN"/>
          </a:p>
        </p:txBody>
      </p:sp>
    </p:spTree>
    <p:extLst>
      <p:ext uri="{BB962C8B-B14F-4D97-AF65-F5344CB8AC3E}">
        <p14:creationId xmlns:p14="http://schemas.microsoft.com/office/powerpoint/2010/main" val="2857744962"/>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B1E02-F5C6-27CF-A4A3-565854BE2DA7}"/>
              </a:ext>
            </a:extLst>
          </p:cNvPr>
          <p:cNvSpPr>
            <a:spLocks noGrp="1"/>
          </p:cNvSpPr>
          <p:nvPr>
            <p:ph type="title"/>
          </p:nvPr>
        </p:nvSpPr>
        <p:spPr>
          <a:xfrm>
            <a:off x="839789" y="457200"/>
            <a:ext cx="3932237" cy="1600200"/>
          </a:xfrm>
        </p:spPr>
        <p:txBody>
          <a:bodyPr anchor="b"/>
          <a:lstStyle>
            <a:lvl1pPr>
              <a:defRPr sz="3200"/>
            </a:lvl1pPr>
          </a:lstStyle>
          <a:p>
            <a:r>
              <a:rPr lang="en-US"/>
              <a:t>Click to edit Master title style</a:t>
            </a:r>
            <a:endParaRPr lang="vi-VN"/>
          </a:p>
        </p:txBody>
      </p:sp>
      <p:sp>
        <p:nvSpPr>
          <p:cNvPr id="3" name="Picture Placeholder 2">
            <a:extLst>
              <a:ext uri="{FF2B5EF4-FFF2-40B4-BE49-F238E27FC236}">
                <a16:creationId xmlns:a16="http://schemas.microsoft.com/office/drawing/2014/main" id="{0C9DA7B6-3C68-AA42-2AA1-6E72193BBD92}"/>
              </a:ext>
            </a:extLst>
          </p:cNvPr>
          <p:cNvSpPr>
            <a:spLocks noGrp="1"/>
          </p:cNvSpPr>
          <p:nvPr>
            <p:ph type="pic" idx="1"/>
          </p:nvPr>
        </p:nvSpPr>
        <p:spPr>
          <a:xfrm>
            <a:off x="5183188" y="987426"/>
            <a:ext cx="6172200" cy="4873625"/>
          </a:xfrm>
        </p:spPr>
        <p:txBody>
          <a:bodyPr/>
          <a:lstStyle>
            <a:lvl1pPr marL="0" indent="0">
              <a:buNone/>
              <a:defRPr sz="3200"/>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endParaRPr lang="vi-VN"/>
          </a:p>
        </p:txBody>
      </p:sp>
      <p:sp>
        <p:nvSpPr>
          <p:cNvPr id="4" name="Text Placeholder 3">
            <a:extLst>
              <a:ext uri="{FF2B5EF4-FFF2-40B4-BE49-F238E27FC236}">
                <a16:creationId xmlns:a16="http://schemas.microsoft.com/office/drawing/2014/main" id="{BC755F5B-B5ED-98F7-2A43-0A085D9A6306}"/>
              </a:ext>
            </a:extLst>
          </p:cNvPr>
          <p:cNvSpPr>
            <a:spLocks noGrp="1"/>
          </p:cNvSpPr>
          <p:nvPr>
            <p:ph type="body" sz="half" idx="2"/>
          </p:nvPr>
        </p:nvSpPr>
        <p:spPr>
          <a:xfrm>
            <a:off x="839789" y="2057400"/>
            <a:ext cx="3932237" cy="3811588"/>
          </a:xfrm>
        </p:spPr>
        <p:txBody>
          <a:bodyPr/>
          <a:lstStyle>
            <a:lvl1pPr marL="0" indent="0">
              <a:buNone/>
              <a:defRPr sz="1600"/>
            </a:lvl1pPr>
            <a:lvl2pPr marL="457223" indent="0">
              <a:buNone/>
              <a:defRPr sz="1400"/>
            </a:lvl2pPr>
            <a:lvl3pPr marL="914446" indent="0">
              <a:buNone/>
              <a:defRPr sz="1200"/>
            </a:lvl3pPr>
            <a:lvl4pPr marL="1371669" indent="0">
              <a:buNone/>
              <a:defRPr sz="1000"/>
            </a:lvl4pPr>
            <a:lvl5pPr marL="1828891" indent="0">
              <a:buNone/>
              <a:defRPr sz="1000"/>
            </a:lvl5pPr>
            <a:lvl6pPr marL="2286114" indent="0">
              <a:buNone/>
              <a:defRPr sz="1000"/>
            </a:lvl6pPr>
            <a:lvl7pPr marL="2743337" indent="0">
              <a:buNone/>
              <a:defRPr sz="1000"/>
            </a:lvl7pPr>
            <a:lvl8pPr marL="3200560" indent="0">
              <a:buNone/>
              <a:defRPr sz="1000"/>
            </a:lvl8pPr>
            <a:lvl9pPr marL="3657783"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51A3AEA-191E-8A45-90E2-FAC4021046F6}"/>
              </a:ext>
            </a:extLst>
          </p:cNvPr>
          <p:cNvSpPr>
            <a:spLocks noGrp="1"/>
          </p:cNvSpPr>
          <p:nvPr>
            <p:ph type="dt" sz="half" idx="10"/>
          </p:nvPr>
        </p:nvSpPr>
        <p:spPr/>
        <p:txBody>
          <a:bodyPr/>
          <a:lstStyle/>
          <a:p>
            <a:fld id="{E0D75E70-B76F-4F76-9575-EA7F545D535A}" type="datetimeFigureOut">
              <a:rPr lang="vi-VN" smtClean="0"/>
              <a:t>29/04/2026</a:t>
            </a:fld>
            <a:endParaRPr lang="vi-VN"/>
          </a:p>
        </p:txBody>
      </p:sp>
      <p:sp>
        <p:nvSpPr>
          <p:cNvPr id="6" name="Footer Placeholder 5">
            <a:extLst>
              <a:ext uri="{FF2B5EF4-FFF2-40B4-BE49-F238E27FC236}">
                <a16:creationId xmlns:a16="http://schemas.microsoft.com/office/drawing/2014/main" id="{824AEDD2-8D2C-5C56-3A05-74AAB2D1840D}"/>
              </a:ext>
            </a:extLst>
          </p:cNvPr>
          <p:cNvSpPr>
            <a:spLocks noGrp="1"/>
          </p:cNvSpPr>
          <p:nvPr>
            <p:ph type="ftr" sz="quarter" idx="11"/>
          </p:nvPr>
        </p:nvSpPr>
        <p:spPr/>
        <p:txBody>
          <a:bodyPr/>
          <a:lstStyle/>
          <a:p>
            <a:endParaRPr lang="vi-VN"/>
          </a:p>
        </p:txBody>
      </p:sp>
      <p:sp>
        <p:nvSpPr>
          <p:cNvPr id="7" name="Slide Number Placeholder 6">
            <a:extLst>
              <a:ext uri="{FF2B5EF4-FFF2-40B4-BE49-F238E27FC236}">
                <a16:creationId xmlns:a16="http://schemas.microsoft.com/office/drawing/2014/main" id="{783703DE-CF6A-DDE4-FE55-3C48FFC6B4A1}"/>
              </a:ext>
            </a:extLst>
          </p:cNvPr>
          <p:cNvSpPr>
            <a:spLocks noGrp="1"/>
          </p:cNvSpPr>
          <p:nvPr>
            <p:ph type="sldNum" sz="quarter" idx="12"/>
          </p:nvPr>
        </p:nvSpPr>
        <p:spPr/>
        <p:txBody>
          <a:bodyPr/>
          <a:lstStyle/>
          <a:p>
            <a:fld id="{B279CF5B-82D3-4FEA-B9EB-AD7451712007}" type="slidenum">
              <a:rPr lang="vi-VN" smtClean="0"/>
              <a:t>‹#›</a:t>
            </a:fld>
            <a:endParaRPr lang="vi-VN"/>
          </a:p>
        </p:txBody>
      </p:sp>
    </p:spTree>
    <p:extLst>
      <p:ext uri="{BB962C8B-B14F-4D97-AF65-F5344CB8AC3E}">
        <p14:creationId xmlns:p14="http://schemas.microsoft.com/office/powerpoint/2010/main" val="142470852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B226A-64B5-5693-62B0-1A26261FBA26}"/>
              </a:ext>
            </a:extLst>
          </p:cNvPr>
          <p:cNvSpPr>
            <a:spLocks noGrp="1"/>
          </p:cNvSpPr>
          <p:nvPr>
            <p:ph type="title"/>
          </p:nvPr>
        </p:nvSpPr>
        <p:spPr/>
        <p:txBody>
          <a:bodyPr/>
          <a:lstStyle/>
          <a:p>
            <a:r>
              <a:rPr lang="en-US"/>
              <a:t>Click to edit Master title style</a:t>
            </a:r>
            <a:endParaRPr lang="vi-VN"/>
          </a:p>
        </p:txBody>
      </p:sp>
      <p:sp>
        <p:nvSpPr>
          <p:cNvPr id="3" name="Vertical Text Placeholder 2">
            <a:extLst>
              <a:ext uri="{FF2B5EF4-FFF2-40B4-BE49-F238E27FC236}">
                <a16:creationId xmlns:a16="http://schemas.microsoft.com/office/drawing/2014/main" id="{3287B2D9-8D75-4596-0220-F4B9ABAC750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a:extLst>
              <a:ext uri="{FF2B5EF4-FFF2-40B4-BE49-F238E27FC236}">
                <a16:creationId xmlns:a16="http://schemas.microsoft.com/office/drawing/2014/main" id="{60A3735E-950D-4465-8168-8FA8AE6C7B37}"/>
              </a:ext>
            </a:extLst>
          </p:cNvPr>
          <p:cNvSpPr>
            <a:spLocks noGrp="1"/>
          </p:cNvSpPr>
          <p:nvPr>
            <p:ph type="dt" sz="half" idx="10"/>
          </p:nvPr>
        </p:nvSpPr>
        <p:spPr/>
        <p:txBody>
          <a:bodyPr/>
          <a:lstStyle/>
          <a:p>
            <a:fld id="{E0D75E70-B76F-4F76-9575-EA7F545D535A}" type="datetimeFigureOut">
              <a:rPr lang="vi-VN" smtClean="0"/>
              <a:t>29/04/2026</a:t>
            </a:fld>
            <a:endParaRPr lang="vi-VN"/>
          </a:p>
        </p:txBody>
      </p:sp>
      <p:sp>
        <p:nvSpPr>
          <p:cNvPr id="5" name="Footer Placeholder 4">
            <a:extLst>
              <a:ext uri="{FF2B5EF4-FFF2-40B4-BE49-F238E27FC236}">
                <a16:creationId xmlns:a16="http://schemas.microsoft.com/office/drawing/2014/main" id="{3689316C-B2A2-BD6A-09CD-0193FDF51AEF}"/>
              </a:ext>
            </a:extLst>
          </p:cNvPr>
          <p:cNvSpPr>
            <a:spLocks noGrp="1"/>
          </p:cNvSpPr>
          <p:nvPr>
            <p:ph type="ftr" sz="quarter" idx="11"/>
          </p:nvPr>
        </p:nvSpPr>
        <p:spPr/>
        <p:txBody>
          <a:bodyPr/>
          <a:lstStyle/>
          <a:p>
            <a:endParaRPr lang="vi-VN"/>
          </a:p>
        </p:txBody>
      </p:sp>
      <p:sp>
        <p:nvSpPr>
          <p:cNvPr id="6" name="Slide Number Placeholder 5">
            <a:extLst>
              <a:ext uri="{FF2B5EF4-FFF2-40B4-BE49-F238E27FC236}">
                <a16:creationId xmlns:a16="http://schemas.microsoft.com/office/drawing/2014/main" id="{8C57A781-FCC6-8EB7-054B-919EACC16958}"/>
              </a:ext>
            </a:extLst>
          </p:cNvPr>
          <p:cNvSpPr>
            <a:spLocks noGrp="1"/>
          </p:cNvSpPr>
          <p:nvPr>
            <p:ph type="sldNum" sz="quarter" idx="12"/>
          </p:nvPr>
        </p:nvSpPr>
        <p:spPr/>
        <p:txBody>
          <a:bodyPr/>
          <a:lstStyle/>
          <a:p>
            <a:fld id="{B279CF5B-82D3-4FEA-B9EB-AD7451712007}" type="slidenum">
              <a:rPr lang="vi-VN" smtClean="0"/>
              <a:t>‹#›</a:t>
            </a:fld>
            <a:endParaRPr lang="vi-VN"/>
          </a:p>
        </p:txBody>
      </p:sp>
    </p:spTree>
    <p:extLst>
      <p:ext uri="{BB962C8B-B14F-4D97-AF65-F5344CB8AC3E}">
        <p14:creationId xmlns:p14="http://schemas.microsoft.com/office/powerpoint/2010/main" val="356214045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026025B-6112-3D2A-8AE2-B02747AB7CCA}"/>
              </a:ext>
            </a:extLst>
          </p:cNvPr>
          <p:cNvSpPr>
            <a:spLocks noGrp="1"/>
          </p:cNvSpPr>
          <p:nvPr>
            <p:ph type="title" orient="vert"/>
          </p:nvPr>
        </p:nvSpPr>
        <p:spPr>
          <a:xfrm>
            <a:off x="8724900" y="365126"/>
            <a:ext cx="2628900" cy="5811838"/>
          </a:xfrm>
        </p:spPr>
        <p:txBody>
          <a:bodyPr vert="eaVert"/>
          <a:lstStyle/>
          <a:p>
            <a:r>
              <a:rPr lang="en-US"/>
              <a:t>Click to edit Master title style</a:t>
            </a:r>
            <a:endParaRPr lang="vi-VN"/>
          </a:p>
        </p:txBody>
      </p:sp>
      <p:sp>
        <p:nvSpPr>
          <p:cNvPr id="3" name="Vertical Text Placeholder 2">
            <a:extLst>
              <a:ext uri="{FF2B5EF4-FFF2-40B4-BE49-F238E27FC236}">
                <a16:creationId xmlns:a16="http://schemas.microsoft.com/office/drawing/2014/main" id="{FCE230D9-EEEA-C10A-1D49-CB6D031ABD38}"/>
              </a:ext>
            </a:extLst>
          </p:cNvPr>
          <p:cNvSpPr>
            <a:spLocks noGrp="1"/>
          </p:cNvSpPr>
          <p:nvPr>
            <p:ph type="body" orient="vert" idx="1"/>
          </p:nvPr>
        </p:nvSpPr>
        <p:spPr>
          <a:xfrm>
            <a:off x="838200" y="365126"/>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a:extLst>
              <a:ext uri="{FF2B5EF4-FFF2-40B4-BE49-F238E27FC236}">
                <a16:creationId xmlns:a16="http://schemas.microsoft.com/office/drawing/2014/main" id="{1C844DDB-444B-59C9-6C09-3FA6B683B95B}"/>
              </a:ext>
            </a:extLst>
          </p:cNvPr>
          <p:cNvSpPr>
            <a:spLocks noGrp="1"/>
          </p:cNvSpPr>
          <p:nvPr>
            <p:ph type="dt" sz="half" idx="10"/>
          </p:nvPr>
        </p:nvSpPr>
        <p:spPr/>
        <p:txBody>
          <a:bodyPr/>
          <a:lstStyle/>
          <a:p>
            <a:fld id="{E0D75E70-B76F-4F76-9575-EA7F545D535A}" type="datetimeFigureOut">
              <a:rPr lang="vi-VN" smtClean="0"/>
              <a:t>29/04/2026</a:t>
            </a:fld>
            <a:endParaRPr lang="vi-VN"/>
          </a:p>
        </p:txBody>
      </p:sp>
      <p:sp>
        <p:nvSpPr>
          <p:cNvPr id="5" name="Footer Placeholder 4">
            <a:extLst>
              <a:ext uri="{FF2B5EF4-FFF2-40B4-BE49-F238E27FC236}">
                <a16:creationId xmlns:a16="http://schemas.microsoft.com/office/drawing/2014/main" id="{BC5CFC18-22ED-CB79-B680-1775E65E2B52}"/>
              </a:ext>
            </a:extLst>
          </p:cNvPr>
          <p:cNvSpPr>
            <a:spLocks noGrp="1"/>
          </p:cNvSpPr>
          <p:nvPr>
            <p:ph type="ftr" sz="quarter" idx="11"/>
          </p:nvPr>
        </p:nvSpPr>
        <p:spPr/>
        <p:txBody>
          <a:bodyPr/>
          <a:lstStyle/>
          <a:p>
            <a:endParaRPr lang="vi-VN"/>
          </a:p>
        </p:txBody>
      </p:sp>
      <p:sp>
        <p:nvSpPr>
          <p:cNvPr id="6" name="Slide Number Placeholder 5">
            <a:extLst>
              <a:ext uri="{FF2B5EF4-FFF2-40B4-BE49-F238E27FC236}">
                <a16:creationId xmlns:a16="http://schemas.microsoft.com/office/drawing/2014/main" id="{2464A90A-4824-F47D-76E4-C4E50563A35B}"/>
              </a:ext>
            </a:extLst>
          </p:cNvPr>
          <p:cNvSpPr>
            <a:spLocks noGrp="1"/>
          </p:cNvSpPr>
          <p:nvPr>
            <p:ph type="sldNum" sz="quarter" idx="12"/>
          </p:nvPr>
        </p:nvSpPr>
        <p:spPr/>
        <p:txBody>
          <a:bodyPr/>
          <a:lstStyle/>
          <a:p>
            <a:fld id="{B279CF5B-82D3-4FEA-B9EB-AD7451712007}" type="slidenum">
              <a:rPr lang="vi-VN" smtClean="0"/>
              <a:t>‹#›</a:t>
            </a:fld>
            <a:endParaRPr lang="vi-VN"/>
          </a:p>
        </p:txBody>
      </p:sp>
    </p:spTree>
    <p:extLst>
      <p:ext uri="{BB962C8B-B14F-4D97-AF65-F5344CB8AC3E}">
        <p14:creationId xmlns:p14="http://schemas.microsoft.com/office/powerpoint/2010/main" val="78247807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1420283"/>
            <a:ext cx="5181600" cy="980017"/>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914400" y="2590800"/>
            <a:ext cx="4267200" cy="1168400"/>
          </a:xfrm>
          <a:prstGeom prst="rect">
            <a:avLst/>
          </a:prstGeom>
        </p:spPr>
        <p:txBody>
          <a:bodyPr/>
          <a:lstStyle>
            <a:lvl1pPr marL="0" indent="0" algn="ctr">
              <a:buNone/>
              <a:defRPr>
                <a:solidFill>
                  <a:schemeClr val="tx1">
                    <a:tint val="75000"/>
                  </a:schemeClr>
                </a:solidFill>
              </a:defRPr>
            </a:lvl1pPr>
            <a:lvl2pPr marL="304815" indent="0" algn="ctr">
              <a:buNone/>
              <a:defRPr>
                <a:solidFill>
                  <a:schemeClr val="tx1">
                    <a:tint val="75000"/>
                  </a:schemeClr>
                </a:solidFill>
              </a:defRPr>
            </a:lvl2pPr>
            <a:lvl3pPr marL="609630" indent="0" algn="ctr">
              <a:buNone/>
              <a:defRPr>
                <a:solidFill>
                  <a:schemeClr val="tx1">
                    <a:tint val="75000"/>
                  </a:schemeClr>
                </a:solidFill>
              </a:defRPr>
            </a:lvl3pPr>
            <a:lvl4pPr marL="914446" indent="0" algn="ctr">
              <a:buNone/>
              <a:defRPr>
                <a:solidFill>
                  <a:schemeClr val="tx1">
                    <a:tint val="75000"/>
                  </a:schemeClr>
                </a:solidFill>
              </a:defRPr>
            </a:lvl4pPr>
            <a:lvl5pPr marL="1219261" indent="0" algn="ctr">
              <a:buNone/>
              <a:defRPr>
                <a:solidFill>
                  <a:schemeClr val="tx1">
                    <a:tint val="75000"/>
                  </a:schemeClr>
                </a:solidFill>
              </a:defRPr>
            </a:lvl5pPr>
            <a:lvl6pPr marL="1524076" indent="0" algn="ctr">
              <a:buNone/>
              <a:defRPr>
                <a:solidFill>
                  <a:schemeClr val="tx1">
                    <a:tint val="75000"/>
                  </a:schemeClr>
                </a:solidFill>
              </a:defRPr>
            </a:lvl6pPr>
            <a:lvl7pPr marL="1828891" indent="0" algn="ctr">
              <a:buNone/>
              <a:defRPr>
                <a:solidFill>
                  <a:schemeClr val="tx1">
                    <a:tint val="75000"/>
                  </a:schemeClr>
                </a:solidFill>
              </a:defRPr>
            </a:lvl7pPr>
            <a:lvl8pPr marL="2133707" indent="0" algn="ctr">
              <a:buNone/>
              <a:defRPr>
                <a:solidFill>
                  <a:schemeClr val="tx1">
                    <a:tint val="75000"/>
                  </a:schemeClr>
                </a:solidFill>
              </a:defRPr>
            </a:lvl8pPr>
            <a:lvl9pPr marL="2438522"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304800" y="4237567"/>
            <a:ext cx="1422400" cy="243417"/>
          </a:xfrm>
          <a:prstGeom prst="rect">
            <a:avLst/>
          </a:prstGeom>
        </p:spPr>
        <p:txBody>
          <a:bodyPr/>
          <a:lstStyle/>
          <a:p>
            <a:fld id="{1D8BD707-D9CF-40AE-B4C6-C98DA3205C09}" type="datetimeFigureOut">
              <a:rPr lang="en-US" smtClean="0"/>
              <a:pPr/>
              <a:t>4/29/2026</a:t>
            </a:fld>
            <a:endParaRPr lang="en-US"/>
          </a:p>
        </p:txBody>
      </p:sp>
      <p:sp>
        <p:nvSpPr>
          <p:cNvPr id="5" name="Footer Placeholder 4"/>
          <p:cNvSpPr>
            <a:spLocks noGrp="1"/>
          </p:cNvSpPr>
          <p:nvPr>
            <p:ph type="ftr" sz="quarter" idx="11"/>
          </p:nvPr>
        </p:nvSpPr>
        <p:spPr>
          <a:xfrm>
            <a:off x="2082800" y="4237567"/>
            <a:ext cx="1930400" cy="243417"/>
          </a:xfrm>
          <a:prstGeom prst="rect">
            <a:avLst/>
          </a:prstGeom>
        </p:spPr>
        <p:txBody>
          <a:bodyPr/>
          <a:lstStyle/>
          <a:p>
            <a:endParaRPr lang="en-US"/>
          </a:p>
        </p:txBody>
      </p:sp>
      <p:sp>
        <p:nvSpPr>
          <p:cNvPr id="6" name="Slide Number Placeholder 5"/>
          <p:cNvSpPr>
            <a:spLocks noGrp="1"/>
          </p:cNvSpPr>
          <p:nvPr>
            <p:ph type="sldNum" sz="quarter" idx="12"/>
          </p:nvPr>
        </p:nvSpPr>
        <p:spPr>
          <a:xfrm>
            <a:off x="4368800" y="4237567"/>
            <a:ext cx="1422400" cy="243417"/>
          </a:xfrm>
          <a:prstGeom prst="rect">
            <a:avLst/>
          </a:prstGeom>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85239371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183092"/>
            <a:ext cx="5486400" cy="762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304800" y="1066800"/>
            <a:ext cx="5486400" cy="301730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304800" y="4237567"/>
            <a:ext cx="1422400" cy="243417"/>
          </a:xfrm>
          <a:prstGeom prst="rect">
            <a:avLst/>
          </a:prstGeom>
        </p:spPr>
        <p:txBody>
          <a:bodyPr/>
          <a:lstStyle/>
          <a:p>
            <a:fld id="{1D8BD707-D9CF-40AE-B4C6-C98DA3205C09}" type="datetimeFigureOut">
              <a:rPr lang="en-US" smtClean="0"/>
              <a:pPr/>
              <a:t>4/29/2026</a:t>
            </a:fld>
            <a:endParaRPr lang="en-US"/>
          </a:p>
        </p:txBody>
      </p:sp>
      <p:sp>
        <p:nvSpPr>
          <p:cNvPr id="5" name="Footer Placeholder 4"/>
          <p:cNvSpPr>
            <a:spLocks noGrp="1"/>
          </p:cNvSpPr>
          <p:nvPr>
            <p:ph type="ftr" sz="quarter" idx="11"/>
          </p:nvPr>
        </p:nvSpPr>
        <p:spPr>
          <a:xfrm>
            <a:off x="2082800" y="4237567"/>
            <a:ext cx="1930400" cy="243417"/>
          </a:xfrm>
          <a:prstGeom prst="rect">
            <a:avLst/>
          </a:prstGeom>
        </p:spPr>
        <p:txBody>
          <a:bodyPr/>
          <a:lstStyle/>
          <a:p>
            <a:endParaRPr lang="en-US"/>
          </a:p>
        </p:txBody>
      </p:sp>
      <p:sp>
        <p:nvSpPr>
          <p:cNvPr id="6" name="Slide Number Placeholder 5"/>
          <p:cNvSpPr>
            <a:spLocks noGrp="1"/>
          </p:cNvSpPr>
          <p:nvPr>
            <p:ph type="sldNum" sz="quarter" idx="12"/>
          </p:nvPr>
        </p:nvSpPr>
        <p:spPr>
          <a:xfrm>
            <a:off x="4368800" y="4237567"/>
            <a:ext cx="1422400" cy="243417"/>
          </a:xfrm>
          <a:prstGeom prst="rect">
            <a:avLst/>
          </a:prstGeom>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11750835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81542" y="2937934"/>
            <a:ext cx="5181600" cy="908050"/>
          </a:xfrm>
          <a:prstGeom prst="rect">
            <a:avLst/>
          </a:prstGeom>
        </p:spPr>
        <p:txBody>
          <a:bodyPr anchor="t"/>
          <a:lstStyle>
            <a:lvl1pPr algn="l">
              <a:defRPr sz="2667" b="1" cap="all"/>
            </a:lvl1pPr>
          </a:lstStyle>
          <a:p>
            <a:r>
              <a:rPr lang="en-US"/>
              <a:t>Click to edit Master title style</a:t>
            </a:r>
          </a:p>
        </p:txBody>
      </p:sp>
      <p:sp>
        <p:nvSpPr>
          <p:cNvPr id="3" name="Text Placeholder 2"/>
          <p:cNvSpPr>
            <a:spLocks noGrp="1"/>
          </p:cNvSpPr>
          <p:nvPr>
            <p:ph type="body" idx="1"/>
          </p:nvPr>
        </p:nvSpPr>
        <p:spPr>
          <a:xfrm>
            <a:off x="481542" y="1937809"/>
            <a:ext cx="5181600" cy="1000125"/>
          </a:xfrm>
          <a:prstGeom prst="rect">
            <a:avLst/>
          </a:prstGeom>
        </p:spPr>
        <p:txBody>
          <a:bodyPr anchor="b"/>
          <a:lstStyle>
            <a:lvl1pPr marL="0" indent="0">
              <a:buNone/>
              <a:defRPr sz="1333">
                <a:solidFill>
                  <a:schemeClr val="tx1">
                    <a:tint val="75000"/>
                  </a:schemeClr>
                </a:solidFill>
              </a:defRPr>
            </a:lvl1pPr>
            <a:lvl2pPr marL="304815" indent="0">
              <a:buNone/>
              <a:defRPr sz="1200">
                <a:solidFill>
                  <a:schemeClr val="tx1">
                    <a:tint val="75000"/>
                  </a:schemeClr>
                </a:solidFill>
              </a:defRPr>
            </a:lvl2pPr>
            <a:lvl3pPr marL="609630" indent="0">
              <a:buNone/>
              <a:defRPr sz="1067">
                <a:solidFill>
                  <a:schemeClr val="tx1">
                    <a:tint val="75000"/>
                  </a:schemeClr>
                </a:solidFill>
              </a:defRPr>
            </a:lvl3pPr>
            <a:lvl4pPr marL="914446" indent="0">
              <a:buNone/>
              <a:defRPr sz="933">
                <a:solidFill>
                  <a:schemeClr val="tx1">
                    <a:tint val="75000"/>
                  </a:schemeClr>
                </a:solidFill>
              </a:defRPr>
            </a:lvl4pPr>
            <a:lvl5pPr marL="1219261" indent="0">
              <a:buNone/>
              <a:defRPr sz="933">
                <a:solidFill>
                  <a:schemeClr val="tx1">
                    <a:tint val="75000"/>
                  </a:schemeClr>
                </a:solidFill>
              </a:defRPr>
            </a:lvl5pPr>
            <a:lvl6pPr marL="1524076" indent="0">
              <a:buNone/>
              <a:defRPr sz="933">
                <a:solidFill>
                  <a:schemeClr val="tx1">
                    <a:tint val="75000"/>
                  </a:schemeClr>
                </a:solidFill>
              </a:defRPr>
            </a:lvl6pPr>
            <a:lvl7pPr marL="1828891" indent="0">
              <a:buNone/>
              <a:defRPr sz="933">
                <a:solidFill>
                  <a:schemeClr val="tx1">
                    <a:tint val="75000"/>
                  </a:schemeClr>
                </a:solidFill>
              </a:defRPr>
            </a:lvl7pPr>
            <a:lvl8pPr marL="2133707" indent="0">
              <a:buNone/>
              <a:defRPr sz="933">
                <a:solidFill>
                  <a:schemeClr val="tx1">
                    <a:tint val="75000"/>
                  </a:schemeClr>
                </a:solidFill>
              </a:defRPr>
            </a:lvl8pPr>
            <a:lvl9pPr marL="2438522" indent="0">
              <a:buNone/>
              <a:defRPr sz="93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04800" y="4237567"/>
            <a:ext cx="1422400" cy="243417"/>
          </a:xfrm>
          <a:prstGeom prst="rect">
            <a:avLst/>
          </a:prstGeom>
        </p:spPr>
        <p:txBody>
          <a:bodyPr/>
          <a:lstStyle/>
          <a:p>
            <a:fld id="{1D8BD707-D9CF-40AE-B4C6-C98DA3205C09}" type="datetimeFigureOut">
              <a:rPr lang="en-US" smtClean="0"/>
              <a:pPr/>
              <a:t>4/29/2026</a:t>
            </a:fld>
            <a:endParaRPr lang="en-US"/>
          </a:p>
        </p:txBody>
      </p:sp>
      <p:sp>
        <p:nvSpPr>
          <p:cNvPr id="5" name="Footer Placeholder 4"/>
          <p:cNvSpPr>
            <a:spLocks noGrp="1"/>
          </p:cNvSpPr>
          <p:nvPr>
            <p:ph type="ftr" sz="quarter" idx="11"/>
          </p:nvPr>
        </p:nvSpPr>
        <p:spPr>
          <a:xfrm>
            <a:off x="2082800" y="4237567"/>
            <a:ext cx="1930400" cy="243417"/>
          </a:xfrm>
          <a:prstGeom prst="rect">
            <a:avLst/>
          </a:prstGeom>
        </p:spPr>
        <p:txBody>
          <a:bodyPr/>
          <a:lstStyle/>
          <a:p>
            <a:endParaRPr lang="en-US"/>
          </a:p>
        </p:txBody>
      </p:sp>
      <p:sp>
        <p:nvSpPr>
          <p:cNvPr id="6" name="Slide Number Placeholder 5"/>
          <p:cNvSpPr>
            <a:spLocks noGrp="1"/>
          </p:cNvSpPr>
          <p:nvPr>
            <p:ph type="sldNum" sz="quarter" idx="12"/>
          </p:nvPr>
        </p:nvSpPr>
        <p:spPr>
          <a:xfrm>
            <a:off x="4368800" y="4237567"/>
            <a:ext cx="1422400" cy="243417"/>
          </a:xfrm>
          <a:prstGeom prst="rect">
            <a:avLst/>
          </a:prstGeom>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35474588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183092"/>
            <a:ext cx="5486400" cy="762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304800" y="1066800"/>
            <a:ext cx="2692400" cy="3017309"/>
          </a:xfrm>
          <a:prstGeom prst="rect">
            <a:avLst/>
          </a:prstGeo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098800" y="1066800"/>
            <a:ext cx="2692400" cy="3017309"/>
          </a:xfrm>
          <a:prstGeom prst="rect">
            <a:avLst/>
          </a:prstGeom>
        </p:spPr>
        <p:txBody>
          <a:bodyPr/>
          <a:lstStyle>
            <a:lvl1pPr>
              <a:defRPr sz="1867"/>
            </a:lvl1pPr>
            <a:lvl2pPr>
              <a:defRPr sz="1600"/>
            </a:lvl2pPr>
            <a:lvl3pPr>
              <a:defRPr sz="1333"/>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304800" y="4237567"/>
            <a:ext cx="1422400" cy="243417"/>
          </a:xfrm>
          <a:prstGeom prst="rect">
            <a:avLst/>
          </a:prstGeom>
        </p:spPr>
        <p:txBody>
          <a:bodyPr/>
          <a:lstStyle/>
          <a:p>
            <a:fld id="{1D8BD707-D9CF-40AE-B4C6-C98DA3205C09}" type="datetimeFigureOut">
              <a:rPr lang="en-US" smtClean="0"/>
              <a:pPr/>
              <a:t>4/29/2026</a:t>
            </a:fld>
            <a:endParaRPr lang="en-US"/>
          </a:p>
        </p:txBody>
      </p:sp>
      <p:sp>
        <p:nvSpPr>
          <p:cNvPr id="6" name="Footer Placeholder 5"/>
          <p:cNvSpPr>
            <a:spLocks noGrp="1"/>
          </p:cNvSpPr>
          <p:nvPr>
            <p:ph type="ftr" sz="quarter" idx="11"/>
          </p:nvPr>
        </p:nvSpPr>
        <p:spPr>
          <a:xfrm>
            <a:off x="2082800" y="4237567"/>
            <a:ext cx="1930400" cy="243417"/>
          </a:xfrm>
          <a:prstGeom prst="rect">
            <a:avLst/>
          </a:prstGeom>
        </p:spPr>
        <p:txBody>
          <a:bodyPr/>
          <a:lstStyle/>
          <a:p>
            <a:endParaRPr lang="en-US"/>
          </a:p>
        </p:txBody>
      </p:sp>
      <p:sp>
        <p:nvSpPr>
          <p:cNvPr id="7" name="Slide Number Placeholder 6"/>
          <p:cNvSpPr>
            <a:spLocks noGrp="1"/>
          </p:cNvSpPr>
          <p:nvPr>
            <p:ph type="sldNum" sz="quarter" idx="12"/>
          </p:nvPr>
        </p:nvSpPr>
        <p:spPr>
          <a:xfrm>
            <a:off x="4368800" y="4237567"/>
            <a:ext cx="1422400" cy="243417"/>
          </a:xfrm>
          <a:prstGeom prst="rect">
            <a:avLst/>
          </a:prstGeom>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0232545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3092"/>
            <a:ext cx="5486400" cy="762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304800" y="1023409"/>
            <a:ext cx="2693459" cy="426508"/>
          </a:xfrm>
          <a:prstGeom prst="rect">
            <a:avLst/>
          </a:prstGeo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4" name="Content Placeholder 3"/>
          <p:cNvSpPr>
            <a:spLocks noGrp="1"/>
          </p:cNvSpPr>
          <p:nvPr>
            <p:ph sz="half" idx="2"/>
          </p:nvPr>
        </p:nvSpPr>
        <p:spPr>
          <a:xfrm>
            <a:off x="304800" y="1449917"/>
            <a:ext cx="2693459" cy="2634192"/>
          </a:xfrm>
          <a:prstGeom prst="rect">
            <a:avLst/>
          </a:prstGeo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096684" y="1023409"/>
            <a:ext cx="2694517" cy="426508"/>
          </a:xfrm>
          <a:prstGeom prst="rect">
            <a:avLst/>
          </a:prstGeom>
        </p:spPr>
        <p:txBody>
          <a:bodyPr anchor="b"/>
          <a:lstStyle>
            <a:lvl1pPr marL="0" indent="0">
              <a:buNone/>
              <a:defRPr sz="1600" b="1"/>
            </a:lvl1pPr>
            <a:lvl2pPr marL="304815" indent="0">
              <a:buNone/>
              <a:defRPr sz="1333" b="1"/>
            </a:lvl2pPr>
            <a:lvl3pPr marL="609630" indent="0">
              <a:buNone/>
              <a:defRPr sz="1200" b="1"/>
            </a:lvl3pPr>
            <a:lvl4pPr marL="914446" indent="0">
              <a:buNone/>
              <a:defRPr sz="1067" b="1"/>
            </a:lvl4pPr>
            <a:lvl5pPr marL="1219261" indent="0">
              <a:buNone/>
              <a:defRPr sz="1067" b="1"/>
            </a:lvl5pPr>
            <a:lvl6pPr marL="1524076" indent="0">
              <a:buNone/>
              <a:defRPr sz="1067" b="1"/>
            </a:lvl6pPr>
            <a:lvl7pPr marL="1828891" indent="0">
              <a:buNone/>
              <a:defRPr sz="1067" b="1"/>
            </a:lvl7pPr>
            <a:lvl8pPr marL="2133707" indent="0">
              <a:buNone/>
              <a:defRPr sz="1067" b="1"/>
            </a:lvl8pPr>
            <a:lvl9pPr marL="2438522" indent="0">
              <a:buNone/>
              <a:defRPr sz="1067" b="1"/>
            </a:lvl9pPr>
          </a:lstStyle>
          <a:p>
            <a:pPr lvl="0"/>
            <a:r>
              <a:rPr lang="en-US"/>
              <a:t>Click to edit Master text styles</a:t>
            </a:r>
          </a:p>
        </p:txBody>
      </p:sp>
      <p:sp>
        <p:nvSpPr>
          <p:cNvPr id="6" name="Content Placeholder 5"/>
          <p:cNvSpPr>
            <a:spLocks noGrp="1"/>
          </p:cNvSpPr>
          <p:nvPr>
            <p:ph sz="quarter" idx="4"/>
          </p:nvPr>
        </p:nvSpPr>
        <p:spPr>
          <a:xfrm>
            <a:off x="3096684" y="1449917"/>
            <a:ext cx="2694517" cy="2634192"/>
          </a:xfrm>
          <a:prstGeom prst="rect">
            <a:avLst/>
          </a:prstGeom>
        </p:spPr>
        <p:txBody>
          <a:bodyPr/>
          <a:lstStyle>
            <a:lvl1pPr>
              <a:defRPr sz="1600"/>
            </a:lvl1pPr>
            <a:lvl2pPr>
              <a:defRPr sz="1333"/>
            </a:lvl2pPr>
            <a:lvl3pPr>
              <a:defRPr sz="1200"/>
            </a:lvl3pPr>
            <a:lvl4pPr>
              <a:defRPr sz="1067"/>
            </a:lvl4pPr>
            <a:lvl5pPr>
              <a:defRPr sz="1067"/>
            </a:lvl5pPr>
            <a:lvl6pPr>
              <a:defRPr sz="1067"/>
            </a:lvl6pPr>
            <a:lvl7pPr>
              <a:defRPr sz="1067"/>
            </a:lvl7pPr>
            <a:lvl8pPr>
              <a:defRPr sz="1067"/>
            </a:lvl8pPr>
            <a:lvl9pPr>
              <a:defRPr sz="10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304800" y="4237567"/>
            <a:ext cx="1422400" cy="243417"/>
          </a:xfrm>
          <a:prstGeom prst="rect">
            <a:avLst/>
          </a:prstGeom>
        </p:spPr>
        <p:txBody>
          <a:bodyPr/>
          <a:lstStyle/>
          <a:p>
            <a:fld id="{1D8BD707-D9CF-40AE-B4C6-C98DA3205C09}" type="datetimeFigureOut">
              <a:rPr lang="en-US" smtClean="0"/>
              <a:pPr/>
              <a:t>4/29/2026</a:t>
            </a:fld>
            <a:endParaRPr lang="en-US"/>
          </a:p>
        </p:txBody>
      </p:sp>
      <p:sp>
        <p:nvSpPr>
          <p:cNvPr id="8" name="Footer Placeholder 7"/>
          <p:cNvSpPr>
            <a:spLocks noGrp="1"/>
          </p:cNvSpPr>
          <p:nvPr>
            <p:ph type="ftr" sz="quarter" idx="11"/>
          </p:nvPr>
        </p:nvSpPr>
        <p:spPr>
          <a:xfrm>
            <a:off x="2082800" y="4237567"/>
            <a:ext cx="1930400" cy="243417"/>
          </a:xfrm>
          <a:prstGeom prst="rect">
            <a:avLst/>
          </a:prstGeom>
        </p:spPr>
        <p:txBody>
          <a:bodyPr/>
          <a:lstStyle/>
          <a:p>
            <a:endParaRPr lang="en-US"/>
          </a:p>
        </p:txBody>
      </p:sp>
      <p:sp>
        <p:nvSpPr>
          <p:cNvPr id="9" name="Slide Number Placeholder 8"/>
          <p:cNvSpPr>
            <a:spLocks noGrp="1"/>
          </p:cNvSpPr>
          <p:nvPr>
            <p:ph type="sldNum" sz="quarter" idx="12"/>
          </p:nvPr>
        </p:nvSpPr>
        <p:spPr>
          <a:xfrm>
            <a:off x="4368800" y="4237567"/>
            <a:ext cx="1422400" cy="243417"/>
          </a:xfrm>
          <a:prstGeom prst="rect">
            <a:avLst/>
          </a:prstGeom>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21785413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04800" y="183092"/>
            <a:ext cx="5486400" cy="7620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304800" y="4237567"/>
            <a:ext cx="1422400" cy="243417"/>
          </a:xfrm>
          <a:prstGeom prst="rect">
            <a:avLst/>
          </a:prstGeom>
        </p:spPr>
        <p:txBody>
          <a:bodyPr/>
          <a:lstStyle/>
          <a:p>
            <a:fld id="{1D8BD707-D9CF-40AE-B4C6-C98DA3205C09}" type="datetimeFigureOut">
              <a:rPr lang="en-US" smtClean="0"/>
              <a:pPr/>
              <a:t>4/29/2026</a:t>
            </a:fld>
            <a:endParaRPr lang="en-US"/>
          </a:p>
        </p:txBody>
      </p:sp>
      <p:sp>
        <p:nvSpPr>
          <p:cNvPr id="4" name="Footer Placeholder 3"/>
          <p:cNvSpPr>
            <a:spLocks noGrp="1"/>
          </p:cNvSpPr>
          <p:nvPr>
            <p:ph type="ftr" sz="quarter" idx="11"/>
          </p:nvPr>
        </p:nvSpPr>
        <p:spPr>
          <a:xfrm>
            <a:off x="2082800" y="4237567"/>
            <a:ext cx="1930400" cy="243417"/>
          </a:xfrm>
          <a:prstGeom prst="rect">
            <a:avLst/>
          </a:prstGeom>
        </p:spPr>
        <p:txBody>
          <a:bodyPr/>
          <a:lstStyle/>
          <a:p>
            <a:endParaRPr lang="en-US"/>
          </a:p>
        </p:txBody>
      </p:sp>
      <p:sp>
        <p:nvSpPr>
          <p:cNvPr id="5" name="Slide Number Placeholder 4"/>
          <p:cNvSpPr>
            <a:spLocks noGrp="1"/>
          </p:cNvSpPr>
          <p:nvPr>
            <p:ph type="sldNum" sz="quarter" idx="12"/>
          </p:nvPr>
        </p:nvSpPr>
        <p:spPr>
          <a:xfrm>
            <a:off x="4368800" y="4237567"/>
            <a:ext cx="1422400" cy="243417"/>
          </a:xfrm>
          <a:prstGeom prst="rect">
            <a:avLst/>
          </a:prstGeom>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78647640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04800" y="4237567"/>
            <a:ext cx="1422400" cy="243417"/>
          </a:xfrm>
          <a:prstGeom prst="rect">
            <a:avLst/>
          </a:prstGeom>
        </p:spPr>
        <p:txBody>
          <a:bodyPr/>
          <a:lstStyle/>
          <a:p>
            <a:fld id="{1D8BD707-D9CF-40AE-B4C6-C98DA3205C09}" type="datetimeFigureOut">
              <a:rPr lang="en-US" smtClean="0"/>
              <a:pPr/>
              <a:t>4/29/2026</a:t>
            </a:fld>
            <a:endParaRPr lang="en-US"/>
          </a:p>
        </p:txBody>
      </p:sp>
      <p:sp>
        <p:nvSpPr>
          <p:cNvPr id="3" name="Footer Placeholder 2"/>
          <p:cNvSpPr>
            <a:spLocks noGrp="1"/>
          </p:cNvSpPr>
          <p:nvPr>
            <p:ph type="ftr" sz="quarter" idx="11"/>
          </p:nvPr>
        </p:nvSpPr>
        <p:spPr>
          <a:xfrm>
            <a:off x="2082800" y="4237567"/>
            <a:ext cx="1930400" cy="243417"/>
          </a:xfrm>
          <a:prstGeom prst="rect">
            <a:avLst/>
          </a:prstGeom>
        </p:spPr>
        <p:txBody>
          <a:bodyPr/>
          <a:lstStyle/>
          <a:p>
            <a:endParaRPr lang="en-US"/>
          </a:p>
        </p:txBody>
      </p:sp>
      <p:sp>
        <p:nvSpPr>
          <p:cNvPr id="4" name="Slide Number Placeholder 3"/>
          <p:cNvSpPr>
            <a:spLocks noGrp="1"/>
          </p:cNvSpPr>
          <p:nvPr>
            <p:ph type="sldNum" sz="quarter" idx="12"/>
          </p:nvPr>
        </p:nvSpPr>
        <p:spPr>
          <a:xfrm>
            <a:off x="4368800" y="4237567"/>
            <a:ext cx="1422400" cy="243417"/>
          </a:xfrm>
          <a:prstGeom prst="rect">
            <a:avLst/>
          </a:prstGeom>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76361391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0" y="182033"/>
            <a:ext cx="2005542" cy="774700"/>
          </a:xfrm>
          <a:prstGeom prst="rect">
            <a:avLst/>
          </a:prstGeom>
        </p:spPr>
        <p:txBody>
          <a:bodyPr anchor="b"/>
          <a:lstStyle>
            <a:lvl1pPr algn="l">
              <a:defRPr sz="1333" b="1"/>
            </a:lvl1pPr>
          </a:lstStyle>
          <a:p>
            <a:r>
              <a:rPr lang="en-US"/>
              <a:t>Click to edit Master title style</a:t>
            </a:r>
          </a:p>
        </p:txBody>
      </p:sp>
      <p:sp>
        <p:nvSpPr>
          <p:cNvPr id="3" name="Content Placeholder 2"/>
          <p:cNvSpPr>
            <a:spLocks noGrp="1"/>
          </p:cNvSpPr>
          <p:nvPr>
            <p:ph idx="1"/>
          </p:nvPr>
        </p:nvSpPr>
        <p:spPr>
          <a:xfrm>
            <a:off x="2383367" y="182034"/>
            <a:ext cx="3407833" cy="3902075"/>
          </a:xfrm>
          <a:prstGeom prst="rect">
            <a:avLst/>
          </a:prstGeom>
        </p:spPr>
        <p:txBody>
          <a:bodyPr/>
          <a:lstStyle>
            <a:lvl1pPr>
              <a:defRPr sz="2133"/>
            </a:lvl1pPr>
            <a:lvl2pPr>
              <a:defRPr sz="1867"/>
            </a:lvl2pPr>
            <a:lvl3pPr>
              <a:defRPr sz="1600"/>
            </a:lvl3pPr>
            <a:lvl4pPr>
              <a:defRPr sz="1333"/>
            </a:lvl4pPr>
            <a:lvl5pPr>
              <a:defRPr sz="1333"/>
            </a:lvl5pPr>
            <a:lvl6pPr>
              <a:defRPr sz="1333"/>
            </a:lvl6pPr>
            <a:lvl7pPr>
              <a:defRPr sz="1333"/>
            </a:lvl7pPr>
            <a:lvl8pPr>
              <a:defRPr sz="1333"/>
            </a:lvl8pPr>
            <a:lvl9pPr>
              <a:defRPr sz="133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4800" y="956734"/>
            <a:ext cx="2005542" cy="3127375"/>
          </a:xfrm>
          <a:prstGeom prst="rect">
            <a:avLst/>
          </a:prstGeo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a:xfrm>
            <a:off x="304800" y="4237567"/>
            <a:ext cx="1422400" cy="243417"/>
          </a:xfrm>
          <a:prstGeom prst="rect">
            <a:avLst/>
          </a:prstGeom>
        </p:spPr>
        <p:txBody>
          <a:bodyPr/>
          <a:lstStyle/>
          <a:p>
            <a:fld id="{1D8BD707-D9CF-40AE-B4C6-C98DA3205C09}" type="datetimeFigureOut">
              <a:rPr lang="en-US" smtClean="0"/>
              <a:pPr/>
              <a:t>4/29/2026</a:t>
            </a:fld>
            <a:endParaRPr lang="en-US"/>
          </a:p>
        </p:txBody>
      </p:sp>
      <p:sp>
        <p:nvSpPr>
          <p:cNvPr id="6" name="Footer Placeholder 5"/>
          <p:cNvSpPr>
            <a:spLocks noGrp="1"/>
          </p:cNvSpPr>
          <p:nvPr>
            <p:ph type="ftr" sz="quarter" idx="11"/>
          </p:nvPr>
        </p:nvSpPr>
        <p:spPr>
          <a:xfrm>
            <a:off x="2082800" y="4237567"/>
            <a:ext cx="1930400" cy="243417"/>
          </a:xfrm>
          <a:prstGeom prst="rect">
            <a:avLst/>
          </a:prstGeom>
        </p:spPr>
        <p:txBody>
          <a:bodyPr/>
          <a:lstStyle/>
          <a:p>
            <a:endParaRPr lang="en-US"/>
          </a:p>
        </p:txBody>
      </p:sp>
      <p:sp>
        <p:nvSpPr>
          <p:cNvPr id="7" name="Slide Number Placeholder 6"/>
          <p:cNvSpPr>
            <a:spLocks noGrp="1"/>
          </p:cNvSpPr>
          <p:nvPr>
            <p:ph type="sldNum" sz="quarter" idx="12"/>
          </p:nvPr>
        </p:nvSpPr>
        <p:spPr>
          <a:xfrm>
            <a:off x="4368800" y="4237567"/>
            <a:ext cx="1422400" cy="243417"/>
          </a:xfrm>
          <a:prstGeom prst="rect">
            <a:avLst/>
          </a:prstGeom>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487417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94859" y="3200400"/>
            <a:ext cx="3657600" cy="377825"/>
          </a:xfrm>
          <a:prstGeom prst="rect">
            <a:avLst/>
          </a:prstGeom>
        </p:spPr>
        <p:txBody>
          <a:bodyPr anchor="b"/>
          <a:lstStyle>
            <a:lvl1pPr algn="l">
              <a:defRPr sz="1333" b="1"/>
            </a:lvl1pPr>
          </a:lstStyle>
          <a:p>
            <a:r>
              <a:rPr lang="en-US"/>
              <a:t>Click to edit Master title style</a:t>
            </a:r>
          </a:p>
        </p:txBody>
      </p:sp>
      <p:sp>
        <p:nvSpPr>
          <p:cNvPr id="3" name="Picture Placeholder 2"/>
          <p:cNvSpPr>
            <a:spLocks noGrp="1"/>
          </p:cNvSpPr>
          <p:nvPr>
            <p:ph type="pic" idx="1"/>
          </p:nvPr>
        </p:nvSpPr>
        <p:spPr>
          <a:xfrm>
            <a:off x="1194859" y="408517"/>
            <a:ext cx="3657600" cy="2743200"/>
          </a:xfrm>
          <a:prstGeom prst="rect">
            <a:avLst/>
          </a:prstGeom>
        </p:spPr>
        <p:txBody>
          <a:bodyPr/>
          <a:lstStyle>
            <a:lvl1pPr marL="0" indent="0">
              <a:buNone/>
              <a:defRPr sz="2133"/>
            </a:lvl1pPr>
            <a:lvl2pPr marL="304815" indent="0">
              <a:buNone/>
              <a:defRPr sz="1867"/>
            </a:lvl2pPr>
            <a:lvl3pPr marL="609630" indent="0">
              <a:buNone/>
              <a:defRPr sz="1600"/>
            </a:lvl3pPr>
            <a:lvl4pPr marL="914446" indent="0">
              <a:buNone/>
              <a:defRPr sz="1333"/>
            </a:lvl4pPr>
            <a:lvl5pPr marL="1219261" indent="0">
              <a:buNone/>
              <a:defRPr sz="1333"/>
            </a:lvl5pPr>
            <a:lvl6pPr marL="1524076" indent="0">
              <a:buNone/>
              <a:defRPr sz="1333"/>
            </a:lvl6pPr>
            <a:lvl7pPr marL="1828891" indent="0">
              <a:buNone/>
              <a:defRPr sz="1333"/>
            </a:lvl7pPr>
            <a:lvl8pPr marL="2133707" indent="0">
              <a:buNone/>
              <a:defRPr sz="1333"/>
            </a:lvl8pPr>
            <a:lvl9pPr marL="2438522" indent="0">
              <a:buNone/>
              <a:defRPr sz="1333"/>
            </a:lvl9pPr>
          </a:lstStyle>
          <a:p>
            <a:endParaRPr lang="en-US"/>
          </a:p>
        </p:txBody>
      </p:sp>
      <p:sp>
        <p:nvSpPr>
          <p:cNvPr id="4" name="Text Placeholder 3"/>
          <p:cNvSpPr>
            <a:spLocks noGrp="1"/>
          </p:cNvSpPr>
          <p:nvPr>
            <p:ph type="body" sz="half" idx="2"/>
          </p:nvPr>
        </p:nvSpPr>
        <p:spPr>
          <a:xfrm>
            <a:off x="1194859" y="3578225"/>
            <a:ext cx="3657600" cy="536575"/>
          </a:xfrm>
          <a:prstGeom prst="rect">
            <a:avLst/>
          </a:prstGeom>
        </p:spPr>
        <p:txBody>
          <a:bodyPr/>
          <a:lstStyle>
            <a:lvl1pPr marL="0" indent="0">
              <a:buNone/>
              <a:defRPr sz="933"/>
            </a:lvl1pPr>
            <a:lvl2pPr marL="304815" indent="0">
              <a:buNone/>
              <a:defRPr sz="800"/>
            </a:lvl2pPr>
            <a:lvl3pPr marL="609630" indent="0">
              <a:buNone/>
              <a:defRPr sz="667"/>
            </a:lvl3pPr>
            <a:lvl4pPr marL="914446" indent="0">
              <a:buNone/>
              <a:defRPr sz="600"/>
            </a:lvl4pPr>
            <a:lvl5pPr marL="1219261" indent="0">
              <a:buNone/>
              <a:defRPr sz="600"/>
            </a:lvl5pPr>
            <a:lvl6pPr marL="1524076" indent="0">
              <a:buNone/>
              <a:defRPr sz="600"/>
            </a:lvl6pPr>
            <a:lvl7pPr marL="1828891" indent="0">
              <a:buNone/>
              <a:defRPr sz="600"/>
            </a:lvl7pPr>
            <a:lvl8pPr marL="2133707" indent="0">
              <a:buNone/>
              <a:defRPr sz="600"/>
            </a:lvl8pPr>
            <a:lvl9pPr marL="2438522" indent="0">
              <a:buNone/>
              <a:defRPr sz="600"/>
            </a:lvl9pPr>
          </a:lstStyle>
          <a:p>
            <a:pPr lvl="0"/>
            <a:r>
              <a:rPr lang="en-US"/>
              <a:t>Click to edit Master text styles</a:t>
            </a:r>
          </a:p>
        </p:txBody>
      </p:sp>
      <p:sp>
        <p:nvSpPr>
          <p:cNvPr id="5" name="Date Placeholder 4"/>
          <p:cNvSpPr>
            <a:spLocks noGrp="1"/>
          </p:cNvSpPr>
          <p:nvPr>
            <p:ph type="dt" sz="half" idx="10"/>
          </p:nvPr>
        </p:nvSpPr>
        <p:spPr>
          <a:xfrm>
            <a:off x="304800" y="4237567"/>
            <a:ext cx="1422400" cy="243417"/>
          </a:xfrm>
          <a:prstGeom prst="rect">
            <a:avLst/>
          </a:prstGeom>
        </p:spPr>
        <p:txBody>
          <a:bodyPr/>
          <a:lstStyle/>
          <a:p>
            <a:fld id="{1D8BD707-D9CF-40AE-B4C6-C98DA3205C09}" type="datetimeFigureOut">
              <a:rPr lang="en-US" smtClean="0"/>
              <a:pPr/>
              <a:t>4/29/2026</a:t>
            </a:fld>
            <a:endParaRPr lang="en-US"/>
          </a:p>
        </p:txBody>
      </p:sp>
      <p:sp>
        <p:nvSpPr>
          <p:cNvPr id="6" name="Footer Placeholder 5"/>
          <p:cNvSpPr>
            <a:spLocks noGrp="1"/>
          </p:cNvSpPr>
          <p:nvPr>
            <p:ph type="ftr" sz="quarter" idx="11"/>
          </p:nvPr>
        </p:nvSpPr>
        <p:spPr>
          <a:xfrm>
            <a:off x="2082800" y="4237567"/>
            <a:ext cx="1930400" cy="243417"/>
          </a:xfrm>
          <a:prstGeom prst="rect">
            <a:avLst/>
          </a:prstGeom>
        </p:spPr>
        <p:txBody>
          <a:bodyPr/>
          <a:lstStyle/>
          <a:p>
            <a:endParaRPr lang="en-US"/>
          </a:p>
        </p:txBody>
      </p:sp>
      <p:sp>
        <p:nvSpPr>
          <p:cNvPr id="7" name="Slide Number Placeholder 6"/>
          <p:cNvSpPr>
            <a:spLocks noGrp="1"/>
          </p:cNvSpPr>
          <p:nvPr>
            <p:ph type="sldNum" sz="quarter" idx="12"/>
          </p:nvPr>
        </p:nvSpPr>
        <p:spPr>
          <a:xfrm>
            <a:off x="4368800" y="4237567"/>
            <a:ext cx="1422400" cy="243417"/>
          </a:xfrm>
          <a:prstGeom prst="rect">
            <a:avLst/>
          </a:prstGeom>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6284732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304800" y="183092"/>
            <a:ext cx="5486400" cy="762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304800" y="1066800"/>
            <a:ext cx="5486400" cy="3017309"/>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304800" y="4237567"/>
            <a:ext cx="1422400" cy="243417"/>
          </a:xfrm>
          <a:prstGeom prst="rect">
            <a:avLst/>
          </a:prstGeom>
        </p:spPr>
        <p:txBody>
          <a:bodyPr/>
          <a:lstStyle/>
          <a:p>
            <a:fld id="{1D8BD707-D9CF-40AE-B4C6-C98DA3205C09}" type="datetimeFigureOut">
              <a:rPr lang="en-US" smtClean="0"/>
              <a:pPr/>
              <a:t>4/29/2026</a:t>
            </a:fld>
            <a:endParaRPr lang="en-US"/>
          </a:p>
        </p:txBody>
      </p:sp>
      <p:sp>
        <p:nvSpPr>
          <p:cNvPr id="5" name="Footer Placeholder 4"/>
          <p:cNvSpPr>
            <a:spLocks noGrp="1"/>
          </p:cNvSpPr>
          <p:nvPr>
            <p:ph type="ftr" sz="quarter" idx="11"/>
          </p:nvPr>
        </p:nvSpPr>
        <p:spPr>
          <a:xfrm>
            <a:off x="2082800" y="4237567"/>
            <a:ext cx="1930400" cy="243417"/>
          </a:xfrm>
          <a:prstGeom prst="rect">
            <a:avLst/>
          </a:prstGeom>
        </p:spPr>
        <p:txBody>
          <a:bodyPr/>
          <a:lstStyle/>
          <a:p>
            <a:endParaRPr lang="en-US"/>
          </a:p>
        </p:txBody>
      </p:sp>
      <p:sp>
        <p:nvSpPr>
          <p:cNvPr id="6" name="Slide Number Placeholder 5"/>
          <p:cNvSpPr>
            <a:spLocks noGrp="1"/>
          </p:cNvSpPr>
          <p:nvPr>
            <p:ph type="sldNum" sz="quarter" idx="12"/>
          </p:nvPr>
        </p:nvSpPr>
        <p:spPr>
          <a:xfrm>
            <a:off x="4368800" y="4237567"/>
            <a:ext cx="1422400" cy="243417"/>
          </a:xfrm>
          <a:prstGeom prst="rect">
            <a:avLst/>
          </a:prstGeom>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57176725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19600" y="183092"/>
            <a:ext cx="1371600" cy="3901017"/>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304800" y="183092"/>
            <a:ext cx="4013200" cy="3901017"/>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304800" y="4237567"/>
            <a:ext cx="1422400" cy="243417"/>
          </a:xfrm>
          <a:prstGeom prst="rect">
            <a:avLst/>
          </a:prstGeom>
        </p:spPr>
        <p:txBody>
          <a:bodyPr/>
          <a:lstStyle/>
          <a:p>
            <a:fld id="{1D8BD707-D9CF-40AE-B4C6-C98DA3205C09}" type="datetimeFigureOut">
              <a:rPr lang="en-US" smtClean="0"/>
              <a:pPr/>
              <a:t>4/29/2026</a:t>
            </a:fld>
            <a:endParaRPr lang="en-US"/>
          </a:p>
        </p:txBody>
      </p:sp>
      <p:sp>
        <p:nvSpPr>
          <p:cNvPr id="5" name="Footer Placeholder 4"/>
          <p:cNvSpPr>
            <a:spLocks noGrp="1"/>
          </p:cNvSpPr>
          <p:nvPr>
            <p:ph type="ftr" sz="quarter" idx="11"/>
          </p:nvPr>
        </p:nvSpPr>
        <p:spPr>
          <a:xfrm>
            <a:off x="2082800" y="4237567"/>
            <a:ext cx="1930400" cy="243417"/>
          </a:xfrm>
          <a:prstGeom prst="rect">
            <a:avLst/>
          </a:prstGeom>
        </p:spPr>
        <p:txBody>
          <a:bodyPr/>
          <a:lstStyle/>
          <a:p>
            <a:endParaRPr lang="en-US"/>
          </a:p>
        </p:txBody>
      </p:sp>
      <p:sp>
        <p:nvSpPr>
          <p:cNvPr id="6" name="Slide Number Placeholder 5"/>
          <p:cNvSpPr>
            <a:spLocks noGrp="1"/>
          </p:cNvSpPr>
          <p:nvPr>
            <p:ph type="sldNum" sz="quarter" idx="12"/>
          </p:nvPr>
        </p:nvSpPr>
        <p:spPr>
          <a:xfrm>
            <a:off x="4368800" y="4237567"/>
            <a:ext cx="1422400" cy="243417"/>
          </a:xfrm>
          <a:prstGeom prst="rect">
            <a:avLst/>
          </a:prstGeom>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03306090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285E5-3499-79CD-D4A0-9A0FB777E0B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926FE1A-D2E8-9FED-7353-D9A0531657C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9486936-4C26-1DD1-42CF-5A856BBC468C}"/>
              </a:ext>
            </a:extLst>
          </p:cNvPr>
          <p:cNvSpPr>
            <a:spLocks noGrp="1"/>
          </p:cNvSpPr>
          <p:nvPr>
            <p:ph type="dt" sz="half" idx="10"/>
          </p:nvPr>
        </p:nvSpPr>
        <p:spPr/>
        <p:txBody>
          <a:bodyPr/>
          <a:lstStyle/>
          <a:p>
            <a:fld id="{C118DE0D-C7C3-4155-95A2-3205EED884C2}" type="datetimeFigureOut">
              <a:rPr lang="en-US" smtClean="0"/>
              <a:t>4/29/2026</a:t>
            </a:fld>
            <a:endParaRPr lang="en-US"/>
          </a:p>
        </p:txBody>
      </p:sp>
      <p:sp>
        <p:nvSpPr>
          <p:cNvPr id="5" name="Footer Placeholder 4">
            <a:extLst>
              <a:ext uri="{FF2B5EF4-FFF2-40B4-BE49-F238E27FC236}">
                <a16:creationId xmlns:a16="http://schemas.microsoft.com/office/drawing/2014/main" id="{1ED06B07-BA08-63ED-6BF1-B58D1B4161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45336A-54C4-B51F-BEA9-62E3C173D754}"/>
              </a:ext>
            </a:extLst>
          </p:cNvPr>
          <p:cNvSpPr>
            <a:spLocks noGrp="1"/>
          </p:cNvSpPr>
          <p:nvPr>
            <p:ph type="sldNum" sz="quarter" idx="12"/>
          </p:nvPr>
        </p:nvSpPr>
        <p:spPr/>
        <p:txBody>
          <a:bodyPr/>
          <a:lstStyle/>
          <a:p>
            <a:fld id="{23F0BB06-A84A-44BC-80A3-06B62BF87D90}" type="slidenum">
              <a:rPr lang="en-US" smtClean="0"/>
              <a:t>‹#›</a:t>
            </a:fld>
            <a:endParaRPr lang="en-US"/>
          </a:p>
        </p:txBody>
      </p:sp>
    </p:spTree>
    <p:extLst>
      <p:ext uri="{BB962C8B-B14F-4D97-AF65-F5344CB8AC3E}">
        <p14:creationId xmlns:p14="http://schemas.microsoft.com/office/powerpoint/2010/main" val="231787650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51D6B-0B77-62CE-7971-4A276052450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DB642F-1B13-1AB4-3D47-BF2C0570871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555AAD-ACCA-B481-3FBD-9A40CF92B7D1}"/>
              </a:ext>
            </a:extLst>
          </p:cNvPr>
          <p:cNvSpPr>
            <a:spLocks noGrp="1"/>
          </p:cNvSpPr>
          <p:nvPr>
            <p:ph type="dt" sz="half" idx="10"/>
          </p:nvPr>
        </p:nvSpPr>
        <p:spPr/>
        <p:txBody>
          <a:bodyPr/>
          <a:lstStyle/>
          <a:p>
            <a:fld id="{C118DE0D-C7C3-4155-95A2-3205EED884C2}" type="datetimeFigureOut">
              <a:rPr lang="en-US" smtClean="0"/>
              <a:t>4/29/2026</a:t>
            </a:fld>
            <a:endParaRPr lang="en-US"/>
          </a:p>
        </p:txBody>
      </p:sp>
      <p:sp>
        <p:nvSpPr>
          <p:cNvPr id="5" name="Footer Placeholder 4">
            <a:extLst>
              <a:ext uri="{FF2B5EF4-FFF2-40B4-BE49-F238E27FC236}">
                <a16:creationId xmlns:a16="http://schemas.microsoft.com/office/drawing/2014/main" id="{BAB36E94-76D9-B434-609B-8703904872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7B764D-AF39-BD2A-797F-1D8CEDEF669F}"/>
              </a:ext>
            </a:extLst>
          </p:cNvPr>
          <p:cNvSpPr>
            <a:spLocks noGrp="1"/>
          </p:cNvSpPr>
          <p:nvPr>
            <p:ph type="sldNum" sz="quarter" idx="12"/>
          </p:nvPr>
        </p:nvSpPr>
        <p:spPr/>
        <p:txBody>
          <a:bodyPr/>
          <a:lstStyle/>
          <a:p>
            <a:fld id="{23F0BB06-A84A-44BC-80A3-06B62BF87D90}" type="slidenum">
              <a:rPr lang="en-US" smtClean="0"/>
              <a:t>‹#›</a:t>
            </a:fld>
            <a:endParaRPr lang="en-US"/>
          </a:p>
        </p:txBody>
      </p:sp>
    </p:spTree>
    <p:extLst>
      <p:ext uri="{BB962C8B-B14F-4D97-AF65-F5344CB8AC3E}">
        <p14:creationId xmlns:p14="http://schemas.microsoft.com/office/powerpoint/2010/main" val="42847982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521D6-4CE4-5EC5-60B4-3561EA12306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491D95-236A-E39F-17D8-02EAE5B0AD4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6A76ED1-317F-43EA-3D9F-CCD6630B4D87}"/>
              </a:ext>
            </a:extLst>
          </p:cNvPr>
          <p:cNvSpPr>
            <a:spLocks noGrp="1"/>
          </p:cNvSpPr>
          <p:nvPr>
            <p:ph type="dt" sz="half" idx="10"/>
          </p:nvPr>
        </p:nvSpPr>
        <p:spPr/>
        <p:txBody>
          <a:bodyPr/>
          <a:lstStyle/>
          <a:p>
            <a:fld id="{C118DE0D-C7C3-4155-95A2-3205EED884C2}" type="datetimeFigureOut">
              <a:rPr lang="en-US" smtClean="0"/>
              <a:t>4/29/2026</a:t>
            </a:fld>
            <a:endParaRPr lang="en-US"/>
          </a:p>
        </p:txBody>
      </p:sp>
      <p:sp>
        <p:nvSpPr>
          <p:cNvPr id="5" name="Footer Placeholder 4">
            <a:extLst>
              <a:ext uri="{FF2B5EF4-FFF2-40B4-BE49-F238E27FC236}">
                <a16:creationId xmlns:a16="http://schemas.microsoft.com/office/drawing/2014/main" id="{4AA3B16D-0197-6FB4-A14F-1FAC3AE6D40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A66511F-9F77-57DC-5D27-4771E485CDB7}"/>
              </a:ext>
            </a:extLst>
          </p:cNvPr>
          <p:cNvSpPr>
            <a:spLocks noGrp="1"/>
          </p:cNvSpPr>
          <p:nvPr>
            <p:ph type="sldNum" sz="quarter" idx="12"/>
          </p:nvPr>
        </p:nvSpPr>
        <p:spPr/>
        <p:txBody>
          <a:bodyPr/>
          <a:lstStyle/>
          <a:p>
            <a:fld id="{23F0BB06-A84A-44BC-80A3-06B62BF87D90}" type="slidenum">
              <a:rPr lang="en-US" smtClean="0"/>
              <a:t>‹#›</a:t>
            </a:fld>
            <a:endParaRPr lang="en-US"/>
          </a:p>
        </p:txBody>
      </p:sp>
    </p:spTree>
    <p:extLst>
      <p:ext uri="{BB962C8B-B14F-4D97-AF65-F5344CB8AC3E}">
        <p14:creationId xmlns:p14="http://schemas.microsoft.com/office/powerpoint/2010/main" val="23629042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71939-D73E-9F5B-B76A-4050DE95E62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271CC68-E542-3666-216C-0449C011CAF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7BC2EB8-8189-5F3E-CE8F-EDBAAE18551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1DF04FF-5F68-1C96-2611-9289AC898ADB}"/>
              </a:ext>
            </a:extLst>
          </p:cNvPr>
          <p:cNvSpPr>
            <a:spLocks noGrp="1"/>
          </p:cNvSpPr>
          <p:nvPr>
            <p:ph type="dt" sz="half" idx="10"/>
          </p:nvPr>
        </p:nvSpPr>
        <p:spPr/>
        <p:txBody>
          <a:bodyPr/>
          <a:lstStyle/>
          <a:p>
            <a:fld id="{C118DE0D-C7C3-4155-95A2-3205EED884C2}" type="datetimeFigureOut">
              <a:rPr lang="en-US" smtClean="0"/>
              <a:t>4/29/2026</a:t>
            </a:fld>
            <a:endParaRPr lang="en-US"/>
          </a:p>
        </p:txBody>
      </p:sp>
      <p:sp>
        <p:nvSpPr>
          <p:cNvPr id="6" name="Footer Placeholder 5">
            <a:extLst>
              <a:ext uri="{FF2B5EF4-FFF2-40B4-BE49-F238E27FC236}">
                <a16:creationId xmlns:a16="http://schemas.microsoft.com/office/drawing/2014/main" id="{EDAC4C64-6B31-8101-A08E-14AEDCA983F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4C4801-5C0B-9C2D-1582-D2D5083B39A7}"/>
              </a:ext>
            </a:extLst>
          </p:cNvPr>
          <p:cNvSpPr>
            <a:spLocks noGrp="1"/>
          </p:cNvSpPr>
          <p:nvPr>
            <p:ph type="sldNum" sz="quarter" idx="12"/>
          </p:nvPr>
        </p:nvSpPr>
        <p:spPr/>
        <p:txBody>
          <a:bodyPr/>
          <a:lstStyle/>
          <a:p>
            <a:fld id="{23F0BB06-A84A-44BC-80A3-06B62BF87D90}" type="slidenum">
              <a:rPr lang="en-US" smtClean="0"/>
              <a:t>‹#›</a:t>
            </a:fld>
            <a:endParaRPr lang="en-US"/>
          </a:p>
        </p:txBody>
      </p:sp>
    </p:spTree>
    <p:extLst>
      <p:ext uri="{BB962C8B-B14F-4D97-AF65-F5344CB8AC3E}">
        <p14:creationId xmlns:p14="http://schemas.microsoft.com/office/powerpoint/2010/main" val="122283807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33E826-7416-DFE4-E64B-F39B5A8CDAD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3FEE1C0-D8B9-40CA-5756-A33552BC0E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CAB5B2C-8699-2707-184A-97EA728132A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DC17991-B6E2-9CCB-53FE-CF7F2BE1DCC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619C6E5-39B2-F488-61ED-01DAEA12DFC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34C1422-821C-0551-CC9A-9867A20A52B7}"/>
              </a:ext>
            </a:extLst>
          </p:cNvPr>
          <p:cNvSpPr>
            <a:spLocks noGrp="1"/>
          </p:cNvSpPr>
          <p:nvPr>
            <p:ph type="dt" sz="half" idx="10"/>
          </p:nvPr>
        </p:nvSpPr>
        <p:spPr/>
        <p:txBody>
          <a:bodyPr/>
          <a:lstStyle/>
          <a:p>
            <a:fld id="{C118DE0D-C7C3-4155-95A2-3205EED884C2}" type="datetimeFigureOut">
              <a:rPr lang="en-US" smtClean="0"/>
              <a:t>4/29/2026</a:t>
            </a:fld>
            <a:endParaRPr lang="en-US"/>
          </a:p>
        </p:txBody>
      </p:sp>
      <p:sp>
        <p:nvSpPr>
          <p:cNvPr id="8" name="Footer Placeholder 7">
            <a:extLst>
              <a:ext uri="{FF2B5EF4-FFF2-40B4-BE49-F238E27FC236}">
                <a16:creationId xmlns:a16="http://schemas.microsoft.com/office/drawing/2014/main" id="{670AAD14-6817-0A8A-F460-5DA7F1181EF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41DF8F6-928A-FE52-535C-07E9E94E0F08}"/>
              </a:ext>
            </a:extLst>
          </p:cNvPr>
          <p:cNvSpPr>
            <a:spLocks noGrp="1"/>
          </p:cNvSpPr>
          <p:nvPr>
            <p:ph type="sldNum" sz="quarter" idx="12"/>
          </p:nvPr>
        </p:nvSpPr>
        <p:spPr/>
        <p:txBody>
          <a:bodyPr/>
          <a:lstStyle/>
          <a:p>
            <a:fld id="{23F0BB06-A84A-44BC-80A3-06B62BF87D90}" type="slidenum">
              <a:rPr lang="en-US" smtClean="0"/>
              <a:t>‹#›</a:t>
            </a:fld>
            <a:endParaRPr lang="en-US"/>
          </a:p>
        </p:txBody>
      </p:sp>
    </p:spTree>
    <p:extLst>
      <p:ext uri="{BB962C8B-B14F-4D97-AF65-F5344CB8AC3E}">
        <p14:creationId xmlns:p14="http://schemas.microsoft.com/office/powerpoint/2010/main" val="146485698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8E7850-C959-A108-7585-577387CFB1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B1CF750-1F1C-1CA2-CF89-9682854BCCF9}"/>
              </a:ext>
            </a:extLst>
          </p:cNvPr>
          <p:cNvSpPr>
            <a:spLocks noGrp="1"/>
          </p:cNvSpPr>
          <p:nvPr>
            <p:ph type="dt" sz="half" idx="10"/>
          </p:nvPr>
        </p:nvSpPr>
        <p:spPr/>
        <p:txBody>
          <a:bodyPr/>
          <a:lstStyle/>
          <a:p>
            <a:fld id="{C118DE0D-C7C3-4155-95A2-3205EED884C2}" type="datetimeFigureOut">
              <a:rPr lang="en-US" smtClean="0"/>
              <a:t>4/29/2026</a:t>
            </a:fld>
            <a:endParaRPr lang="en-US"/>
          </a:p>
        </p:txBody>
      </p:sp>
      <p:sp>
        <p:nvSpPr>
          <p:cNvPr id="4" name="Footer Placeholder 3">
            <a:extLst>
              <a:ext uri="{FF2B5EF4-FFF2-40B4-BE49-F238E27FC236}">
                <a16:creationId xmlns:a16="http://schemas.microsoft.com/office/drawing/2014/main" id="{58CDBF80-C737-19C0-6F4A-C09443A1C66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60F1DA0-754D-FE1F-424F-8EC7F36F829B}"/>
              </a:ext>
            </a:extLst>
          </p:cNvPr>
          <p:cNvSpPr>
            <a:spLocks noGrp="1"/>
          </p:cNvSpPr>
          <p:nvPr>
            <p:ph type="sldNum" sz="quarter" idx="12"/>
          </p:nvPr>
        </p:nvSpPr>
        <p:spPr/>
        <p:txBody>
          <a:bodyPr/>
          <a:lstStyle/>
          <a:p>
            <a:fld id="{23F0BB06-A84A-44BC-80A3-06B62BF87D90}" type="slidenum">
              <a:rPr lang="en-US" smtClean="0"/>
              <a:t>‹#›</a:t>
            </a:fld>
            <a:endParaRPr lang="en-US"/>
          </a:p>
        </p:txBody>
      </p:sp>
    </p:spTree>
    <p:extLst>
      <p:ext uri="{BB962C8B-B14F-4D97-AF65-F5344CB8AC3E}">
        <p14:creationId xmlns:p14="http://schemas.microsoft.com/office/powerpoint/2010/main" val="44416156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453D95-BE57-7370-EE9E-550D50271380}"/>
              </a:ext>
            </a:extLst>
          </p:cNvPr>
          <p:cNvSpPr>
            <a:spLocks noGrp="1"/>
          </p:cNvSpPr>
          <p:nvPr>
            <p:ph type="dt" sz="half" idx="10"/>
          </p:nvPr>
        </p:nvSpPr>
        <p:spPr/>
        <p:txBody>
          <a:bodyPr/>
          <a:lstStyle/>
          <a:p>
            <a:fld id="{C118DE0D-C7C3-4155-95A2-3205EED884C2}" type="datetimeFigureOut">
              <a:rPr lang="en-US" smtClean="0"/>
              <a:t>4/29/2026</a:t>
            </a:fld>
            <a:endParaRPr lang="en-US"/>
          </a:p>
        </p:txBody>
      </p:sp>
      <p:sp>
        <p:nvSpPr>
          <p:cNvPr id="3" name="Footer Placeholder 2">
            <a:extLst>
              <a:ext uri="{FF2B5EF4-FFF2-40B4-BE49-F238E27FC236}">
                <a16:creationId xmlns:a16="http://schemas.microsoft.com/office/drawing/2014/main" id="{8C7CC7CA-5955-B84D-14D5-EF37E905387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F41C2C4-794C-5541-E92F-D71B25C761AA}"/>
              </a:ext>
            </a:extLst>
          </p:cNvPr>
          <p:cNvSpPr>
            <a:spLocks noGrp="1"/>
          </p:cNvSpPr>
          <p:nvPr>
            <p:ph type="sldNum" sz="quarter" idx="12"/>
          </p:nvPr>
        </p:nvSpPr>
        <p:spPr/>
        <p:txBody>
          <a:bodyPr/>
          <a:lstStyle/>
          <a:p>
            <a:fld id="{23F0BB06-A84A-44BC-80A3-06B62BF87D90}" type="slidenum">
              <a:rPr lang="en-US" smtClean="0"/>
              <a:t>‹#›</a:t>
            </a:fld>
            <a:endParaRPr lang="en-US"/>
          </a:p>
        </p:txBody>
      </p:sp>
    </p:spTree>
    <p:extLst>
      <p:ext uri="{BB962C8B-B14F-4D97-AF65-F5344CB8AC3E}">
        <p14:creationId xmlns:p14="http://schemas.microsoft.com/office/powerpoint/2010/main" val="103652674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1A71F-8BB9-D874-4265-8A31648CFE1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074F56D-DC3B-23A9-A3B0-5CD2AF82422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B4D28FF-0D49-4633-D1F1-828971FEAA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8FF04FD-1862-99BD-2F27-0CCC481AC629}"/>
              </a:ext>
            </a:extLst>
          </p:cNvPr>
          <p:cNvSpPr>
            <a:spLocks noGrp="1"/>
          </p:cNvSpPr>
          <p:nvPr>
            <p:ph type="dt" sz="half" idx="10"/>
          </p:nvPr>
        </p:nvSpPr>
        <p:spPr/>
        <p:txBody>
          <a:bodyPr/>
          <a:lstStyle/>
          <a:p>
            <a:fld id="{C118DE0D-C7C3-4155-95A2-3205EED884C2}" type="datetimeFigureOut">
              <a:rPr lang="en-US" smtClean="0"/>
              <a:t>4/29/2026</a:t>
            </a:fld>
            <a:endParaRPr lang="en-US"/>
          </a:p>
        </p:txBody>
      </p:sp>
      <p:sp>
        <p:nvSpPr>
          <p:cNvPr id="6" name="Footer Placeholder 5">
            <a:extLst>
              <a:ext uri="{FF2B5EF4-FFF2-40B4-BE49-F238E27FC236}">
                <a16:creationId xmlns:a16="http://schemas.microsoft.com/office/drawing/2014/main" id="{094C4179-E539-43BC-CD43-631BE7B931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727EE77-2CAE-CCA4-BE1F-E23D5D7AAC37}"/>
              </a:ext>
            </a:extLst>
          </p:cNvPr>
          <p:cNvSpPr>
            <a:spLocks noGrp="1"/>
          </p:cNvSpPr>
          <p:nvPr>
            <p:ph type="sldNum" sz="quarter" idx="12"/>
          </p:nvPr>
        </p:nvSpPr>
        <p:spPr/>
        <p:txBody>
          <a:bodyPr/>
          <a:lstStyle/>
          <a:p>
            <a:fld id="{23F0BB06-A84A-44BC-80A3-06B62BF87D90}" type="slidenum">
              <a:rPr lang="en-US" smtClean="0"/>
              <a:t>‹#›</a:t>
            </a:fld>
            <a:endParaRPr lang="en-US"/>
          </a:p>
        </p:txBody>
      </p:sp>
    </p:spTree>
    <p:extLst>
      <p:ext uri="{BB962C8B-B14F-4D97-AF65-F5344CB8AC3E}">
        <p14:creationId xmlns:p14="http://schemas.microsoft.com/office/powerpoint/2010/main" val="422294637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25E5A-D732-4762-D017-0FD71CF8FF0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9621A4B-17BA-41A8-D73D-C9FE57F1EB4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A52B2E6-4E0E-AAE8-B623-02AF74B083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C8DCD0-FB89-DDBA-E5CF-102075138CAB}"/>
              </a:ext>
            </a:extLst>
          </p:cNvPr>
          <p:cNvSpPr>
            <a:spLocks noGrp="1"/>
          </p:cNvSpPr>
          <p:nvPr>
            <p:ph type="dt" sz="half" idx="10"/>
          </p:nvPr>
        </p:nvSpPr>
        <p:spPr/>
        <p:txBody>
          <a:bodyPr/>
          <a:lstStyle/>
          <a:p>
            <a:fld id="{C118DE0D-C7C3-4155-95A2-3205EED884C2}" type="datetimeFigureOut">
              <a:rPr lang="en-US" smtClean="0"/>
              <a:t>4/29/2026</a:t>
            </a:fld>
            <a:endParaRPr lang="en-US"/>
          </a:p>
        </p:txBody>
      </p:sp>
      <p:sp>
        <p:nvSpPr>
          <p:cNvPr id="6" name="Footer Placeholder 5">
            <a:extLst>
              <a:ext uri="{FF2B5EF4-FFF2-40B4-BE49-F238E27FC236}">
                <a16:creationId xmlns:a16="http://schemas.microsoft.com/office/drawing/2014/main" id="{5144EFE2-DB5F-A1C2-0B64-81C9AD4A97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9F05B3E-B799-536C-8A38-1517E6BC6C2E}"/>
              </a:ext>
            </a:extLst>
          </p:cNvPr>
          <p:cNvSpPr>
            <a:spLocks noGrp="1"/>
          </p:cNvSpPr>
          <p:nvPr>
            <p:ph type="sldNum" sz="quarter" idx="12"/>
          </p:nvPr>
        </p:nvSpPr>
        <p:spPr/>
        <p:txBody>
          <a:bodyPr/>
          <a:lstStyle/>
          <a:p>
            <a:fld id="{23F0BB06-A84A-44BC-80A3-06B62BF87D90}" type="slidenum">
              <a:rPr lang="en-US" smtClean="0"/>
              <a:t>‹#›</a:t>
            </a:fld>
            <a:endParaRPr lang="en-US"/>
          </a:p>
        </p:txBody>
      </p:sp>
    </p:spTree>
    <p:extLst>
      <p:ext uri="{BB962C8B-B14F-4D97-AF65-F5344CB8AC3E}">
        <p14:creationId xmlns:p14="http://schemas.microsoft.com/office/powerpoint/2010/main" val="3325601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F364-1E15-02CE-55E1-99F47B0000C4}"/>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11D8FED-CAF8-38DE-324D-95A8D86BC25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5C0696-E281-5E91-7BDB-8F6959CD4448}"/>
              </a:ext>
            </a:extLst>
          </p:cNvPr>
          <p:cNvSpPr>
            <a:spLocks noGrp="1"/>
          </p:cNvSpPr>
          <p:nvPr>
            <p:ph type="dt" sz="half" idx="10"/>
          </p:nvPr>
        </p:nvSpPr>
        <p:spPr/>
        <p:txBody>
          <a:bodyPr/>
          <a:lstStyle/>
          <a:p>
            <a:fld id="{C118DE0D-C7C3-4155-95A2-3205EED884C2}" type="datetimeFigureOut">
              <a:rPr lang="en-US" smtClean="0"/>
              <a:t>4/29/2026</a:t>
            </a:fld>
            <a:endParaRPr lang="en-US"/>
          </a:p>
        </p:txBody>
      </p:sp>
      <p:sp>
        <p:nvSpPr>
          <p:cNvPr id="5" name="Footer Placeholder 4">
            <a:extLst>
              <a:ext uri="{FF2B5EF4-FFF2-40B4-BE49-F238E27FC236}">
                <a16:creationId xmlns:a16="http://schemas.microsoft.com/office/drawing/2014/main" id="{D68C964E-3ABE-E366-C585-BD1E576A7D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92B6A9-F5DE-22E7-79C5-C3703062E0EC}"/>
              </a:ext>
            </a:extLst>
          </p:cNvPr>
          <p:cNvSpPr>
            <a:spLocks noGrp="1"/>
          </p:cNvSpPr>
          <p:nvPr>
            <p:ph type="sldNum" sz="quarter" idx="12"/>
          </p:nvPr>
        </p:nvSpPr>
        <p:spPr/>
        <p:txBody>
          <a:bodyPr/>
          <a:lstStyle/>
          <a:p>
            <a:fld id="{23F0BB06-A84A-44BC-80A3-06B62BF87D90}" type="slidenum">
              <a:rPr lang="en-US" smtClean="0"/>
              <a:t>‹#›</a:t>
            </a:fld>
            <a:endParaRPr lang="en-US"/>
          </a:p>
        </p:txBody>
      </p:sp>
    </p:spTree>
    <p:extLst>
      <p:ext uri="{BB962C8B-B14F-4D97-AF65-F5344CB8AC3E}">
        <p14:creationId xmlns:p14="http://schemas.microsoft.com/office/powerpoint/2010/main" val="309122196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DEA13C-B81C-EE0B-9EE4-EE4E45662BA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183A7D8-C912-C1EF-82C0-DA6BD264C5D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FD06C4D-F1A6-9D65-4D44-2A68B0B934F7}"/>
              </a:ext>
            </a:extLst>
          </p:cNvPr>
          <p:cNvSpPr>
            <a:spLocks noGrp="1"/>
          </p:cNvSpPr>
          <p:nvPr>
            <p:ph type="dt" sz="half" idx="10"/>
          </p:nvPr>
        </p:nvSpPr>
        <p:spPr/>
        <p:txBody>
          <a:bodyPr/>
          <a:lstStyle/>
          <a:p>
            <a:fld id="{C118DE0D-C7C3-4155-95A2-3205EED884C2}" type="datetimeFigureOut">
              <a:rPr lang="en-US" smtClean="0"/>
              <a:t>4/29/2026</a:t>
            </a:fld>
            <a:endParaRPr lang="en-US"/>
          </a:p>
        </p:txBody>
      </p:sp>
      <p:sp>
        <p:nvSpPr>
          <p:cNvPr id="5" name="Footer Placeholder 4">
            <a:extLst>
              <a:ext uri="{FF2B5EF4-FFF2-40B4-BE49-F238E27FC236}">
                <a16:creationId xmlns:a16="http://schemas.microsoft.com/office/drawing/2014/main" id="{53A79BFB-FEEE-7AB9-1B27-8E40BCB7C2F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C366F81-EE8C-04D5-923A-ACF6960CE18C}"/>
              </a:ext>
            </a:extLst>
          </p:cNvPr>
          <p:cNvSpPr>
            <a:spLocks noGrp="1"/>
          </p:cNvSpPr>
          <p:nvPr>
            <p:ph type="sldNum" sz="quarter" idx="12"/>
          </p:nvPr>
        </p:nvSpPr>
        <p:spPr/>
        <p:txBody>
          <a:bodyPr/>
          <a:lstStyle/>
          <a:p>
            <a:fld id="{23F0BB06-A84A-44BC-80A3-06B62BF87D90}" type="slidenum">
              <a:rPr lang="en-US" smtClean="0"/>
              <a:t>‹#›</a:t>
            </a:fld>
            <a:endParaRPr lang="en-US"/>
          </a:p>
        </p:txBody>
      </p:sp>
    </p:spTree>
    <p:extLst>
      <p:ext uri="{BB962C8B-B14F-4D97-AF65-F5344CB8AC3E}">
        <p14:creationId xmlns:p14="http://schemas.microsoft.com/office/powerpoint/2010/main" val="427883276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slideLayout" Target="../slideLayouts/slideLayout17.xml"/><Relationship Id="rId1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slideLayout" Target="../slideLayouts/slideLayout16.xml"/><Relationship Id="rId17" Type="http://schemas.openxmlformats.org/officeDocument/2006/relationships/image" Target="../media/image3.png"/><Relationship Id="rId2" Type="http://schemas.openxmlformats.org/officeDocument/2006/relationships/slideLayout" Target="../slideLayouts/slideLayout6.xml"/><Relationship Id="rId16" Type="http://schemas.openxmlformats.org/officeDocument/2006/relationships/theme" Target="../theme/theme2.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5" Type="http://schemas.openxmlformats.org/officeDocument/2006/relationships/slideLayout" Target="../slideLayouts/slideLayout1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 Id="rId14"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theme" Target="../theme/theme3.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8.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theme" Target="../theme/theme4.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0" Type="http://schemas.openxmlformats.org/officeDocument/2006/relationships/slideLayout" Target="../slideLayouts/slideLayout40.xml"/><Relationship Id="rId4" Type="http://schemas.openxmlformats.org/officeDocument/2006/relationships/slideLayout" Target="../slideLayouts/slideLayout34.xml"/><Relationship Id="rId9" Type="http://schemas.openxmlformats.org/officeDocument/2006/relationships/slideLayout" Target="../slideLayouts/slideLayout39.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9.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theme" Target="../theme/theme5.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0.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theme" Target="../theme/theme6.xml"/><Relationship Id="rId2" Type="http://schemas.openxmlformats.org/officeDocument/2006/relationships/slideLayout" Target="../slideLayouts/slideLayout54.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0" Type="http://schemas.openxmlformats.org/officeDocument/2006/relationships/slideLayout" Target="../slideLayouts/slideLayout62.xml"/><Relationship Id="rId4" Type="http://schemas.openxmlformats.org/officeDocument/2006/relationships/slideLayout" Target="../slideLayouts/slideLayout56.xml"/><Relationship Id="rId9" Type="http://schemas.openxmlformats.org/officeDocument/2006/relationships/slideLayout" Target="../slideLayouts/slideLayout6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rgbClr val="005870"/>
              </a:buClr>
              <a:buSzPts val="3500"/>
              <a:buFont typeface="Satisfy"/>
              <a:buNone/>
              <a:defRPr sz="3500">
                <a:solidFill>
                  <a:srgbClr val="005870"/>
                </a:solidFill>
                <a:latin typeface="Satisfy"/>
                <a:ea typeface="Satisfy"/>
                <a:cs typeface="Satisfy"/>
                <a:sym typeface="Satisfy"/>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rgbClr val="754C24"/>
              </a:buClr>
              <a:buSzPts val="1800"/>
              <a:buFont typeface="Public Sans"/>
              <a:buChar char="●"/>
              <a:defRPr sz="1800">
                <a:solidFill>
                  <a:srgbClr val="754C24"/>
                </a:solidFill>
                <a:latin typeface="Public Sans"/>
                <a:ea typeface="Public Sans"/>
                <a:cs typeface="Public Sans"/>
                <a:sym typeface="Public Sans"/>
              </a:defRPr>
            </a:lvl1pPr>
            <a:lvl2pPr marL="914400" lvl="1" indent="-317500">
              <a:lnSpc>
                <a:spcPct val="115000"/>
              </a:lnSpc>
              <a:spcBef>
                <a:spcPts val="0"/>
              </a:spcBef>
              <a:spcAft>
                <a:spcPts val="0"/>
              </a:spcAft>
              <a:buClr>
                <a:srgbClr val="754C24"/>
              </a:buClr>
              <a:buSzPts val="1400"/>
              <a:buFont typeface="Public Sans"/>
              <a:buChar char="○"/>
              <a:defRPr>
                <a:solidFill>
                  <a:srgbClr val="754C24"/>
                </a:solidFill>
                <a:latin typeface="Public Sans"/>
                <a:ea typeface="Public Sans"/>
                <a:cs typeface="Public Sans"/>
                <a:sym typeface="Public Sans"/>
              </a:defRPr>
            </a:lvl2pPr>
            <a:lvl3pPr marL="1371600" lvl="2" indent="-317500">
              <a:lnSpc>
                <a:spcPct val="115000"/>
              </a:lnSpc>
              <a:spcBef>
                <a:spcPts val="0"/>
              </a:spcBef>
              <a:spcAft>
                <a:spcPts val="0"/>
              </a:spcAft>
              <a:buClr>
                <a:srgbClr val="754C24"/>
              </a:buClr>
              <a:buSzPts val="1400"/>
              <a:buFont typeface="Public Sans"/>
              <a:buChar char="■"/>
              <a:defRPr>
                <a:solidFill>
                  <a:srgbClr val="754C24"/>
                </a:solidFill>
                <a:latin typeface="Public Sans"/>
                <a:ea typeface="Public Sans"/>
                <a:cs typeface="Public Sans"/>
                <a:sym typeface="Public Sans"/>
              </a:defRPr>
            </a:lvl3pPr>
            <a:lvl4pPr marL="1828800" lvl="3" indent="-317500">
              <a:lnSpc>
                <a:spcPct val="115000"/>
              </a:lnSpc>
              <a:spcBef>
                <a:spcPts val="0"/>
              </a:spcBef>
              <a:spcAft>
                <a:spcPts val="0"/>
              </a:spcAft>
              <a:buClr>
                <a:srgbClr val="754C24"/>
              </a:buClr>
              <a:buSzPts val="1400"/>
              <a:buFont typeface="Public Sans"/>
              <a:buChar char="●"/>
              <a:defRPr>
                <a:solidFill>
                  <a:srgbClr val="754C24"/>
                </a:solidFill>
                <a:latin typeface="Public Sans"/>
                <a:ea typeface="Public Sans"/>
                <a:cs typeface="Public Sans"/>
                <a:sym typeface="Public Sans"/>
              </a:defRPr>
            </a:lvl4pPr>
            <a:lvl5pPr marL="2286000" lvl="4" indent="-317500">
              <a:lnSpc>
                <a:spcPct val="115000"/>
              </a:lnSpc>
              <a:spcBef>
                <a:spcPts val="0"/>
              </a:spcBef>
              <a:spcAft>
                <a:spcPts val="0"/>
              </a:spcAft>
              <a:buClr>
                <a:srgbClr val="754C24"/>
              </a:buClr>
              <a:buSzPts val="1400"/>
              <a:buFont typeface="Public Sans"/>
              <a:buChar char="○"/>
              <a:defRPr>
                <a:solidFill>
                  <a:srgbClr val="754C24"/>
                </a:solidFill>
                <a:latin typeface="Public Sans"/>
                <a:ea typeface="Public Sans"/>
                <a:cs typeface="Public Sans"/>
                <a:sym typeface="Public Sans"/>
              </a:defRPr>
            </a:lvl5pPr>
            <a:lvl6pPr marL="2743200" lvl="5" indent="-317500">
              <a:lnSpc>
                <a:spcPct val="115000"/>
              </a:lnSpc>
              <a:spcBef>
                <a:spcPts val="0"/>
              </a:spcBef>
              <a:spcAft>
                <a:spcPts val="0"/>
              </a:spcAft>
              <a:buClr>
                <a:srgbClr val="754C24"/>
              </a:buClr>
              <a:buSzPts val="1400"/>
              <a:buFont typeface="Public Sans"/>
              <a:buChar char="■"/>
              <a:defRPr>
                <a:solidFill>
                  <a:srgbClr val="754C24"/>
                </a:solidFill>
                <a:latin typeface="Public Sans"/>
                <a:ea typeface="Public Sans"/>
                <a:cs typeface="Public Sans"/>
                <a:sym typeface="Public Sans"/>
              </a:defRPr>
            </a:lvl6pPr>
            <a:lvl7pPr marL="3200400" lvl="6" indent="-317500">
              <a:lnSpc>
                <a:spcPct val="115000"/>
              </a:lnSpc>
              <a:spcBef>
                <a:spcPts val="0"/>
              </a:spcBef>
              <a:spcAft>
                <a:spcPts val="0"/>
              </a:spcAft>
              <a:buClr>
                <a:srgbClr val="754C24"/>
              </a:buClr>
              <a:buSzPts val="1400"/>
              <a:buFont typeface="Public Sans"/>
              <a:buChar char="●"/>
              <a:defRPr>
                <a:solidFill>
                  <a:srgbClr val="754C24"/>
                </a:solidFill>
                <a:latin typeface="Public Sans"/>
                <a:ea typeface="Public Sans"/>
                <a:cs typeface="Public Sans"/>
                <a:sym typeface="Public Sans"/>
              </a:defRPr>
            </a:lvl7pPr>
            <a:lvl8pPr marL="3657600" lvl="7" indent="-317500">
              <a:lnSpc>
                <a:spcPct val="115000"/>
              </a:lnSpc>
              <a:spcBef>
                <a:spcPts val="0"/>
              </a:spcBef>
              <a:spcAft>
                <a:spcPts val="0"/>
              </a:spcAft>
              <a:buClr>
                <a:srgbClr val="754C24"/>
              </a:buClr>
              <a:buSzPts val="1400"/>
              <a:buFont typeface="Public Sans"/>
              <a:buChar char="○"/>
              <a:defRPr>
                <a:solidFill>
                  <a:srgbClr val="754C24"/>
                </a:solidFill>
                <a:latin typeface="Public Sans"/>
                <a:ea typeface="Public Sans"/>
                <a:cs typeface="Public Sans"/>
                <a:sym typeface="Public Sans"/>
              </a:defRPr>
            </a:lvl8pPr>
            <a:lvl9pPr marL="4114800" lvl="8" indent="-317500">
              <a:lnSpc>
                <a:spcPct val="115000"/>
              </a:lnSpc>
              <a:spcBef>
                <a:spcPts val="0"/>
              </a:spcBef>
              <a:spcAft>
                <a:spcPts val="0"/>
              </a:spcAft>
              <a:buClr>
                <a:srgbClr val="754C24"/>
              </a:buClr>
              <a:buSzPts val="1400"/>
              <a:buFont typeface="Public Sans"/>
              <a:buChar char="■"/>
              <a:defRPr>
                <a:solidFill>
                  <a:srgbClr val="754C24"/>
                </a:solidFill>
                <a:latin typeface="Public Sans"/>
                <a:ea typeface="Public Sans"/>
                <a:cs typeface="Public Sans"/>
                <a:sym typeface="Public Sans"/>
              </a:defRPr>
            </a:lvl9pPr>
          </a:lstStyle>
          <a:p>
            <a:endParaRPr/>
          </a:p>
        </p:txBody>
      </p:sp>
      <p:pic>
        <p:nvPicPr>
          <p:cNvPr id="2" name="Picture 1" descr="A white circle with leaves and blue text&#10;&#10;Description automatically generated">
            <a:extLst>
              <a:ext uri="{FF2B5EF4-FFF2-40B4-BE49-F238E27FC236}">
                <a16:creationId xmlns:a16="http://schemas.microsoft.com/office/drawing/2014/main" id="{7E264171-E769-9CF8-CAC8-9E9AD0621B21}"/>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12401549" y="171450"/>
            <a:ext cx="1266825" cy="1266825"/>
          </a:xfrm>
          <a:prstGeom prst="rect">
            <a:avLst/>
          </a:prstGeom>
        </p:spPr>
      </p:pic>
      <p:pic>
        <p:nvPicPr>
          <p:cNvPr id="3" name="Picture 2" descr="A white circle with leaves and blue text&#10;&#10;Description automatically generated">
            <a:extLst>
              <a:ext uri="{FF2B5EF4-FFF2-40B4-BE49-F238E27FC236}">
                <a16:creationId xmlns:a16="http://schemas.microsoft.com/office/drawing/2014/main" id="{1F3168CD-EA39-DB43-E72F-DFFE49F3D4EA}"/>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6867023" y="7919787"/>
            <a:ext cx="1266825" cy="1266825"/>
          </a:xfrm>
          <a:prstGeom prst="rect">
            <a:avLst/>
          </a:prstGeom>
        </p:spPr>
      </p:pic>
    </p:spTree>
    <p:extLst>
      <p:ext uri="{BB962C8B-B14F-4D97-AF65-F5344CB8AC3E}">
        <p14:creationId xmlns:p14="http://schemas.microsoft.com/office/powerpoint/2010/main" val="290325528"/>
      </p:ext>
    </p:extLst>
  </p:cSld>
  <p:clrMap bg1="lt1" tx1="dk1" bg2="dk2" tx2="lt2" accent1="accent1" accent2="accent2" accent3="accent3" accent4="accent4" accent5="accent5" accent6="accent6" hlink="hlink" folHlink="folHlink"/>
  <p:sldLayoutIdLst>
    <p:sldLayoutId id="2147483664" r:id="rId1"/>
    <p:sldLayoutId id="2147483666" r:id="rId2"/>
    <p:sldLayoutId id="2147483667" r:id="rId3"/>
    <p:sldLayoutId id="2147483668"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7"/>
          <a:stretch>
            <a:fillRect/>
          </a:stretch>
        </a:blipFill>
        <a:effectLst/>
      </p:bgPr>
    </p:bg>
    <p:spTree>
      <p:nvGrpSpPr>
        <p:cNvPr id="1" name=""/>
        <p:cNvGrpSpPr/>
        <p:nvPr/>
      </p:nvGrpSpPr>
      <p:grpSpPr>
        <a:xfrm>
          <a:off x="0" y="0"/>
          <a:ext cx="0" cy="0"/>
          <a:chOff x="0" y="0"/>
          <a:chExt cx="0" cy="0"/>
        </a:xfrm>
      </p:grpSpPr>
      <p:sp>
        <p:nvSpPr>
          <p:cNvPr id="7" name="9Slide.vn - 2019">
            <a:extLst>
              <a:ext uri="{FF2B5EF4-FFF2-40B4-BE49-F238E27FC236}">
                <a16:creationId xmlns:a16="http://schemas.microsoft.com/office/drawing/2014/main" id="{E395BD19-6C8B-AB3D-19A2-634CBC42218E}"/>
              </a:ext>
            </a:extLst>
          </p:cNvPr>
          <p:cNvSpPr txBox="1"/>
          <p:nvPr userDrawn="1"/>
        </p:nvSpPr>
        <p:spPr>
          <a:xfrm>
            <a:off x="0" y="-1604665"/>
            <a:ext cx="12192000" cy="461665"/>
          </a:xfrm>
          <a:prstGeom prst="rect">
            <a:avLst/>
          </a:prstGeom>
          <a:noFill/>
        </p:spPr>
        <p:txBody>
          <a:bodyPr vert="horz" rtlCol="0">
            <a:spAutoFit/>
          </a:bodyPr>
          <a:lstStyle/>
          <a:p>
            <a:pPr algn="ctr"/>
            <a:r>
              <a:rPr lang="en-US" sz="2400">
                <a:solidFill>
                  <a:srgbClr val="CFCFCF"/>
                </a:solidFill>
              </a:rPr>
              <a:t>www.9slide.vn</a:t>
            </a:r>
          </a:p>
        </p:txBody>
      </p:sp>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BB48B6-9552-4C80-A013-F237408909B2}" type="datetimeFigureOut">
              <a:rPr lang="zh-CN" altLang="en-US" smtClean="0"/>
              <a:t>2026/4/29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5D6DDD-9ED7-4898-A94F-2D1104140EA3}" type="slidenum">
              <a:rPr lang="zh-CN" altLang="en-US" smtClean="0"/>
              <a:t>‹#›</a:t>
            </a:fld>
            <a:endParaRPr lang="zh-CN" altLang="en-US"/>
          </a:p>
        </p:txBody>
      </p:sp>
      <p:pic>
        <p:nvPicPr>
          <p:cNvPr id="9" name="Picture 8" descr="A round pink circle with white text and a black background&#10;&#10;AI-generated content may be incorrect.">
            <a:extLst>
              <a:ext uri="{FF2B5EF4-FFF2-40B4-BE49-F238E27FC236}">
                <a16:creationId xmlns:a16="http://schemas.microsoft.com/office/drawing/2014/main" id="{6E4708DB-5A90-BE08-A242-6FB83B954B0A}"/>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1639614" y="0"/>
            <a:ext cx="1477063" cy="1477063"/>
          </a:xfrm>
          <a:prstGeom prst="rect">
            <a:avLst/>
          </a:prstGeom>
        </p:spPr>
      </p:pic>
    </p:spTree>
    <p:extLst>
      <p:ext uri="{BB962C8B-B14F-4D97-AF65-F5344CB8AC3E}">
        <p14:creationId xmlns:p14="http://schemas.microsoft.com/office/powerpoint/2010/main" val="1152805285"/>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pPr/>
              <a:t>4/29/2026</a:t>
            </a:fld>
            <a:endParaRPr lang="en-US"/>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85863610"/>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44D056-E094-A271-61A8-302298103E45}"/>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endParaRPr lang="vi-VN"/>
          </a:p>
        </p:txBody>
      </p:sp>
      <p:sp>
        <p:nvSpPr>
          <p:cNvPr id="3" name="Text Placeholder 2">
            <a:extLst>
              <a:ext uri="{FF2B5EF4-FFF2-40B4-BE49-F238E27FC236}">
                <a16:creationId xmlns:a16="http://schemas.microsoft.com/office/drawing/2014/main" id="{4FC5C9BF-68DA-657F-9404-2BF16D74C468}"/>
              </a:ext>
            </a:extLst>
          </p:cNvPr>
          <p:cNvSpPr>
            <a:spLocks noGrp="1"/>
          </p:cNvSpPr>
          <p:nvPr>
            <p:ph type="body" idx="1"/>
          </p:nvPr>
        </p:nvSpPr>
        <p:spPr>
          <a:xfrm>
            <a:off x="838200" y="1825626"/>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4" name="Date Placeholder 3">
            <a:extLst>
              <a:ext uri="{FF2B5EF4-FFF2-40B4-BE49-F238E27FC236}">
                <a16:creationId xmlns:a16="http://schemas.microsoft.com/office/drawing/2014/main" id="{72B912AB-2B26-C88A-2E8F-6A8F021C5539}"/>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D75E70-B76F-4F76-9575-EA7F545D535A}" type="datetimeFigureOut">
              <a:rPr lang="vi-VN" smtClean="0"/>
              <a:t>29/04/2026</a:t>
            </a:fld>
            <a:endParaRPr lang="vi-VN"/>
          </a:p>
        </p:txBody>
      </p:sp>
      <p:sp>
        <p:nvSpPr>
          <p:cNvPr id="5" name="Footer Placeholder 4">
            <a:extLst>
              <a:ext uri="{FF2B5EF4-FFF2-40B4-BE49-F238E27FC236}">
                <a16:creationId xmlns:a16="http://schemas.microsoft.com/office/drawing/2014/main" id="{232B3627-8F32-C437-D7B3-2714D24AF8BA}"/>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a:extLst>
              <a:ext uri="{FF2B5EF4-FFF2-40B4-BE49-F238E27FC236}">
                <a16:creationId xmlns:a16="http://schemas.microsoft.com/office/drawing/2014/main" id="{55E8A8B2-F64F-A251-CC74-77E55CE1213B}"/>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79CF5B-82D3-4FEA-B9EB-AD7451712007}" type="slidenum">
              <a:rPr lang="vi-VN" smtClean="0"/>
              <a:t>‹#›</a:t>
            </a:fld>
            <a:endParaRPr lang="vi-VN"/>
          </a:p>
        </p:txBody>
      </p:sp>
    </p:spTree>
    <p:extLst>
      <p:ext uri="{BB962C8B-B14F-4D97-AF65-F5344CB8AC3E}">
        <p14:creationId xmlns:p14="http://schemas.microsoft.com/office/powerpoint/2010/main" val="652830744"/>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l" defTabSz="914446"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11" indent="-228611" algn="l" defTabSz="91444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34" indent="-228611" algn="l" defTabSz="91444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57" indent="-228611" algn="l" defTabSz="91444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80"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03"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726"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949"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171"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394" indent="-228611" algn="l" defTabSz="91444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vi-VN"/>
      </a:defPPr>
      <a:lvl1pPr marL="0" algn="l" defTabSz="914446" rtl="0" eaLnBrk="1" latinLnBrk="0" hangingPunct="1">
        <a:defRPr sz="1800" kern="1200">
          <a:solidFill>
            <a:schemeClr val="tx1"/>
          </a:solidFill>
          <a:latin typeface="+mn-lt"/>
          <a:ea typeface="+mn-ea"/>
          <a:cs typeface="+mn-cs"/>
        </a:defRPr>
      </a:lvl1pPr>
      <a:lvl2pPr marL="457223" algn="l" defTabSz="914446" rtl="0" eaLnBrk="1" latinLnBrk="0" hangingPunct="1">
        <a:defRPr sz="1800" kern="1200">
          <a:solidFill>
            <a:schemeClr val="tx1"/>
          </a:solidFill>
          <a:latin typeface="+mn-lt"/>
          <a:ea typeface="+mn-ea"/>
          <a:cs typeface="+mn-cs"/>
        </a:defRPr>
      </a:lvl2pPr>
      <a:lvl3pPr marL="914446" algn="l" defTabSz="914446" rtl="0" eaLnBrk="1" latinLnBrk="0" hangingPunct="1">
        <a:defRPr sz="1800" kern="1200">
          <a:solidFill>
            <a:schemeClr val="tx1"/>
          </a:solidFill>
          <a:latin typeface="+mn-lt"/>
          <a:ea typeface="+mn-ea"/>
          <a:cs typeface="+mn-cs"/>
        </a:defRPr>
      </a:lvl3pPr>
      <a:lvl4pPr marL="1371669" algn="l" defTabSz="914446" rtl="0" eaLnBrk="1" latinLnBrk="0" hangingPunct="1">
        <a:defRPr sz="1800" kern="1200">
          <a:solidFill>
            <a:schemeClr val="tx1"/>
          </a:solidFill>
          <a:latin typeface="+mn-lt"/>
          <a:ea typeface="+mn-ea"/>
          <a:cs typeface="+mn-cs"/>
        </a:defRPr>
      </a:lvl4pPr>
      <a:lvl5pPr marL="1828891" algn="l" defTabSz="914446" rtl="0" eaLnBrk="1" latinLnBrk="0" hangingPunct="1">
        <a:defRPr sz="1800" kern="1200">
          <a:solidFill>
            <a:schemeClr val="tx1"/>
          </a:solidFill>
          <a:latin typeface="+mn-lt"/>
          <a:ea typeface="+mn-ea"/>
          <a:cs typeface="+mn-cs"/>
        </a:defRPr>
      </a:lvl5pPr>
      <a:lvl6pPr marL="2286114" algn="l" defTabSz="914446" rtl="0" eaLnBrk="1" latinLnBrk="0" hangingPunct="1">
        <a:defRPr sz="1800" kern="1200">
          <a:solidFill>
            <a:schemeClr val="tx1"/>
          </a:solidFill>
          <a:latin typeface="+mn-lt"/>
          <a:ea typeface="+mn-ea"/>
          <a:cs typeface="+mn-cs"/>
        </a:defRPr>
      </a:lvl6pPr>
      <a:lvl7pPr marL="2743337" algn="l" defTabSz="914446" rtl="0" eaLnBrk="1" latinLnBrk="0" hangingPunct="1">
        <a:defRPr sz="1800" kern="1200">
          <a:solidFill>
            <a:schemeClr val="tx1"/>
          </a:solidFill>
          <a:latin typeface="+mn-lt"/>
          <a:ea typeface="+mn-ea"/>
          <a:cs typeface="+mn-cs"/>
        </a:defRPr>
      </a:lvl7pPr>
      <a:lvl8pPr marL="3200560" algn="l" defTabSz="914446" rtl="0" eaLnBrk="1" latinLnBrk="0" hangingPunct="1">
        <a:defRPr sz="1800" kern="1200">
          <a:solidFill>
            <a:schemeClr val="tx1"/>
          </a:solidFill>
          <a:latin typeface="+mn-lt"/>
          <a:ea typeface="+mn-ea"/>
          <a:cs typeface="+mn-cs"/>
        </a:defRPr>
      </a:lvl8pPr>
      <a:lvl9pPr marL="3657783" algn="l" defTabSz="914446"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38B6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685044"/>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xStyles>
    <p:titleStyle>
      <a:lvl1pPr algn="ctr" defTabSz="609630" rtl="0" eaLnBrk="1" latinLnBrk="0" hangingPunct="1">
        <a:spcBef>
          <a:spcPct val="0"/>
        </a:spcBef>
        <a:buNone/>
        <a:defRPr sz="2933" kern="1200">
          <a:solidFill>
            <a:schemeClr val="tx1"/>
          </a:solidFill>
          <a:latin typeface="+mj-lt"/>
          <a:ea typeface="+mj-ea"/>
          <a:cs typeface="+mj-cs"/>
        </a:defRPr>
      </a:lvl1pPr>
    </p:titleStyle>
    <p:bodyStyle>
      <a:lvl1pPr marL="228611" indent="-228611" algn="l" defTabSz="609630" rtl="0" eaLnBrk="1" latinLnBrk="0" hangingPunct="1">
        <a:spcBef>
          <a:spcPct val="20000"/>
        </a:spcBef>
        <a:buFont typeface="Arial" pitchFamily="34" charset="0"/>
        <a:buChar char="•"/>
        <a:defRPr sz="2133" kern="1200">
          <a:solidFill>
            <a:schemeClr val="tx1"/>
          </a:solidFill>
          <a:latin typeface="+mn-lt"/>
          <a:ea typeface="+mn-ea"/>
          <a:cs typeface="+mn-cs"/>
        </a:defRPr>
      </a:lvl1pPr>
      <a:lvl2pPr marL="495325" indent="-190510" algn="l" defTabSz="609630" rtl="0" eaLnBrk="1" latinLnBrk="0" hangingPunct="1">
        <a:spcBef>
          <a:spcPct val="20000"/>
        </a:spcBef>
        <a:buFont typeface="Arial" pitchFamily="34" charset="0"/>
        <a:buChar char="–"/>
        <a:defRPr sz="1867" kern="1200">
          <a:solidFill>
            <a:schemeClr val="tx1"/>
          </a:solidFill>
          <a:latin typeface="+mn-lt"/>
          <a:ea typeface="+mn-ea"/>
          <a:cs typeface="+mn-cs"/>
        </a:defRPr>
      </a:lvl2pPr>
      <a:lvl3pPr marL="762038" indent="-152408" algn="l" defTabSz="609630" rtl="0" eaLnBrk="1" latinLnBrk="0" hangingPunct="1">
        <a:spcBef>
          <a:spcPct val="20000"/>
        </a:spcBef>
        <a:buFont typeface="Arial" pitchFamily="34" charset="0"/>
        <a:buChar char="•"/>
        <a:defRPr sz="1600" kern="1200">
          <a:solidFill>
            <a:schemeClr val="tx1"/>
          </a:solidFill>
          <a:latin typeface="+mn-lt"/>
          <a:ea typeface="+mn-ea"/>
          <a:cs typeface="+mn-cs"/>
        </a:defRPr>
      </a:lvl3pPr>
      <a:lvl4pPr marL="1066853"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4pPr>
      <a:lvl5pPr marL="137166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5pPr>
      <a:lvl6pPr marL="167648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6pPr>
      <a:lvl7pPr marL="1981299"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7pPr>
      <a:lvl8pPr marL="2286114"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8pPr>
      <a:lvl9pPr marL="2590930" indent="-152408" algn="l" defTabSz="609630" rtl="0" eaLnBrk="1" latinLnBrk="0" hangingPunct="1">
        <a:spcBef>
          <a:spcPct val="20000"/>
        </a:spcBef>
        <a:buFont typeface="Arial" pitchFamily="34" charset="0"/>
        <a:buChar char="•"/>
        <a:defRPr sz="1333" kern="1200">
          <a:solidFill>
            <a:schemeClr val="tx1"/>
          </a:solidFill>
          <a:latin typeface="+mn-lt"/>
          <a:ea typeface="+mn-ea"/>
          <a:cs typeface="+mn-cs"/>
        </a:defRPr>
      </a:lvl9pPr>
    </p:bodyStyle>
    <p:otherStyle>
      <a:defPPr>
        <a:defRPr lang="en-US"/>
      </a:defPPr>
      <a:lvl1pPr marL="0" algn="l" defTabSz="609630" rtl="0" eaLnBrk="1" latinLnBrk="0" hangingPunct="1">
        <a:defRPr sz="1200" kern="1200">
          <a:solidFill>
            <a:schemeClr val="tx1"/>
          </a:solidFill>
          <a:latin typeface="+mn-lt"/>
          <a:ea typeface="+mn-ea"/>
          <a:cs typeface="+mn-cs"/>
        </a:defRPr>
      </a:lvl1pPr>
      <a:lvl2pPr marL="304815" algn="l" defTabSz="609630" rtl="0" eaLnBrk="1" latinLnBrk="0" hangingPunct="1">
        <a:defRPr sz="1200" kern="1200">
          <a:solidFill>
            <a:schemeClr val="tx1"/>
          </a:solidFill>
          <a:latin typeface="+mn-lt"/>
          <a:ea typeface="+mn-ea"/>
          <a:cs typeface="+mn-cs"/>
        </a:defRPr>
      </a:lvl2pPr>
      <a:lvl3pPr marL="609630" algn="l" defTabSz="609630" rtl="0" eaLnBrk="1" latinLnBrk="0" hangingPunct="1">
        <a:defRPr sz="1200" kern="1200">
          <a:solidFill>
            <a:schemeClr val="tx1"/>
          </a:solidFill>
          <a:latin typeface="+mn-lt"/>
          <a:ea typeface="+mn-ea"/>
          <a:cs typeface="+mn-cs"/>
        </a:defRPr>
      </a:lvl3pPr>
      <a:lvl4pPr marL="914446" algn="l" defTabSz="609630" rtl="0" eaLnBrk="1" latinLnBrk="0" hangingPunct="1">
        <a:defRPr sz="1200" kern="1200">
          <a:solidFill>
            <a:schemeClr val="tx1"/>
          </a:solidFill>
          <a:latin typeface="+mn-lt"/>
          <a:ea typeface="+mn-ea"/>
          <a:cs typeface="+mn-cs"/>
        </a:defRPr>
      </a:lvl4pPr>
      <a:lvl5pPr marL="1219261" algn="l" defTabSz="609630" rtl="0" eaLnBrk="1" latinLnBrk="0" hangingPunct="1">
        <a:defRPr sz="1200" kern="1200">
          <a:solidFill>
            <a:schemeClr val="tx1"/>
          </a:solidFill>
          <a:latin typeface="+mn-lt"/>
          <a:ea typeface="+mn-ea"/>
          <a:cs typeface="+mn-cs"/>
        </a:defRPr>
      </a:lvl5pPr>
      <a:lvl6pPr marL="1524076" algn="l" defTabSz="609630" rtl="0" eaLnBrk="1" latinLnBrk="0" hangingPunct="1">
        <a:defRPr sz="1200" kern="1200">
          <a:solidFill>
            <a:schemeClr val="tx1"/>
          </a:solidFill>
          <a:latin typeface="+mn-lt"/>
          <a:ea typeface="+mn-ea"/>
          <a:cs typeface="+mn-cs"/>
        </a:defRPr>
      </a:lvl6pPr>
      <a:lvl7pPr marL="1828891" algn="l" defTabSz="609630" rtl="0" eaLnBrk="1" latinLnBrk="0" hangingPunct="1">
        <a:defRPr sz="1200" kern="1200">
          <a:solidFill>
            <a:schemeClr val="tx1"/>
          </a:solidFill>
          <a:latin typeface="+mn-lt"/>
          <a:ea typeface="+mn-ea"/>
          <a:cs typeface="+mn-cs"/>
        </a:defRPr>
      </a:lvl7pPr>
      <a:lvl8pPr marL="2133707" algn="l" defTabSz="609630" rtl="0" eaLnBrk="1" latinLnBrk="0" hangingPunct="1">
        <a:defRPr sz="1200" kern="1200">
          <a:solidFill>
            <a:schemeClr val="tx1"/>
          </a:solidFill>
          <a:latin typeface="+mn-lt"/>
          <a:ea typeface="+mn-ea"/>
          <a:cs typeface="+mn-cs"/>
        </a:defRPr>
      </a:lvl8pPr>
      <a:lvl9pPr marL="2438522" algn="l" defTabSz="609630" rtl="0" eaLnBrk="1" latinLnBrk="0" hangingPunct="1">
        <a:defRPr sz="12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8" name="9Slide.vn - 2019">
            <a:extLst>
              <a:ext uri="{FF2B5EF4-FFF2-40B4-BE49-F238E27FC236}">
                <a16:creationId xmlns:a16="http://schemas.microsoft.com/office/drawing/2014/main" id="{7567B2AA-3A5C-EE12-7954-801908E43E43}"/>
              </a:ext>
            </a:extLst>
          </p:cNvPr>
          <p:cNvSpPr txBox="1"/>
          <p:nvPr userDrawn="1"/>
        </p:nvSpPr>
        <p:spPr>
          <a:xfrm>
            <a:off x="0" y="-1604665"/>
            <a:ext cx="12192000" cy="461665"/>
          </a:xfrm>
          <a:prstGeom prst="rect">
            <a:avLst/>
          </a:prstGeom>
          <a:noFill/>
        </p:spPr>
        <p:txBody>
          <a:bodyPr vert="horz" rtlCol="0">
            <a:spAutoFit/>
          </a:bodyPr>
          <a:lstStyle/>
          <a:p>
            <a:pPr algn="ctr"/>
            <a:r>
              <a:rPr lang="en-US" sz="2400">
                <a:solidFill>
                  <a:srgbClr val="CFCFCF"/>
                </a:solidFill>
              </a:rPr>
              <a:t>www.9slide.vn</a:t>
            </a:r>
          </a:p>
        </p:txBody>
      </p:sp>
      <p:sp>
        <p:nvSpPr>
          <p:cNvPr id="2" name="Title Placeholder 1">
            <a:extLst>
              <a:ext uri="{FF2B5EF4-FFF2-40B4-BE49-F238E27FC236}">
                <a16:creationId xmlns:a16="http://schemas.microsoft.com/office/drawing/2014/main" id="{39F6A6E1-2F87-6770-7832-A8A278CE9A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DBCA5D2-51F4-2A3D-6247-4CBA0FE74C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0870578-1BCF-647E-9B89-B55A40A953F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118DE0D-C7C3-4155-95A2-3205EED884C2}" type="datetimeFigureOut">
              <a:rPr lang="en-US" smtClean="0"/>
              <a:t>4/29/2026</a:t>
            </a:fld>
            <a:endParaRPr lang="en-US"/>
          </a:p>
        </p:txBody>
      </p:sp>
      <p:sp>
        <p:nvSpPr>
          <p:cNvPr id="5" name="Footer Placeholder 4">
            <a:extLst>
              <a:ext uri="{FF2B5EF4-FFF2-40B4-BE49-F238E27FC236}">
                <a16:creationId xmlns:a16="http://schemas.microsoft.com/office/drawing/2014/main" id="{75E7E648-086A-321E-7223-DE225B89F6F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8E2405CF-A92C-F9A8-868A-A67AB492F2F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3F0BB06-A84A-44BC-80A3-06B62BF87D90}" type="slidenum">
              <a:rPr lang="en-US" smtClean="0"/>
              <a:t>‹#›</a:t>
            </a:fld>
            <a:endParaRPr lang="en-US"/>
          </a:p>
        </p:txBody>
      </p:sp>
    </p:spTree>
    <p:extLst>
      <p:ext uri="{BB962C8B-B14F-4D97-AF65-F5344CB8AC3E}">
        <p14:creationId xmlns:p14="http://schemas.microsoft.com/office/powerpoint/2010/main" val="1577010202"/>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svg"/><Relationship Id="rId18" Type="http://schemas.openxmlformats.org/officeDocument/2006/relationships/image" Target="../media/image21.png"/><Relationship Id="rId3" Type="http://schemas.openxmlformats.org/officeDocument/2006/relationships/slideLayout" Target="../slideLayouts/slideLayout26.xml"/><Relationship Id="rId7" Type="http://schemas.openxmlformats.org/officeDocument/2006/relationships/image" Target="../media/image10.svg"/><Relationship Id="rId12" Type="http://schemas.openxmlformats.org/officeDocument/2006/relationships/image" Target="../media/image15.png"/><Relationship Id="rId17" Type="http://schemas.openxmlformats.org/officeDocument/2006/relationships/image" Target="../media/image20.png"/><Relationship Id="rId2" Type="http://schemas.openxmlformats.org/officeDocument/2006/relationships/audio" Target="../media/media1.mp3"/><Relationship Id="rId16" Type="http://schemas.openxmlformats.org/officeDocument/2006/relationships/image" Target="../media/image19.png"/><Relationship Id="rId1" Type="http://schemas.microsoft.com/office/2007/relationships/media" Target="../media/media1.mp3"/><Relationship Id="rId6" Type="http://schemas.openxmlformats.org/officeDocument/2006/relationships/image" Target="../media/image9.png"/><Relationship Id="rId11" Type="http://schemas.openxmlformats.org/officeDocument/2006/relationships/image" Target="../media/image14.svg"/><Relationship Id="rId5" Type="http://schemas.openxmlformats.org/officeDocument/2006/relationships/image" Target="../media/image8.svg"/><Relationship Id="rId15" Type="http://schemas.openxmlformats.org/officeDocument/2006/relationships/image" Target="../media/image1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svg"/><Relationship Id="rId14" Type="http://schemas.openxmlformats.org/officeDocument/2006/relationships/image" Target="../media/image17.png"/></Relationships>
</file>

<file path=ppt/slides/_rels/slide3.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31.svg"/><Relationship Id="rId18" Type="http://schemas.openxmlformats.org/officeDocument/2006/relationships/image" Target="../media/image36.png"/><Relationship Id="rId26" Type="http://schemas.openxmlformats.org/officeDocument/2006/relationships/slide" Target="slide4.xml"/><Relationship Id="rId3" Type="http://schemas.openxmlformats.org/officeDocument/2006/relationships/audio" Target="../media/audio1.wav"/><Relationship Id="rId21" Type="http://schemas.openxmlformats.org/officeDocument/2006/relationships/image" Target="../media/image39.svg"/><Relationship Id="rId7" Type="http://schemas.openxmlformats.org/officeDocument/2006/relationships/image" Target="../media/image25.svg"/><Relationship Id="rId12" Type="http://schemas.openxmlformats.org/officeDocument/2006/relationships/image" Target="../media/image30.png"/><Relationship Id="rId17" Type="http://schemas.openxmlformats.org/officeDocument/2006/relationships/image" Target="../media/image35.svg"/><Relationship Id="rId25" Type="http://schemas.openxmlformats.org/officeDocument/2006/relationships/image" Target="../media/image43.svg"/><Relationship Id="rId33" Type="http://schemas.openxmlformats.org/officeDocument/2006/relationships/image" Target="../media/image47.gif"/><Relationship Id="rId2" Type="http://schemas.openxmlformats.org/officeDocument/2006/relationships/notesSlide" Target="../notesSlides/notesSlide1.xml"/><Relationship Id="rId16" Type="http://schemas.openxmlformats.org/officeDocument/2006/relationships/image" Target="../media/image34.png"/><Relationship Id="rId20" Type="http://schemas.openxmlformats.org/officeDocument/2006/relationships/image" Target="../media/image38.png"/><Relationship Id="rId29" Type="http://schemas.openxmlformats.org/officeDocument/2006/relationships/image" Target="../media/image44.png"/><Relationship Id="rId1" Type="http://schemas.openxmlformats.org/officeDocument/2006/relationships/slideLayout" Target="../slideLayouts/slideLayout26.xml"/><Relationship Id="rId6" Type="http://schemas.openxmlformats.org/officeDocument/2006/relationships/image" Target="../media/image24.png"/><Relationship Id="rId11" Type="http://schemas.openxmlformats.org/officeDocument/2006/relationships/image" Target="../media/image29.svg"/><Relationship Id="rId24" Type="http://schemas.openxmlformats.org/officeDocument/2006/relationships/image" Target="../media/image42.png"/><Relationship Id="rId32" Type="http://schemas.openxmlformats.org/officeDocument/2006/relationships/image" Target="../media/image46.png"/><Relationship Id="rId5" Type="http://schemas.openxmlformats.org/officeDocument/2006/relationships/image" Target="../media/image23.svg"/><Relationship Id="rId15" Type="http://schemas.openxmlformats.org/officeDocument/2006/relationships/image" Target="../media/image33.svg"/><Relationship Id="rId23" Type="http://schemas.openxmlformats.org/officeDocument/2006/relationships/image" Target="../media/image41.svg"/><Relationship Id="rId28" Type="http://schemas.openxmlformats.org/officeDocument/2006/relationships/slide" Target="slide5.xml"/><Relationship Id="rId10" Type="http://schemas.openxmlformats.org/officeDocument/2006/relationships/image" Target="../media/image28.png"/><Relationship Id="rId19" Type="http://schemas.openxmlformats.org/officeDocument/2006/relationships/image" Target="../media/image37.svg"/><Relationship Id="rId31" Type="http://schemas.openxmlformats.org/officeDocument/2006/relationships/image" Target="../media/image45.png"/><Relationship Id="rId4" Type="http://schemas.openxmlformats.org/officeDocument/2006/relationships/image" Target="../media/image22.png"/><Relationship Id="rId9" Type="http://schemas.openxmlformats.org/officeDocument/2006/relationships/image" Target="../media/image27.svg"/><Relationship Id="rId14" Type="http://schemas.openxmlformats.org/officeDocument/2006/relationships/image" Target="../media/image32.png"/><Relationship Id="rId22" Type="http://schemas.openxmlformats.org/officeDocument/2006/relationships/image" Target="../media/image40.png"/><Relationship Id="rId27" Type="http://schemas.openxmlformats.org/officeDocument/2006/relationships/image" Target="../media/image19.png"/><Relationship Id="rId30" Type="http://schemas.openxmlformats.org/officeDocument/2006/relationships/slide" Target="slide6.xml"/></Relationships>
</file>

<file path=ppt/slides/_rels/slide4.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53.png"/><Relationship Id="rId18" Type="http://schemas.openxmlformats.org/officeDocument/2006/relationships/slide" Target="slide3.xml"/><Relationship Id="rId3" Type="http://schemas.microsoft.com/office/2007/relationships/media" Target="../media/media3.mp3"/><Relationship Id="rId7" Type="http://schemas.openxmlformats.org/officeDocument/2006/relationships/image" Target="../media/image48.png"/><Relationship Id="rId12" Type="http://schemas.openxmlformats.org/officeDocument/2006/relationships/image" Target="../media/image52.svg"/><Relationship Id="rId17" Type="http://schemas.openxmlformats.org/officeDocument/2006/relationships/image" Target="../media/image57.png"/><Relationship Id="rId2" Type="http://schemas.openxmlformats.org/officeDocument/2006/relationships/audio" Target="../media/media2.mp3"/><Relationship Id="rId16" Type="http://schemas.openxmlformats.org/officeDocument/2006/relationships/image" Target="../media/image56.svg"/><Relationship Id="rId1" Type="http://schemas.microsoft.com/office/2007/relationships/media" Target="../media/media2.mp3"/><Relationship Id="rId6" Type="http://schemas.openxmlformats.org/officeDocument/2006/relationships/notesSlide" Target="../notesSlides/notesSlide2.xml"/><Relationship Id="rId11" Type="http://schemas.openxmlformats.org/officeDocument/2006/relationships/image" Target="../media/image51.png"/><Relationship Id="rId5" Type="http://schemas.openxmlformats.org/officeDocument/2006/relationships/slideLayout" Target="../slideLayouts/slideLayout32.xml"/><Relationship Id="rId15" Type="http://schemas.openxmlformats.org/officeDocument/2006/relationships/image" Target="../media/image55.png"/><Relationship Id="rId10" Type="http://schemas.openxmlformats.org/officeDocument/2006/relationships/image" Target="../media/image50.svg"/><Relationship Id="rId19" Type="http://schemas.openxmlformats.org/officeDocument/2006/relationships/image" Target="../media/image58.png"/><Relationship Id="rId4" Type="http://schemas.openxmlformats.org/officeDocument/2006/relationships/audio" Target="../media/media3.mp3"/><Relationship Id="rId9" Type="http://schemas.openxmlformats.org/officeDocument/2006/relationships/image" Target="../media/image49.png"/><Relationship Id="rId14" Type="http://schemas.openxmlformats.org/officeDocument/2006/relationships/image" Target="../media/image54.svg"/></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53.png"/><Relationship Id="rId18" Type="http://schemas.openxmlformats.org/officeDocument/2006/relationships/slide" Target="slide3.xml"/><Relationship Id="rId3" Type="http://schemas.microsoft.com/office/2007/relationships/media" Target="../media/media3.mp3"/><Relationship Id="rId7" Type="http://schemas.openxmlformats.org/officeDocument/2006/relationships/image" Target="../media/image48.png"/><Relationship Id="rId12" Type="http://schemas.openxmlformats.org/officeDocument/2006/relationships/image" Target="../media/image52.svg"/><Relationship Id="rId17" Type="http://schemas.openxmlformats.org/officeDocument/2006/relationships/image" Target="../media/image59.png"/><Relationship Id="rId2" Type="http://schemas.openxmlformats.org/officeDocument/2006/relationships/audio" Target="../media/media2.mp3"/><Relationship Id="rId16" Type="http://schemas.openxmlformats.org/officeDocument/2006/relationships/image" Target="../media/image56.svg"/><Relationship Id="rId1" Type="http://schemas.microsoft.com/office/2007/relationships/media" Target="../media/media2.mp3"/><Relationship Id="rId6" Type="http://schemas.openxmlformats.org/officeDocument/2006/relationships/notesSlide" Target="../notesSlides/notesSlide3.xml"/><Relationship Id="rId11" Type="http://schemas.openxmlformats.org/officeDocument/2006/relationships/image" Target="../media/image51.png"/><Relationship Id="rId5" Type="http://schemas.openxmlformats.org/officeDocument/2006/relationships/slideLayout" Target="../slideLayouts/slideLayout32.xml"/><Relationship Id="rId15" Type="http://schemas.openxmlformats.org/officeDocument/2006/relationships/image" Target="../media/image55.png"/><Relationship Id="rId10" Type="http://schemas.openxmlformats.org/officeDocument/2006/relationships/image" Target="../media/image50.svg"/><Relationship Id="rId19" Type="http://schemas.openxmlformats.org/officeDocument/2006/relationships/image" Target="../media/image58.png"/><Relationship Id="rId4" Type="http://schemas.openxmlformats.org/officeDocument/2006/relationships/audio" Target="../media/media3.mp3"/><Relationship Id="rId9" Type="http://schemas.openxmlformats.org/officeDocument/2006/relationships/image" Target="../media/image49.png"/><Relationship Id="rId14" Type="http://schemas.openxmlformats.org/officeDocument/2006/relationships/image" Target="../media/image54.svg"/></Relationships>
</file>

<file path=ppt/slides/_rels/slide6.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60.png"/><Relationship Id="rId18" Type="http://schemas.openxmlformats.org/officeDocument/2006/relationships/slide" Target="slide3.xml"/><Relationship Id="rId3" Type="http://schemas.microsoft.com/office/2007/relationships/media" Target="../media/media3.mp3"/><Relationship Id="rId7" Type="http://schemas.openxmlformats.org/officeDocument/2006/relationships/image" Target="../media/image48.png"/><Relationship Id="rId12" Type="http://schemas.openxmlformats.org/officeDocument/2006/relationships/image" Target="../media/image52.svg"/><Relationship Id="rId17" Type="http://schemas.openxmlformats.org/officeDocument/2006/relationships/image" Target="../media/image56.svg"/><Relationship Id="rId2" Type="http://schemas.openxmlformats.org/officeDocument/2006/relationships/audio" Target="../media/media2.mp3"/><Relationship Id="rId16" Type="http://schemas.openxmlformats.org/officeDocument/2006/relationships/image" Target="../media/image55.png"/><Relationship Id="rId1" Type="http://schemas.microsoft.com/office/2007/relationships/media" Target="../media/media2.mp3"/><Relationship Id="rId6" Type="http://schemas.openxmlformats.org/officeDocument/2006/relationships/notesSlide" Target="../notesSlides/notesSlide4.xml"/><Relationship Id="rId11" Type="http://schemas.openxmlformats.org/officeDocument/2006/relationships/image" Target="../media/image51.png"/><Relationship Id="rId5" Type="http://schemas.openxmlformats.org/officeDocument/2006/relationships/slideLayout" Target="../slideLayouts/slideLayout32.xml"/><Relationship Id="rId15" Type="http://schemas.openxmlformats.org/officeDocument/2006/relationships/image" Target="../media/image54.svg"/><Relationship Id="rId10" Type="http://schemas.openxmlformats.org/officeDocument/2006/relationships/image" Target="../media/image50.svg"/><Relationship Id="rId19" Type="http://schemas.openxmlformats.org/officeDocument/2006/relationships/image" Target="../media/image58.png"/><Relationship Id="rId4" Type="http://schemas.openxmlformats.org/officeDocument/2006/relationships/audio" Target="../media/media3.mp3"/><Relationship Id="rId9" Type="http://schemas.openxmlformats.org/officeDocument/2006/relationships/image" Target="../media/image49.png"/><Relationship Id="rId14" Type="http://schemas.openxmlformats.org/officeDocument/2006/relationships/image" Target="../media/image53.png"/></Relationships>
</file>

<file path=ppt/slides/_rels/slide7.xml.rels><?xml version="1.0" encoding="UTF-8" standalone="yes"?>
<Relationships xmlns="http://schemas.openxmlformats.org/package/2006/relationships"><Relationship Id="rId8" Type="http://schemas.openxmlformats.org/officeDocument/2006/relationships/image" Target="../media/image67.svg"/><Relationship Id="rId13" Type="http://schemas.openxmlformats.org/officeDocument/2006/relationships/image" Target="../media/image72.png"/><Relationship Id="rId3" Type="http://schemas.openxmlformats.org/officeDocument/2006/relationships/image" Target="../media/image62.png"/><Relationship Id="rId7" Type="http://schemas.openxmlformats.org/officeDocument/2006/relationships/image" Target="../media/image66.png"/><Relationship Id="rId12" Type="http://schemas.openxmlformats.org/officeDocument/2006/relationships/image" Target="../media/image71.png"/><Relationship Id="rId2" Type="http://schemas.openxmlformats.org/officeDocument/2006/relationships/image" Target="../media/image61.png"/><Relationship Id="rId1" Type="http://schemas.openxmlformats.org/officeDocument/2006/relationships/slideLayout" Target="../slideLayouts/slideLayout48.xml"/><Relationship Id="rId6" Type="http://schemas.openxmlformats.org/officeDocument/2006/relationships/image" Target="../media/image65.gif"/><Relationship Id="rId11" Type="http://schemas.openxmlformats.org/officeDocument/2006/relationships/image" Target="../media/image70.png"/><Relationship Id="rId5" Type="http://schemas.openxmlformats.org/officeDocument/2006/relationships/image" Target="../media/image64.svg"/><Relationship Id="rId10" Type="http://schemas.openxmlformats.org/officeDocument/2006/relationships/image" Target="../media/image69.svg"/><Relationship Id="rId4" Type="http://schemas.openxmlformats.org/officeDocument/2006/relationships/image" Target="../media/image63.png"/><Relationship Id="rId9" Type="http://schemas.openxmlformats.org/officeDocument/2006/relationships/image" Target="../media/image68.png"/></Relationships>
</file>

<file path=ppt/slides/_rels/slide8.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74.png"/></Relationships>
</file>

<file path=ppt/slides/_rels/slide10.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59.xml"/><Relationship Id="rId7" Type="http://schemas.openxmlformats.org/officeDocument/2006/relationships/image" Target="../media/image80.png"/><Relationship Id="rId2" Type="http://schemas.openxmlformats.org/officeDocument/2006/relationships/audio" Target="../media/media5.mp3"/><Relationship Id="rId1" Type="http://schemas.microsoft.com/office/2007/relationships/media" Target="../media/media5.mp3"/><Relationship Id="rId6" Type="http://schemas.openxmlformats.org/officeDocument/2006/relationships/image" Target="../media/image21.png"/><Relationship Id="rId5" Type="http://schemas.openxmlformats.org/officeDocument/2006/relationships/image" Target="../media/image79.png"/><Relationship Id="rId4" Type="http://schemas.openxmlformats.org/officeDocument/2006/relationships/image" Target="../media/image78.png"/></Relationships>
</file>

<file path=ppt/slides/_rels/slide15.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image" Target="../media/image87.png"/><Relationship Id="rId18" Type="http://schemas.openxmlformats.org/officeDocument/2006/relationships/image" Target="../media/image79.png"/><Relationship Id="rId3" Type="http://schemas.openxmlformats.org/officeDocument/2006/relationships/slideLayout" Target="../slideLayouts/slideLayout59.xml"/><Relationship Id="rId7" Type="http://schemas.openxmlformats.org/officeDocument/2006/relationships/image" Target="../media/image81.png"/><Relationship Id="rId12" Type="http://schemas.openxmlformats.org/officeDocument/2006/relationships/image" Target="../media/image86.png"/><Relationship Id="rId17" Type="http://schemas.openxmlformats.org/officeDocument/2006/relationships/image" Target="../media/image91.png"/><Relationship Id="rId2" Type="http://schemas.openxmlformats.org/officeDocument/2006/relationships/audio" Target="../media/media5.mp3"/><Relationship Id="rId16" Type="http://schemas.openxmlformats.org/officeDocument/2006/relationships/image" Target="../media/image90.png"/><Relationship Id="rId1" Type="http://schemas.microsoft.com/office/2007/relationships/media" Target="../media/media5.mp3"/><Relationship Id="rId6" Type="http://schemas.openxmlformats.org/officeDocument/2006/relationships/image" Target="../media/image78.png"/><Relationship Id="rId11" Type="http://schemas.openxmlformats.org/officeDocument/2006/relationships/image" Target="../media/image85.png"/><Relationship Id="rId5" Type="http://schemas.openxmlformats.org/officeDocument/2006/relationships/audio" Target="../media/audio3.wav"/><Relationship Id="rId15" Type="http://schemas.openxmlformats.org/officeDocument/2006/relationships/image" Target="../media/image89.png"/><Relationship Id="rId10" Type="http://schemas.openxmlformats.org/officeDocument/2006/relationships/image" Target="../media/image84.png"/><Relationship Id="rId19" Type="http://schemas.openxmlformats.org/officeDocument/2006/relationships/image" Target="../media/image21.png"/><Relationship Id="rId4" Type="http://schemas.openxmlformats.org/officeDocument/2006/relationships/audio" Target="../media/audio2.wav"/><Relationship Id="rId9" Type="http://schemas.openxmlformats.org/officeDocument/2006/relationships/image" Target="../media/image83.png"/><Relationship Id="rId14" Type="http://schemas.openxmlformats.org/officeDocument/2006/relationships/image" Target="../media/image88.png"/></Relationships>
</file>

<file path=ppt/slides/_rels/slide16.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image" Target="../media/image87.png"/><Relationship Id="rId18" Type="http://schemas.openxmlformats.org/officeDocument/2006/relationships/image" Target="../media/image79.png"/><Relationship Id="rId3" Type="http://schemas.openxmlformats.org/officeDocument/2006/relationships/slideLayout" Target="../slideLayouts/slideLayout59.xml"/><Relationship Id="rId7" Type="http://schemas.openxmlformats.org/officeDocument/2006/relationships/image" Target="../media/image81.png"/><Relationship Id="rId12" Type="http://schemas.openxmlformats.org/officeDocument/2006/relationships/image" Target="../media/image86.png"/><Relationship Id="rId17" Type="http://schemas.openxmlformats.org/officeDocument/2006/relationships/image" Target="../media/image91.png"/><Relationship Id="rId2" Type="http://schemas.openxmlformats.org/officeDocument/2006/relationships/audio" Target="../media/media5.mp3"/><Relationship Id="rId16" Type="http://schemas.openxmlformats.org/officeDocument/2006/relationships/image" Target="../media/image90.png"/><Relationship Id="rId1" Type="http://schemas.microsoft.com/office/2007/relationships/media" Target="../media/media5.mp3"/><Relationship Id="rId6" Type="http://schemas.openxmlformats.org/officeDocument/2006/relationships/image" Target="../media/image78.png"/><Relationship Id="rId11" Type="http://schemas.openxmlformats.org/officeDocument/2006/relationships/image" Target="../media/image85.png"/><Relationship Id="rId5" Type="http://schemas.openxmlformats.org/officeDocument/2006/relationships/audio" Target="../media/audio3.wav"/><Relationship Id="rId15" Type="http://schemas.openxmlformats.org/officeDocument/2006/relationships/image" Target="../media/image89.png"/><Relationship Id="rId10" Type="http://schemas.openxmlformats.org/officeDocument/2006/relationships/image" Target="../media/image84.png"/><Relationship Id="rId19" Type="http://schemas.openxmlformats.org/officeDocument/2006/relationships/image" Target="../media/image21.png"/><Relationship Id="rId4" Type="http://schemas.openxmlformats.org/officeDocument/2006/relationships/audio" Target="../media/audio2.wav"/><Relationship Id="rId9" Type="http://schemas.openxmlformats.org/officeDocument/2006/relationships/image" Target="../media/image83.png"/><Relationship Id="rId14" Type="http://schemas.openxmlformats.org/officeDocument/2006/relationships/image" Target="../media/image88.png"/></Relationships>
</file>

<file path=ppt/slides/_rels/slide17.xml.rels><?xml version="1.0" encoding="UTF-8" standalone="yes"?>
<Relationships xmlns="http://schemas.openxmlformats.org/package/2006/relationships"><Relationship Id="rId8" Type="http://schemas.openxmlformats.org/officeDocument/2006/relationships/image" Target="../media/image93.png"/><Relationship Id="rId3" Type="http://schemas.openxmlformats.org/officeDocument/2006/relationships/slideLayout" Target="../slideLayouts/slideLayout59.xml"/><Relationship Id="rId7" Type="http://schemas.openxmlformats.org/officeDocument/2006/relationships/image" Target="../media/image21.png"/><Relationship Id="rId2" Type="http://schemas.openxmlformats.org/officeDocument/2006/relationships/audio" Target="../media/media5.mp3"/><Relationship Id="rId1" Type="http://schemas.microsoft.com/office/2007/relationships/media" Target="../media/media5.mp3"/><Relationship Id="rId6" Type="http://schemas.openxmlformats.org/officeDocument/2006/relationships/image" Target="../media/image92.png"/><Relationship Id="rId5" Type="http://schemas.openxmlformats.org/officeDocument/2006/relationships/image" Target="../media/image79.png"/><Relationship Id="rId4" Type="http://schemas.openxmlformats.org/officeDocument/2006/relationships/image" Target="../media/image78.png"/></Relationships>
</file>

<file path=ppt/slides/_rels/slide18.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png"/><Relationship Id="rId1" Type="http://schemas.openxmlformats.org/officeDocument/2006/relationships/slideLayout" Target="../slideLayouts/slideLayout6.xml"/><Relationship Id="rId5" Type="http://schemas.openxmlformats.org/officeDocument/2006/relationships/image" Target="../media/image97.png"/><Relationship Id="rId4" Type="http://schemas.openxmlformats.org/officeDocument/2006/relationships/image" Target="../media/image96.svg"/></Relationships>
</file>

<file path=ppt/slides/_rels/slide19.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Content Placeholder 4" descr="A grid of graph paper&#10;&#10;Description automatically generated">
            <a:extLst>
              <a:ext uri="{FF2B5EF4-FFF2-40B4-BE49-F238E27FC236}">
                <a16:creationId xmlns:a16="http://schemas.microsoft.com/office/drawing/2014/main" id="{BF27B6EE-2CEF-8708-56F5-D9BBFF4B6BB6}"/>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19"/>
          <a:stretch/>
        </p:blipFill>
        <p:spPr>
          <a:xfrm>
            <a:off x="20" y="1282"/>
            <a:ext cx="12191980" cy="6856718"/>
          </a:xfrm>
          <a:prstGeom prst="rect">
            <a:avLst/>
          </a:prstGeom>
        </p:spPr>
      </p:pic>
      <p:pic>
        <p:nvPicPr>
          <p:cNvPr id="2" name="Picture 1">
            <a:extLst>
              <a:ext uri="{FF2B5EF4-FFF2-40B4-BE49-F238E27FC236}">
                <a16:creationId xmlns:a16="http://schemas.microsoft.com/office/drawing/2014/main" id="{AA306130-0F2A-F9AC-6B5D-7DC912734B74}"/>
              </a:ext>
            </a:extLst>
          </p:cNvPr>
          <p:cNvPicPr>
            <a:picLocks noChangeAspect="1"/>
          </p:cNvPicPr>
          <p:nvPr/>
        </p:nvPicPr>
        <p:blipFill>
          <a:blip r:embed="rId3"/>
          <a:stretch>
            <a:fillRect/>
          </a:stretch>
        </p:blipFill>
        <p:spPr>
          <a:xfrm>
            <a:off x="2863280" y="957148"/>
            <a:ext cx="6486706" cy="4773582"/>
          </a:xfrm>
          <a:prstGeom prst="rect">
            <a:avLst/>
          </a:prstGeom>
        </p:spPr>
      </p:pic>
    </p:spTree>
    <p:extLst>
      <p:ext uri="{BB962C8B-B14F-4D97-AF65-F5344CB8AC3E}">
        <p14:creationId xmlns:p14="http://schemas.microsoft.com/office/powerpoint/2010/main" val="1641775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reeform 2"/>
          <p:cNvSpPr/>
          <p:nvPr/>
        </p:nvSpPr>
        <p:spPr>
          <a:xfrm>
            <a:off x="-1" y="1"/>
            <a:ext cx="12192001" cy="6858000"/>
          </a:xfrm>
          <a:custGeom>
            <a:avLst/>
            <a:gdLst/>
            <a:ahLst/>
            <a:cxnLst/>
            <a:rect l="l" t="t" r="r" b="b"/>
            <a:pathLst>
              <a:path w="36594657" h="20675981">
                <a:moveTo>
                  <a:pt x="0" y="0"/>
                </a:moveTo>
                <a:lnTo>
                  <a:pt x="36594657" y="0"/>
                </a:lnTo>
                <a:lnTo>
                  <a:pt x="36594657" y="20675981"/>
                </a:lnTo>
                <a:lnTo>
                  <a:pt x="0" y="20675981"/>
                </a:lnTo>
                <a:lnTo>
                  <a:pt x="0" y="0"/>
                </a:lnTo>
                <a:close/>
              </a:path>
            </a:pathLst>
          </a:custGeom>
          <a:blipFill>
            <a:blip r:embed="rId4">
              <a:extLst>
                <a:ext uri="{96DAC541-7B7A-43D3-8B79-37D633B846F1}">
                  <asvg:svgBlip xmlns:asvg="http://schemas.microsoft.com/office/drawing/2016/SVG/main" r:embed="rId5"/>
                </a:ext>
              </a:extLst>
            </a:blip>
            <a:stretch>
              <a:fillRect l="-24207" t="-94897" r="-75895" b="-6095"/>
            </a:stretch>
          </a:blipFill>
        </p:spPr>
        <p:txBody>
          <a:bodyPr/>
          <a:lstStyle/>
          <a:p>
            <a:pPr defTabSz="609630"/>
            <a:endParaRPr lang="en-US" sz="1200">
              <a:solidFill>
                <a:prstClr val="black"/>
              </a:solidFill>
              <a:latin typeface="Calibri"/>
            </a:endParaRPr>
          </a:p>
        </p:txBody>
      </p:sp>
      <p:sp>
        <p:nvSpPr>
          <p:cNvPr id="3" name="Freeform 3"/>
          <p:cNvSpPr/>
          <p:nvPr/>
        </p:nvSpPr>
        <p:spPr>
          <a:xfrm>
            <a:off x="0" y="-77129"/>
            <a:ext cx="12320221" cy="3506129"/>
          </a:xfrm>
          <a:custGeom>
            <a:avLst/>
            <a:gdLst/>
            <a:ahLst/>
            <a:cxnLst/>
            <a:rect l="l" t="t" r="r" b="b"/>
            <a:pathLst>
              <a:path w="18480331" h="5259194">
                <a:moveTo>
                  <a:pt x="0" y="0"/>
                </a:moveTo>
                <a:lnTo>
                  <a:pt x="18480331" y="0"/>
                </a:lnTo>
                <a:lnTo>
                  <a:pt x="18480331" y="5259194"/>
                </a:lnTo>
                <a:lnTo>
                  <a:pt x="0" y="525919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pPr defTabSz="609630"/>
            <a:endParaRPr lang="en-US" sz="1200">
              <a:solidFill>
                <a:prstClr val="black"/>
              </a:solidFill>
              <a:latin typeface="Calibri"/>
            </a:endParaRPr>
          </a:p>
        </p:txBody>
      </p:sp>
      <p:sp>
        <p:nvSpPr>
          <p:cNvPr id="4" name="Freeform 4"/>
          <p:cNvSpPr/>
          <p:nvPr/>
        </p:nvSpPr>
        <p:spPr>
          <a:xfrm>
            <a:off x="9144000" y="4546600"/>
            <a:ext cx="3197841" cy="3232864"/>
          </a:xfrm>
          <a:custGeom>
            <a:avLst/>
            <a:gdLst/>
            <a:ahLst/>
            <a:cxnLst/>
            <a:rect l="l" t="t" r="r" b="b"/>
            <a:pathLst>
              <a:path w="4796762" h="4849296">
                <a:moveTo>
                  <a:pt x="0" y="0"/>
                </a:moveTo>
                <a:lnTo>
                  <a:pt x="4796763" y="0"/>
                </a:lnTo>
                <a:lnTo>
                  <a:pt x="4796763" y="4849296"/>
                </a:lnTo>
                <a:lnTo>
                  <a:pt x="0" y="484929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pPr defTabSz="609630"/>
            <a:endParaRPr lang="en-US" sz="1200">
              <a:solidFill>
                <a:prstClr val="black"/>
              </a:solidFill>
              <a:latin typeface="Calibri"/>
            </a:endParaRPr>
          </a:p>
        </p:txBody>
      </p:sp>
      <p:sp>
        <p:nvSpPr>
          <p:cNvPr id="5" name="Freeform 5"/>
          <p:cNvSpPr/>
          <p:nvPr/>
        </p:nvSpPr>
        <p:spPr>
          <a:xfrm flipH="1">
            <a:off x="-2082800" y="482600"/>
            <a:ext cx="6989437" cy="6989437"/>
          </a:xfrm>
          <a:custGeom>
            <a:avLst/>
            <a:gdLst/>
            <a:ahLst/>
            <a:cxnLst/>
            <a:rect l="l" t="t" r="r" b="b"/>
            <a:pathLst>
              <a:path w="10484156" h="10484156">
                <a:moveTo>
                  <a:pt x="10484156" y="0"/>
                </a:moveTo>
                <a:lnTo>
                  <a:pt x="0" y="0"/>
                </a:lnTo>
                <a:lnTo>
                  <a:pt x="0" y="10484156"/>
                </a:lnTo>
                <a:lnTo>
                  <a:pt x="10484156" y="10484156"/>
                </a:lnTo>
                <a:lnTo>
                  <a:pt x="10484156"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pPr defTabSz="609630"/>
            <a:endParaRPr lang="en-US" sz="1200">
              <a:solidFill>
                <a:prstClr val="black"/>
              </a:solidFill>
              <a:latin typeface="Calibri"/>
            </a:endParaRPr>
          </a:p>
        </p:txBody>
      </p:sp>
      <p:sp>
        <p:nvSpPr>
          <p:cNvPr id="6" name="Freeform 6"/>
          <p:cNvSpPr/>
          <p:nvPr/>
        </p:nvSpPr>
        <p:spPr>
          <a:xfrm>
            <a:off x="6991710" y="1588523"/>
            <a:ext cx="690847" cy="701367"/>
          </a:xfrm>
          <a:custGeom>
            <a:avLst/>
            <a:gdLst/>
            <a:ahLst/>
            <a:cxnLst/>
            <a:rect l="l" t="t" r="r" b="b"/>
            <a:pathLst>
              <a:path w="1036270" h="1052051">
                <a:moveTo>
                  <a:pt x="0" y="0"/>
                </a:moveTo>
                <a:lnTo>
                  <a:pt x="1036270" y="0"/>
                </a:lnTo>
                <a:lnTo>
                  <a:pt x="1036270" y="1052051"/>
                </a:lnTo>
                <a:lnTo>
                  <a:pt x="0" y="1052051"/>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pPr defTabSz="609630"/>
            <a:endParaRPr lang="en-US" sz="1200">
              <a:solidFill>
                <a:prstClr val="black"/>
              </a:solidFill>
              <a:latin typeface="Calibri"/>
            </a:endParaRPr>
          </a:p>
        </p:txBody>
      </p:sp>
      <p:sp>
        <p:nvSpPr>
          <p:cNvPr id="7" name="Freeform 7"/>
          <p:cNvSpPr/>
          <p:nvPr/>
        </p:nvSpPr>
        <p:spPr>
          <a:xfrm>
            <a:off x="1408215" y="5950003"/>
            <a:ext cx="1484909" cy="1182359"/>
          </a:xfrm>
          <a:custGeom>
            <a:avLst/>
            <a:gdLst/>
            <a:ahLst/>
            <a:cxnLst/>
            <a:rect l="l" t="t" r="r" b="b"/>
            <a:pathLst>
              <a:path w="2227363" h="1773538">
                <a:moveTo>
                  <a:pt x="0" y="0"/>
                </a:moveTo>
                <a:lnTo>
                  <a:pt x="2227363" y="0"/>
                </a:lnTo>
                <a:lnTo>
                  <a:pt x="2227363" y="1773538"/>
                </a:lnTo>
                <a:lnTo>
                  <a:pt x="0" y="1773538"/>
                </a:lnTo>
                <a:lnTo>
                  <a:pt x="0" y="0"/>
                </a:lnTo>
                <a:close/>
              </a:path>
            </a:pathLst>
          </a:custGeom>
          <a:blipFill>
            <a:blip r:embed="rId14"/>
            <a:stretch>
              <a:fillRect/>
            </a:stretch>
          </a:blipFill>
        </p:spPr>
        <p:txBody>
          <a:bodyPr/>
          <a:lstStyle/>
          <a:p>
            <a:pPr defTabSz="609630"/>
            <a:endParaRPr lang="en-US" sz="1200">
              <a:solidFill>
                <a:prstClr val="black"/>
              </a:solidFill>
              <a:latin typeface="Calibri"/>
            </a:endParaRPr>
          </a:p>
        </p:txBody>
      </p:sp>
      <p:sp>
        <p:nvSpPr>
          <p:cNvPr id="8" name="Freeform 8"/>
          <p:cNvSpPr/>
          <p:nvPr/>
        </p:nvSpPr>
        <p:spPr>
          <a:xfrm>
            <a:off x="11347652" y="1675936"/>
            <a:ext cx="844348" cy="819017"/>
          </a:xfrm>
          <a:custGeom>
            <a:avLst/>
            <a:gdLst/>
            <a:ahLst/>
            <a:cxnLst/>
            <a:rect l="l" t="t" r="r" b="b"/>
            <a:pathLst>
              <a:path w="1266522" h="1228526">
                <a:moveTo>
                  <a:pt x="0" y="0"/>
                </a:moveTo>
                <a:lnTo>
                  <a:pt x="1266522" y="0"/>
                </a:lnTo>
                <a:lnTo>
                  <a:pt x="1266522" y="1228526"/>
                </a:lnTo>
                <a:lnTo>
                  <a:pt x="0" y="1228526"/>
                </a:lnTo>
                <a:lnTo>
                  <a:pt x="0" y="0"/>
                </a:lnTo>
                <a:close/>
              </a:path>
            </a:pathLst>
          </a:custGeom>
          <a:blipFill>
            <a:blip r:embed="rId15"/>
            <a:stretch>
              <a:fillRect/>
            </a:stretch>
          </a:blipFill>
        </p:spPr>
        <p:txBody>
          <a:bodyPr/>
          <a:lstStyle/>
          <a:p>
            <a:pPr defTabSz="609630"/>
            <a:endParaRPr lang="en-US" sz="1200">
              <a:solidFill>
                <a:prstClr val="black"/>
              </a:solidFill>
              <a:latin typeface="Calibri"/>
            </a:endParaRPr>
          </a:p>
        </p:txBody>
      </p:sp>
      <p:sp>
        <p:nvSpPr>
          <p:cNvPr id="9" name="Freeform 2">
            <a:extLst>
              <a:ext uri="{FF2B5EF4-FFF2-40B4-BE49-F238E27FC236}">
                <a16:creationId xmlns:a16="http://schemas.microsoft.com/office/drawing/2014/main" id="{084C8544-99E4-B394-A7A3-F61FF7DAB691}"/>
              </a:ext>
            </a:extLst>
          </p:cNvPr>
          <p:cNvSpPr/>
          <p:nvPr/>
        </p:nvSpPr>
        <p:spPr>
          <a:xfrm>
            <a:off x="4114800" y="24219"/>
            <a:ext cx="3874713" cy="3942857"/>
          </a:xfrm>
          <a:custGeom>
            <a:avLst/>
            <a:gdLst/>
            <a:ahLst/>
            <a:cxnLst/>
            <a:rect l="l" t="t" r="r" b="b"/>
            <a:pathLst>
              <a:path w="4516670" h="4466485">
                <a:moveTo>
                  <a:pt x="0" y="0"/>
                </a:moveTo>
                <a:lnTo>
                  <a:pt x="4516670" y="0"/>
                </a:lnTo>
                <a:lnTo>
                  <a:pt x="4516670" y="4466485"/>
                </a:lnTo>
                <a:lnTo>
                  <a:pt x="0" y="4466485"/>
                </a:lnTo>
                <a:lnTo>
                  <a:pt x="0" y="0"/>
                </a:lnTo>
                <a:close/>
              </a:path>
            </a:pathLst>
          </a:custGeom>
          <a:blipFill>
            <a:blip r:embed="rId16"/>
            <a:stretch>
              <a:fillRect/>
            </a:stretch>
          </a:blipFill>
        </p:spPr>
        <p:txBody>
          <a:bodyPr/>
          <a:lstStyle/>
          <a:p>
            <a:pPr defTabSz="609630"/>
            <a:endParaRPr lang="en-US" sz="1200">
              <a:solidFill>
                <a:prstClr val="black"/>
              </a:solidFill>
              <a:latin typeface="Calibri"/>
            </a:endParaRPr>
          </a:p>
        </p:txBody>
      </p:sp>
      <p:pic>
        <p:nvPicPr>
          <p:cNvPr id="13" name="Picture 12">
            <a:extLst>
              <a:ext uri="{FF2B5EF4-FFF2-40B4-BE49-F238E27FC236}">
                <a16:creationId xmlns:a16="http://schemas.microsoft.com/office/drawing/2014/main" id="{6B6BBF96-4FBC-598F-0CCE-0C2ECC346B56}"/>
              </a:ext>
            </a:extLst>
          </p:cNvPr>
          <p:cNvPicPr>
            <a:picLocks noChangeAspect="1"/>
          </p:cNvPicPr>
          <p:nvPr/>
        </p:nvPicPr>
        <p:blipFill>
          <a:blip r:embed="rId17"/>
          <a:stretch>
            <a:fillRect/>
          </a:stretch>
        </p:blipFill>
        <p:spPr>
          <a:xfrm>
            <a:off x="2590800" y="3225800"/>
            <a:ext cx="7510923" cy="3865199"/>
          </a:xfrm>
          <a:prstGeom prst="rect">
            <a:avLst/>
          </a:prstGeom>
        </p:spPr>
      </p:pic>
      <p:pic>
        <p:nvPicPr>
          <p:cNvPr id="10" name="Nhạc Capybara Cho Trẻ Em, Bài Hát Capy Đáng Yêu, Nhạc Thiếu Nhi Capy- Capybara Song- 一小時卡皮巴拉之歌">
            <a:hlinkClick r:id="" action="ppaction://media"/>
            <a:extLst>
              <a:ext uri="{FF2B5EF4-FFF2-40B4-BE49-F238E27FC236}">
                <a16:creationId xmlns:a16="http://schemas.microsoft.com/office/drawing/2014/main" id="{E435B094-47F3-44CB-C0C5-8EDEEAE8109F}"/>
              </a:ext>
            </a:extLst>
          </p:cNvPr>
          <p:cNvPicPr>
            <a:picLocks noChangeAspect="1"/>
          </p:cNvPicPr>
          <p:nvPr>
            <a:audioFile r:link="rId2"/>
            <p:extLst>
              <p:ext uri="{DAA4B4D4-6D71-4841-9C94-3DE7FCFB9230}">
                <p14:media xmlns:p14="http://schemas.microsoft.com/office/powerpoint/2010/main" r:embed="rId1"/>
              </p:ext>
            </p:extLst>
          </p:nvPr>
        </p:nvPicPr>
        <p:blipFill>
          <a:blip r:embed="rId18"/>
          <a:stretch>
            <a:fillRect/>
          </a:stretch>
        </p:blipFill>
        <p:spPr>
          <a:xfrm>
            <a:off x="-711200" y="127000"/>
            <a:ext cx="406400" cy="4064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repeatCount="indefinite" fill="hold" grpId="0" nodeType="clickEffect">
                                  <p:stCondLst>
                                    <p:cond delay="0"/>
                                  </p:stCondLst>
                                  <p:childTnLst>
                                    <p:animRot by="120000">
                                      <p:cBhvr>
                                        <p:cTn id="6" dur="200" fill="hold">
                                          <p:stCondLst>
                                            <p:cond delay="0"/>
                                          </p:stCondLst>
                                        </p:cTn>
                                        <p:tgtEl>
                                          <p:spTgt spid="9"/>
                                        </p:tgtEl>
                                        <p:attrNameLst>
                                          <p:attrName>r</p:attrName>
                                        </p:attrNameLst>
                                      </p:cBhvr>
                                    </p:animRot>
                                    <p:animRot by="-240000">
                                      <p:cBhvr>
                                        <p:cTn id="7" dur="400" fill="hold">
                                          <p:stCondLst>
                                            <p:cond delay="400"/>
                                          </p:stCondLst>
                                        </p:cTn>
                                        <p:tgtEl>
                                          <p:spTgt spid="9"/>
                                        </p:tgtEl>
                                        <p:attrNameLst>
                                          <p:attrName>r</p:attrName>
                                        </p:attrNameLst>
                                      </p:cBhvr>
                                    </p:animRot>
                                    <p:animRot by="240000">
                                      <p:cBhvr>
                                        <p:cTn id="8" dur="400" fill="hold">
                                          <p:stCondLst>
                                            <p:cond delay="800"/>
                                          </p:stCondLst>
                                        </p:cTn>
                                        <p:tgtEl>
                                          <p:spTgt spid="9"/>
                                        </p:tgtEl>
                                        <p:attrNameLst>
                                          <p:attrName>r</p:attrName>
                                        </p:attrNameLst>
                                      </p:cBhvr>
                                    </p:animRot>
                                    <p:animRot by="-240000">
                                      <p:cBhvr>
                                        <p:cTn id="9" dur="400" fill="hold">
                                          <p:stCondLst>
                                            <p:cond delay="1200"/>
                                          </p:stCondLst>
                                        </p:cTn>
                                        <p:tgtEl>
                                          <p:spTgt spid="9"/>
                                        </p:tgtEl>
                                        <p:attrNameLst>
                                          <p:attrName>r</p:attrName>
                                        </p:attrNameLst>
                                      </p:cBhvr>
                                    </p:animRot>
                                    <p:animRot by="120000">
                                      <p:cBhvr>
                                        <p:cTn id="10" dur="400" fill="hold">
                                          <p:stCondLst>
                                            <p:cond delay="1600"/>
                                          </p:stCondLst>
                                        </p:cTn>
                                        <p:tgtEl>
                                          <p:spTgt spid="9"/>
                                        </p:tgtEl>
                                        <p:attrNameLst>
                                          <p:attrName>r</p:attrName>
                                        </p:attrNameLst>
                                      </p:cBhvr>
                                    </p:animRot>
                                  </p:childTnLst>
                                </p:cTn>
                              </p:par>
                              <p:par>
                                <p:cTn id="11" presetID="1" presetClass="mediacall" presetSubtype="0" fill="hold" nodeType="withEffect">
                                  <p:stCondLst>
                                    <p:cond delay="0"/>
                                  </p:stCondLst>
                                  <p:childTnLst>
                                    <p:cmd type="call" cmd="playFrom(0.0)">
                                      <p:cBhvr>
                                        <p:cTn id="12" dur="1" fill="hold"/>
                                        <p:tgtEl>
                                          <p:spTgt spid="10"/>
                                        </p:tgtEl>
                                      </p:cBhvr>
                                    </p:cmd>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fltVal val="0"/>
                                          </p:val>
                                        </p:tav>
                                        <p:tav tm="100000">
                                          <p:val>
                                            <p:strVal val="#ppt_w"/>
                                          </p:val>
                                        </p:tav>
                                      </p:tavLst>
                                    </p:anim>
                                    <p:anim calcmode="lin" valueType="num">
                                      <p:cBhvr>
                                        <p:cTn id="18" dur="500" fill="hold"/>
                                        <p:tgtEl>
                                          <p:spTgt spid="13"/>
                                        </p:tgtEl>
                                        <p:attrNameLst>
                                          <p:attrName>ppt_h</p:attrName>
                                        </p:attrNameLst>
                                      </p:cBhvr>
                                      <p:tavLst>
                                        <p:tav tm="0">
                                          <p:val>
                                            <p:fltVal val="0"/>
                                          </p:val>
                                        </p:tav>
                                        <p:tav tm="100000">
                                          <p:val>
                                            <p:strVal val="#ppt_h"/>
                                          </p:val>
                                        </p:tav>
                                      </p:tavLst>
                                    </p:anim>
                                    <p:animEffect transition="in" filter="fade">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2">
                <p:cTn id="20" fill="hold" display="0">
                  <p:stCondLst>
                    <p:cond delay="indefinite"/>
                  </p:stCondLst>
                  <p:endCondLst>
                    <p:cond evt="onStopAudio" delay="0">
                      <p:tgtEl>
                        <p:sldTgt/>
                      </p:tgtEl>
                    </p:cond>
                  </p:endCondLst>
                </p:cTn>
                <p:tgtEl>
                  <p:spTgt spid="10"/>
                </p:tgtEl>
              </p:cMediaNode>
            </p:audio>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reeform 2"/>
          <p:cNvSpPr/>
          <p:nvPr/>
        </p:nvSpPr>
        <p:spPr>
          <a:xfrm rot="-318150" flipH="1">
            <a:off x="9872683" y="2570460"/>
            <a:ext cx="2278348" cy="3266449"/>
          </a:xfrm>
          <a:custGeom>
            <a:avLst/>
            <a:gdLst/>
            <a:ahLst/>
            <a:cxnLst/>
            <a:rect l="l" t="t" r="r" b="b"/>
            <a:pathLst>
              <a:path w="3417522" h="4899673">
                <a:moveTo>
                  <a:pt x="3417522" y="0"/>
                </a:moveTo>
                <a:lnTo>
                  <a:pt x="0" y="0"/>
                </a:lnTo>
                <a:lnTo>
                  <a:pt x="0" y="4899672"/>
                </a:lnTo>
                <a:lnTo>
                  <a:pt x="3417522" y="4899672"/>
                </a:lnTo>
                <a:lnTo>
                  <a:pt x="3417522"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pPr defTabSz="609630"/>
            <a:endParaRPr lang="en-US" sz="1200">
              <a:solidFill>
                <a:prstClr val="black"/>
              </a:solidFill>
              <a:latin typeface="Calibri"/>
            </a:endParaRPr>
          </a:p>
        </p:txBody>
      </p:sp>
      <p:sp>
        <p:nvSpPr>
          <p:cNvPr id="3" name="Freeform 3"/>
          <p:cNvSpPr/>
          <p:nvPr/>
        </p:nvSpPr>
        <p:spPr>
          <a:xfrm rot="-794533" flipH="1">
            <a:off x="9697158" y="4337448"/>
            <a:ext cx="1404675" cy="2013870"/>
          </a:xfrm>
          <a:custGeom>
            <a:avLst/>
            <a:gdLst/>
            <a:ahLst/>
            <a:cxnLst/>
            <a:rect l="l" t="t" r="r" b="b"/>
            <a:pathLst>
              <a:path w="2107012" h="3020805">
                <a:moveTo>
                  <a:pt x="2107012" y="0"/>
                </a:moveTo>
                <a:lnTo>
                  <a:pt x="0" y="0"/>
                </a:lnTo>
                <a:lnTo>
                  <a:pt x="0" y="3020806"/>
                </a:lnTo>
                <a:lnTo>
                  <a:pt x="2107012" y="3020806"/>
                </a:lnTo>
                <a:lnTo>
                  <a:pt x="2107012"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pPr defTabSz="609630"/>
            <a:endParaRPr lang="en-US" sz="1200">
              <a:solidFill>
                <a:prstClr val="black"/>
              </a:solidFill>
              <a:latin typeface="Calibri"/>
            </a:endParaRPr>
          </a:p>
        </p:txBody>
      </p:sp>
      <p:sp>
        <p:nvSpPr>
          <p:cNvPr id="4" name="Freeform 4"/>
          <p:cNvSpPr/>
          <p:nvPr/>
        </p:nvSpPr>
        <p:spPr>
          <a:xfrm flipH="1">
            <a:off x="9507020" y="5249564"/>
            <a:ext cx="4559689" cy="1402105"/>
          </a:xfrm>
          <a:custGeom>
            <a:avLst/>
            <a:gdLst/>
            <a:ahLst/>
            <a:cxnLst/>
            <a:rect l="l" t="t" r="r" b="b"/>
            <a:pathLst>
              <a:path w="6839534" h="2103157">
                <a:moveTo>
                  <a:pt x="6839534" y="0"/>
                </a:moveTo>
                <a:lnTo>
                  <a:pt x="0" y="0"/>
                </a:lnTo>
                <a:lnTo>
                  <a:pt x="0" y="2103156"/>
                </a:lnTo>
                <a:lnTo>
                  <a:pt x="6839534" y="2103156"/>
                </a:lnTo>
                <a:lnTo>
                  <a:pt x="6839534"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pPr defTabSz="609630"/>
            <a:endParaRPr lang="en-US" sz="1200">
              <a:solidFill>
                <a:prstClr val="black"/>
              </a:solidFill>
              <a:latin typeface="Calibri"/>
            </a:endParaRPr>
          </a:p>
        </p:txBody>
      </p:sp>
      <p:sp>
        <p:nvSpPr>
          <p:cNvPr id="5" name="Freeform 5"/>
          <p:cNvSpPr/>
          <p:nvPr/>
        </p:nvSpPr>
        <p:spPr>
          <a:xfrm>
            <a:off x="2292206" y="5749274"/>
            <a:ext cx="4226386" cy="1420368"/>
          </a:xfrm>
          <a:custGeom>
            <a:avLst/>
            <a:gdLst/>
            <a:ahLst/>
            <a:cxnLst/>
            <a:rect l="l" t="t" r="r" b="b"/>
            <a:pathLst>
              <a:path w="6339579" h="2130552">
                <a:moveTo>
                  <a:pt x="0" y="0"/>
                </a:moveTo>
                <a:lnTo>
                  <a:pt x="6339579" y="0"/>
                </a:lnTo>
                <a:lnTo>
                  <a:pt x="6339579" y="2130552"/>
                </a:lnTo>
                <a:lnTo>
                  <a:pt x="0" y="2130552"/>
                </a:lnTo>
                <a:lnTo>
                  <a:pt x="0" y="0"/>
                </a:lnTo>
                <a:close/>
              </a:path>
            </a:pathLst>
          </a:custGeom>
          <a:blipFill>
            <a:blip r:embed="rId10">
              <a:extLst>
                <a:ext uri="{96DAC541-7B7A-43D3-8B79-37D633B846F1}">
                  <asvg:svgBlip xmlns:asvg="http://schemas.microsoft.com/office/drawing/2016/SVG/main" r:embed="rId11"/>
                </a:ext>
              </a:extLst>
            </a:blip>
            <a:stretch>
              <a:fillRect r="-15389"/>
            </a:stretch>
          </a:blipFill>
        </p:spPr>
        <p:txBody>
          <a:bodyPr/>
          <a:lstStyle/>
          <a:p>
            <a:pPr defTabSz="609630"/>
            <a:endParaRPr lang="en-US" sz="1200">
              <a:solidFill>
                <a:prstClr val="black"/>
              </a:solidFill>
              <a:latin typeface="Calibri"/>
            </a:endParaRPr>
          </a:p>
        </p:txBody>
      </p:sp>
      <p:sp>
        <p:nvSpPr>
          <p:cNvPr id="6" name="Freeform 6"/>
          <p:cNvSpPr/>
          <p:nvPr/>
        </p:nvSpPr>
        <p:spPr>
          <a:xfrm>
            <a:off x="2298556" y="6280685"/>
            <a:ext cx="4226386" cy="1420368"/>
          </a:xfrm>
          <a:custGeom>
            <a:avLst/>
            <a:gdLst/>
            <a:ahLst/>
            <a:cxnLst/>
            <a:rect l="l" t="t" r="r" b="b"/>
            <a:pathLst>
              <a:path w="6339579" h="2130552">
                <a:moveTo>
                  <a:pt x="0" y="0"/>
                </a:moveTo>
                <a:lnTo>
                  <a:pt x="6339579" y="0"/>
                </a:lnTo>
                <a:lnTo>
                  <a:pt x="6339579" y="2130552"/>
                </a:lnTo>
                <a:lnTo>
                  <a:pt x="0" y="2130552"/>
                </a:lnTo>
                <a:lnTo>
                  <a:pt x="0" y="0"/>
                </a:lnTo>
                <a:close/>
              </a:path>
            </a:pathLst>
          </a:custGeom>
          <a:blipFill>
            <a:blip r:embed="rId12">
              <a:extLst>
                <a:ext uri="{96DAC541-7B7A-43D3-8B79-37D633B846F1}">
                  <asvg:svgBlip xmlns:asvg="http://schemas.microsoft.com/office/drawing/2016/SVG/main" r:embed="rId13"/>
                </a:ext>
              </a:extLst>
            </a:blip>
            <a:stretch>
              <a:fillRect r="-15389"/>
            </a:stretch>
          </a:blipFill>
          <a:ln cap="sq">
            <a:noFill/>
            <a:prstDash val="solid"/>
            <a:miter/>
          </a:ln>
        </p:spPr>
        <p:txBody>
          <a:bodyPr/>
          <a:lstStyle/>
          <a:p>
            <a:pPr defTabSz="609630"/>
            <a:endParaRPr lang="en-US" sz="1200">
              <a:solidFill>
                <a:prstClr val="black"/>
              </a:solidFill>
              <a:latin typeface="Calibri"/>
            </a:endParaRPr>
          </a:p>
        </p:txBody>
      </p:sp>
      <p:sp>
        <p:nvSpPr>
          <p:cNvPr id="7" name="Freeform 7"/>
          <p:cNvSpPr/>
          <p:nvPr/>
        </p:nvSpPr>
        <p:spPr>
          <a:xfrm>
            <a:off x="5522695" y="5853465"/>
            <a:ext cx="4876800" cy="1420368"/>
          </a:xfrm>
          <a:custGeom>
            <a:avLst/>
            <a:gdLst/>
            <a:ahLst/>
            <a:cxnLst/>
            <a:rect l="l" t="t" r="r" b="b"/>
            <a:pathLst>
              <a:path w="7315200" h="2130552">
                <a:moveTo>
                  <a:pt x="0" y="0"/>
                </a:moveTo>
                <a:lnTo>
                  <a:pt x="7315200" y="0"/>
                </a:lnTo>
                <a:lnTo>
                  <a:pt x="7315200" y="2130552"/>
                </a:lnTo>
                <a:lnTo>
                  <a:pt x="0" y="2130552"/>
                </a:lnTo>
                <a:lnTo>
                  <a:pt x="0" y="0"/>
                </a:lnTo>
                <a:close/>
              </a:path>
            </a:pathLst>
          </a:custGeom>
          <a:blipFill>
            <a:blip r:embed="rId10">
              <a:extLst>
                <a:ext uri="{96DAC541-7B7A-43D3-8B79-37D633B846F1}">
                  <asvg:svgBlip xmlns:asvg="http://schemas.microsoft.com/office/drawing/2016/SVG/main" r:embed="rId11"/>
                </a:ext>
              </a:extLst>
            </a:blip>
            <a:stretch>
              <a:fillRect/>
            </a:stretch>
          </a:blipFill>
          <a:ln cap="sq">
            <a:noFill/>
            <a:prstDash val="solid"/>
            <a:miter/>
          </a:ln>
        </p:spPr>
        <p:txBody>
          <a:bodyPr/>
          <a:lstStyle/>
          <a:p>
            <a:pPr defTabSz="609630"/>
            <a:endParaRPr lang="en-US" sz="1200">
              <a:solidFill>
                <a:prstClr val="black"/>
              </a:solidFill>
              <a:latin typeface="Calibri"/>
            </a:endParaRPr>
          </a:p>
        </p:txBody>
      </p:sp>
      <p:sp>
        <p:nvSpPr>
          <p:cNvPr id="8" name="Freeform 8"/>
          <p:cNvSpPr/>
          <p:nvPr/>
        </p:nvSpPr>
        <p:spPr>
          <a:xfrm>
            <a:off x="5522695" y="6261635"/>
            <a:ext cx="4876800" cy="1420368"/>
          </a:xfrm>
          <a:custGeom>
            <a:avLst/>
            <a:gdLst/>
            <a:ahLst/>
            <a:cxnLst/>
            <a:rect l="l" t="t" r="r" b="b"/>
            <a:pathLst>
              <a:path w="7315200" h="2130552">
                <a:moveTo>
                  <a:pt x="0" y="0"/>
                </a:moveTo>
                <a:lnTo>
                  <a:pt x="7315200" y="0"/>
                </a:lnTo>
                <a:lnTo>
                  <a:pt x="7315200" y="2130552"/>
                </a:lnTo>
                <a:lnTo>
                  <a:pt x="0" y="2130552"/>
                </a:lnTo>
                <a:lnTo>
                  <a:pt x="0" y="0"/>
                </a:lnTo>
                <a:close/>
              </a:path>
            </a:pathLst>
          </a:custGeom>
          <a:blipFill>
            <a:blip r:embed="rId12">
              <a:extLst>
                <a:ext uri="{96DAC541-7B7A-43D3-8B79-37D633B846F1}">
                  <asvg:svgBlip xmlns:asvg="http://schemas.microsoft.com/office/drawing/2016/SVG/main" r:embed="rId13"/>
                </a:ext>
              </a:extLst>
            </a:blip>
            <a:stretch>
              <a:fillRect/>
            </a:stretch>
          </a:blipFill>
          <a:ln cap="sq">
            <a:noFill/>
            <a:prstDash val="solid"/>
            <a:miter/>
          </a:ln>
        </p:spPr>
        <p:txBody>
          <a:bodyPr/>
          <a:lstStyle/>
          <a:p>
            <a:pPr defTabSz="609630"/>
            <a:endParaRPr lang="en-US" sz="1200">
              <a:solidFill>
                <a:prstClr val="black"/>
              </a:solidFill>
              <a:latin typeface="Calibri"/>
            </a:endParaRPr>
          </a:p>
        </p:txBody>
      </p:sp>
      <p:sp>
        <p:nvSpPr>
          <p:cNvPr id="9" name="Freeform 9"/>
          <p:cNvSpPr/>
          <p:nvPr/>
        </p:nvSpPr>
        <p:spPr>
          <a:xfrm>
            <a:off x="8995683" y="5853465"/>
            <a:ext cx="4166248" cy="1420368"/>
          </a:xfrm>
          <a:custGeom>
            <a:avLst/>
            <a:gdLst/>
            <a:ahLst/>
            <a:cxnLst/>
            <a:rect l="l" t="t" r="r" b="b"/>
            <a:pathLst>
              <a:path w="6249372" h="2130552">
                <a:moveTo>
                  <a:pt x="0" y="0"/>
                </a:moveTo>
                <a:lnTo>
                  <a:pt x="6249372" y="0"/>
                </a:lnTo>
                <a:lnTo>
                  <a:pt x="6249372" y="2130552"/>
                </a:lnTo>
                <a:lnTo>
                  <a:pt x="0" y="2130552"/>
                </a:lnTo>
                <a:lnTo>
                  <a:pt x="0" y="0"/>
                </a:lnTo>
                <a:close/>
              </a:path>
            </a:pathLst>
          </a:custGeom>
          <a:blipFill>
            <a:blip r:embed="rId10">
              <a:extLst>
                <a:ext uri="{96DAC541-7B7A-43D3-8B79-37D633B846F1}">
                  <asvg:svgBlip xmlns:asvg="http://schemas.microsoft.com/office/drawing/2016/SVG/main" r:embed="rId11"/>
                </a:ext>
              </a:extLst>
            </a:blip>
            <a:stretch>
              <a:fillRect l="-17054"/>
            </a:stretch>
          </a:blipFill>
          <a:ln cap="sq">
            <a:noFill/>
            <a:prstDash val="solid"/>
            <a:miter/>
          </a:ln>
        </p:spPr>
        <p:txBody>
          <a:bodyPr/>
          <a:lstStyle/>
          <a:p>
            <a:pPr defTabSz="609630"/>
            <a:endParaRPr lang="en-US" sz="1200">
              <a:solidFill>
                <a:prstClr val="black"/>
              </a:solidFill>
              <a:latin typeface="Calibri"/>
            </a:endParaRPr>
          </a:p>
        </p:txBody>
      </p:sp>
      <p:sp>
        <p:nvSpPr>
          <p:cNvPr id="10" name="Freeform 10"/>
          <p:cNvSpPr/>
          <p:nvPr/>
        </p:nvSpPr>
        <p:spPr>
          <a:xfrm>
            <a:off x="8754580" y="6261635"/>
            <a:ext cx="4166248" cy="1420368"/>
          </a:xfrm>
          <a:custGeom>
            <a:avLst/>
            <a:gdLst/>
            <a:ahLst/>
            <a:cxnLst/>
            <a:rect l="l" t="t" r="r" b="b"/>
            <a:pathLst>
              <a:path w="6249372" h="2130552">
                <a:moveTo>
                  <a:pt x="0" y="0"/>
                </a:moveTo>
                <a:lnTo>
                  <a:pt x="6249372" y="0"/>
                </a:lnTo>
                <a:lnTo>
                  <a:pt x="6249372" y="2130552"/>
                </a:lnTo>
                <a:lnTo>
                  <a:pt x="0" y="2130552"/>
                </a:lnTo>
                <a:lnTo>
                  <a:pt x="0" y="0"/>
                </a:lnTo>
                <a:close/>
              </a:path>
            </a:pathLst>
          </a:custGeom>
          <a:blipFill>
            <a:blip r:embed="rId12">
              <a:extLst>
                <a:ext uri="{96DAC541-7B7A-43D3-8B79-37D633B846F1}">
                  <asvg:svgBlip xmlns:asvg="http://schemas.microsoft.com/office/drawing/2016/SVG/main" r:embed="rId13"/>
                </a:ext>
              </a:extLst>
            </a:blip>
            <a:stretch>
              <a:fillRect l="-17054"/>
            </a:stretch>
          </a:blipFill>
          <a:ln cap="sq">
            <a:noFill/>
            <a:prstDash val="solid"/>
            <a:miter/>
          </a:ln>
        </p:spPr>
        <p:txBody>
          <a:bodyPr/>
          <a:lstStyle/>
          <a:p>
            <a:pPr defTabSz="609630"/>
            <a:endParaRPr lang="en-US" sz="1200">
              <a:solidFill>
                <a:prstClr val="black"/>
              </a:solidFill>
              <a:latin typeface="Calibri"/>
            </a:endParaRPr>
          </a:p>
        </p:txBody>
      </p:sp>
      <p:sp>
        <p:nvSpPr>
          <p:cNvPr id="11" name="Freeform 11"/>
          <p:cNvSpPr/>
          <p:nvPr/>
        </p:nvSpPr>
        <p:spPr>
          <a:xfrm rot="123269">
            <a:off x="-883869" y="1383159"/>
            <a:ext cx="3483247" cy="4993902"/>
          </a:xfrm>
          <a:custGeom>
            <a:avLst/>
            <a:gdLst/>
            <a:ahLst/>
            <a:cxnLst/>
            <a:rect l="l" t="t" r="r" b="b"/>
            <a:pathLst>
              <a:path w="5224870" h="7490853">
                <a:moveTo>
                  <a:pt x="0" y="0"/>
                </a:moveTo>
                <a:lnTo>
                  <a:pt x="5224870" y="0"/>
                </a:lnTo>
                <a:lnTo>
                  <a:pt x="5224870" y="7490853"/>
                </a:lnTo>
                <a:lnTo>
                  <a:pt x="0" y="74908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pPr defTabSz="609630"/>
            <a:endParaRPr lang="en-US" sz="1200">
              <a:solidFill>
                <a:prstClr val="black"/>
              </a:solidFill>
              <a:latin typeface="Calibri"/>
            </a:endParaRPr>
          </a:p>
        </p:txBody>
      </p:sp>
      <p:sp>
        <p:nvSpPr>
          <p:cNvPr id="12" name="Freeform 12"/>
          <p:cNvSpPr/>
          <p:nvPr/>
        </p:nvSpPr>
        <p:spPr>
          <a:xfrm rot="606867">
            <a:off x="254382" y="3583007"/>
            <a:ext cx="2008773" cy="2879961"/>
          </a:xfrm>
          <a:custGeom>
            <a:avLst/>
            <a:gdLst/>
            <a:ahLst/>
            <a:cxnLst/>
            <a:rect l="l" t="t" r="r" b="b"/>
            <a:pathLst>
              <a:path w="3013159" h="4319941">
                <a:moveTo>
                  <a:pt x="0" y="0"/>
                </a:moveTo>
                <a:lnTo>
                  <a:pt x="3013159" y="0"/>
                </a:lnTo>
                <a:lnTo>
                  <a:pt x="3013159" y="4319941"/>
                </a:lnTo>
                <a:lnTo>
                  <a:pt x="0" y="431994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pPr defTabSz="609630"/>
            <a:endParaRPr lang="en-US" sz="1200">
              <a:solidFill>
                <a:prstClr val="black"/>
              </a:solidFill>
              <a:latin typeface="Calibri"/>
            </a:endParaRPr>
          </a:p>
        </p:txBody>
      </p:sp>
      <p:sp>
        <p:nvSpPr>
          <p:cNvPr id="13" name="Freeform 13"/>
          <p:cNvSpPr/>
          <p:nvPr/>
        </p:nvSpPr>
        <p:spPr>
          <a:xfrm rot="-236085">
            <a:off x="-3366515" y="5577381"/>
            <a:ext cx="9504400" cy="2922603"/>
          </a:xfrm>
          <a:custGeom>
            <a:avLst/>
            <a:gdLst/>
            <a:ahLst/>
            <a:cxnLst/>
            <a:rect l="l" t="t" r="r" b="b"/>
            <a:pathLst>
              <a:path w="14256600" h="4383904">
                <a:moveTo>
                  <a:pt x="0" y="0"/>
                </a:moveTo>
                <a:lnTo>
                  <a:pt x="14256600" y="0"/>
                </a:lnTo>
                <a:lnTo>
                  <a:pt x="14256600" y="4383904"/>
                </a:lnTo>
                <a:lnTo>
                  <a:pt x="0" y="438390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pPr defTabSz="609630"/>
            <a:endParaRPr lang="en-US" sz="1200">
              <a:solidFill>
                <a:prstClr val="black"/>
              </a:solidFill>
              <a:latin typeface="Calibri"/>
            </a:endParaRPr>
          </a:p>
        </p:txBody>
      </p:sp>
      <p:sp>
        <p:nvSpPr>
          <p:cNvPr id="14" name="Freeform 14"/>
          <p:cNvSpPr/>
          <p:nvPr/>
        </p:nvSpPr>
        <p:spPr>
          <a:xfrm rot="1945796">
            <a:off x="1810044" y="5289615"/>
            <a:ext cx="383499" cy="1115633"/>
          </a:xfrm>
          <a:custGeom>
            <a:avLst/>
            <a:gdLst/>
            <a:ahLst/>
            <a:cxnLst/>
            <a:rect l="l" t="t" r="r" b="b"/>
            <a:pathLst>
              <a:path w="575248" h="1673450">
                <a:moveTo>
                  <a:pt x="0" y="0"/>
                </a:moveTo>
                <a:lnTo>
                  <a:pt x="575249" y="0"/>
                </a:lnTo>
                <a:lnTo>
                  <a:pt x="575249" y="1673450"/>
                </a:lnTo>
                <a:lnTo>
                  <a:pt x="0" y="1673450"/>
                </a:lnTo>
                <a:lnTo>
                  <a:pt x="0" y="0"/>
                </a:lnTo>
                <a:close/>
              </a:path>
            </a:pathLst>
          </a:custGeom>
          <a:blipFill>
            <a:blip r:embed="rId14">
              <a:extLst>
                <a:ext uri="{96DAC541-7B7A-43D3-8B79-37D633B846F1}">
                  <asvg:svgBlip xmlns:asvg="http://schemas.microsoft.com/office/drawing/2016/SVG/main" r:embed="rId15"/>
                </a:ext>
              </a:extLst>
            </a:blip>
            <a:stretch>
              <a:fillRect/>
            </a:stretch>
          </a:blipFill>
        </p:spPr>
        <p:txBody>
          <a:bodyPr/>
          <a:lstStyle/>
          <a:p>
            <a:pPr defTabSz="609630"/>
            <a:endParaRPr lang="en-US" sz="1200">
              <a:solidFill>
                <a:prstClr val="black"/>
              </a:solidFill>
              <a:latin typeface="Calibri"/>
            </a:endParaRPr>
          </a:p>
        </p:txBody>
      </p:sp>
      <p:sp>
        <p:nvSpPr>
          <p:cNvPr id="15" name="Freeform 15"/>
          <p:cNvSpPr/>
          <p:nvPr/>
        </p:nvSpPr>
        <p:spPr>
          <a:xfrm>
            <a:off x="601469" y="6048521"/>
            <a:ext cx="1720307" cy="528995"/>
          </a:xfrm>
          <a:custGeom>
            <a:avLst/>
            <a:gdLst/>
            <a:ahLst/>
            <a:cxnLst/>
            <a:rect l="l" t="t" r="r" b="b"/>
            <a:pathLst>
              <a:path w="2580460" h="793492">
                <a:moveTo>
                  <a:pt x="0" y="0"/>
                </a:moveTo>
                <a:lnTo>
                  <a:pt x="2580460" y="0"/>
                </a:lnTo>
                <a:lnTo>
                  <a:pt x="2580460" y="793492"/>
                </a:lnTo>
                <a:lnTo>
                  <a:pt x="0" y="793492"/>
                </a:lnTo>
                <a:lnTo>
                  <a:pt x="0" y="0"/>
                </a:lnTo>
                <a:close/>
              </a:path>
            </a:pathLst>
          </a:custGeom>
          <a:blipFill>
            <a:blip r:embed="rId16">
              <a:extLst>
                <a:ext uri="{96DAC541-7B7A-43D3-8B79-37D633B846F1}">
                  <asvg:svgBlip xmlns:asvg="http://schemas.microsoft.com/office/drawing/2016/SVG/main" r:embed="rId17"/>
                </a:ext>
              </a:extLst>
            </a:blip>
            <a:stretch>
              <a:fillRect/>
            </a:stretch>
          </a:blipFill>
        </p:spPr>
        <p:txBody>
          <a:bodyPr/>
          <a:lstStyle/>
          <a:p>
            <a:pPr defTabSz="609630"/>
            <a:endParaRPr lang="en-US" sz="1200">
              <a:solidFill>
                <a:prstClr val="black"/>
              </a:solidFill>
              <a:latin typeface="Calibri"/>
            </a:endParaRPr>
          </a:p>
        </p:txBody>
      </p:sp>
      <p:sp>
        <p:nvSpPr>
          <p:cNvPr id="16" name="Freeform 16"/>
          <p:cNvSpPr/>
          <p:nvPr/>
        </p:nvSpPr>
        <p:spPr>
          <a:xfrm flipH="1">
            <a:off x="-608325" y="465017"/>
            <a:ext cx="1830596" cy="761985"/>
          </a:xfrm>
          <a:custGeom>
            <a:avLst/>
            <a:gdLst/>
            <a:ahLst/>
            <a:cxnLst/>
            <a:rect l="l" t="t" r="r" b="b"/>
            <a:pathLst>
              <a:path w="2745894" h="1142978">
                <a:moveTo>
                  <a:pt x="2745894" y="0"/>
                </a:moveTo>
                <a:lnTo>
                  <a:pt x="0" y="0"/>
                </a:lnTo>
                <a:lnTo>
                  <a:pt x="0" y="1142978"/>
                </a:lnTo>
                <a:lnTo>
                  <a:pt x="2745894" y="1142978"/>
                </a:lnTo>
                <a:lnTo>
                  <a:pt x="2745894" y="0"/>
                </a:lnTo>
                <a:close/>
              </a:path>
            </a:pathLst>
          </a:custGeom>
          <a:blipFill>
            <a:blip r:embed="rId18">
              <a:extLst>
                <a:ext uri="{96DAC541-7B7A-43D3-8B79-37D633B846F1}">
                  <asvg:svgBlip xmlns:asvg="http://schemas.microsoft.com/office/drawing/2016/SVG/main" r:embed="rId19"/>
                </a:ext>
              </a:extLst>
            </a:blip>
            <a:stretch>
              <a:fillRect/>
            </a:stretch>
          </a:blipFill>
          <a:ln cap="sq">
            <a:noFill/>
            <a:prstDash val="solid"/>
            <a:miter/>
          </a:ln>
        </p:spPr>
        <p:txBody>
          <a:bodyPr/>
          <a:lstStyle/>
          <a:p>
            <a:pPr defTabSz="609630"/>
            <a:endParaRPr lang="en-US" sz="1200">
              <a:solidFill>
                <a:prstClr val="black"/>
              </a:solidFill>
              <a:latin typeface="Calibri"/>
            </a:endParaRPr>
          </a:p>
        </p:txBody>
      </p:sp>
      <p:sp>
        <p:nvSpPr>
          <p:cNvPr id="17" name="Freeform 17"/>
          <p:cNvSpPr/>
          <p:nvPr/>
        </p:nvSpPr>
        <p:spPr>
          <a:xfrm>
            <a:off x="10837704" y="1227002"/>
            <a:ext cx="1898321" cy="790176"/>
          </a:xfrm>
          <a:custGeom>
            <a:avLst/>
            <a:gdLst/>
            <a:ahLst/>
            <a:cxnLst/>
            <a:rect l="l" t="t" r="r" b="b"/>
            <a:pathLst>
              <a:path w="2847481" h="1185264">
                <a:moveTo>
                  <a:pt x="0" y="0"/>
                </a:moveTo>
                <a:lnTo>
                  <a:pt x="2847482" y="0"/>
                </a:lnTo>
                <a:lnTo>
                  <a:pt x="2847482" y="1185265"/>
                </a:lnTo>
                <a:lnTo>
                  <a:pt x="0" y="1185265"/>
                </a:lnTo>
                <a:lnTo>
                  <a:pt x="0" y="0"/>
                </a:lnTo>
                <a:close/>
              </a:path>
            </a:pathLst>
          </a:custGeom>
          <a:blipFill>
            <a:blip r:embed="rId18">
              <a:extLst>
                <a:ext uri="{96DAC541-7B7A-43D3-8B79-37D633B846F1}">
                  <asvg:svgBlip xmlns:asvg="http://schemas.microsoft.com/office/drawing/2016/SVG/main" r:embed="rId19"/>
                </a:ext>
              </a:extLst>
            </a:blip>
            <a:stretch>
              <a:fillRect/>
            </a:stretch>
          </a:blipFill>
          <a:ln cap="sq">
            <a:noFill/>
            <a:prstDash val="solid"/>
            <a:miter/>
          </a:ln>
        </p:spPr>
        <p:txBody>
          <a:bodyPr/>
          <a:lstStyle/>
          <a:p>
            <a:pPr defTabSz="609630"/>
            <a:endParaRPr lang="en-US" sz="1200">
              <a:solidFill>
                <a:prstClr val="black"/>
              </a:solidFill>
              <a:latin typeface="Calibri"/>
            </a:endParaRPr>
          </a:p>
        </p:txBody>
      </p:sp>
      <p:sp>
        <p:nvSpPr>
          <p:cNvPr id="22" name="Freeform 22"/>
          <p:cNvSpPr/>
          <p:nvPr/>
        </p:nvSpPr>
        <p:spPr>
          <a:xfrm>
            <a:off x="473813" y="6025634"/>
            <a:ext cx="665361" cy="591340"/>
          </a:xfrm>
          <a:custGeom>
            <a:avLst/>
            <a:gdLst/>
            <a:ahLst/>
            <a:cxnLst/>
            <a:rect l="l" t="t" r="r" b="b"/>
            <a:pathLst>
              <a:path w="998042" h="887010">
                <a:moveTo>
                  <a:pt x="0" y="0"/>
                </a:moveTo>
                <a:lnTo>
                  <a:pt x="998042" y="0"/>
                </a:lnTo>
                <a:lnTo>
                  <a:pt x="998042" y="887010"/>
                </a:lnTo>
                <a:lnTo>
                  <a:pt x="0" y="887010"/>
                </a:lnTo>
                <a:lnTo>
                  <a:pt x="0" y="0"/>
                </a:lnTo>
                <a:close/>
              </a:path>
            </a:pathLst>
          </a:custGeom>
          <a:blipFill>
            <a:blip r:embed="rId20">
              <a:extLst>
                <a:ext uri="{96DAC541-7B7A-43D3-8B79-37D633B846F1}">
                  <asvg:svgBlip xmlns:asvg="http://schemas.microsoft.com/office/drawing/2016/SVG/main" r:embed="rId21"/>
                </a:ext>
              </a:extLst>
            </a:blip>
            <a:stretch>
              <a:fillRect/>
            </a:stretch>
          </a:blipFill>
        </p:spPr>
        <p:txBody>
          <a:bodyPr/>
          <a:lstStyle/>
          <a:p>
            <a:pPr defTabSz="609630"/>
            <a:endParaRPr lang="en-US" sz="1200">
              <a:solidFill>
                <a:prstClr val="black"/>
              </a:solidFill>
              <a:latin typeface="Calibri"/>
            </a:endParaRPr>
          </a:p>
        </p:txBody>
      </p:sp>
      <p:sp>
        <p:nvSpPr>
          <p:cNvPr id="23" name="Freeform 23"/>
          <p:cNvSpPr/>
          <p:nvPr/>
        </p:nvSpPr>
        <p:spPr>
          <a:xfrm>
            <a:off x="9505676" y="685800"/>
            <a:ext cx="1073474" cy="709835"/>
          </a:xfrm>
          <a:custGeom>
            <a:avLst/>
            <a:gdLst/>
            <a:ahLst/>
            <a:cxnLst/>
            <a:rect l="l" t="t" r="r" b="b"/>
            <a:pathLst>
              <a:path w="1610211" h="1064752">
                <a:moveTo>
                  <a:pt x="0" y="0"/>
                </a:moveTo>
                <a:lnTo>
                  <a:pt x="1610211" y="0"/>
                </a:lnTo>
                <a:lnTo>
                  <a:pt x="1610211" y="1064752"/>
                </a:lnTo>
                <a:lnTo>
                  <a:pt x="0" y="1064752"/>
                </a:lnTo>
                <a:lnTo>
                  <a:pt x="0" y="0"/>
                </a:lnTo>
                <a:close/>
              </a:path>
            </a:pathLst>
          </a:custGeom>
          <a:blipFill>
            <a:blip r:embed="rId22">
              <a:extLst>
                <a:ext uri="{96DAC541-7B7A-43D3-8B79-37D633B846F1}">
                  <asvg:svgBlip xmlns:asvg="http://schemas.microsoft.com/office/drawing/2016/SVG/main" r:embed="rId23"/>
                </a:ext>
              </a:extLst>
            </a:blip>
            <a:stretch>
              <a:fillRect/>
            </a:stretch>
          </a:blipFill>
        </p:spPr>
        <p:txBody>
          <a:bodyPr/>
          <a:lstStyle/>
          <a:p>
            <a:pPr defTabSz="609630"/>
            <a:endParaRPr lang="en-US" sz="1200">
              <a:solidFill>
                <a:prstClr val="black"/>
              </a:solidFill>
              <a:latin typeface="Calibri"/>
            </a:endParaRPr>
          </a:p>
        </p:txBody>
      </p:sp>
      <p:sp>
        <p:nvSpPr>
          <p:cNvPr id="24" name="Freeform 24"/>
          <p:cNvSpPr/>
          <p:nvPr/>
        </p:nvSpPr>
        <p:spPr>
          <a:xfrm>
            <a:off x="6405210" y="5669315"/>
            <a:ext cx="1083995" cy="715437"/>
          </a:xfrm>
          <a:custGeom>
            <a:avLst/>
            <a:gdLst/>
            <a:ahLst/>
            <a:cxnLst/>
            <a:rect l="l" t="t" r="r" b="b"/>
            <a:pathLst>
              <a:path w="1625992" h="1073155">
                <a:moveTo>
                  <a:pt x="0" y="0"/>
                </a:moveTo>
                <a:lnTo>
                  <a:pt x="1625992" y="0"/>
                </a:lnTo>
                <a:lnTo>
                  <a:pt x="1625992" y="1073155"/>
                </a:lnTo>
                <a:lnTo>
                  <a:pt x="0" y="1073155"/>
                </a:lnTo>
                <a:lnTo>
                  <a:pt x="0" y="0"/>
                </a:lnTo>
                <a:close/>
              </a:path>
            </a:pathLst>
          </a:custGeom>
          <a:blipFill>
            <a:blip r:embed="rId24">
              <a:extLst>
                <a:ext uri="{96DAC541-7B7A-43D3-8B79-37D633B846F1}">
                  <asvg:svgBlip xmlns:asvg="http://schemas.microsoft.com/office/drawing/2016/SVG/main" r:embed="rId25"/>
                </a:ext>
              </a:extLst>
            </a:blip>
            <a:stretch>
              <a:fillRect/>
            </a:stretch>
          </a:blipFill>
        </p:spPr>
        <p:txBody>
          <a:bodyPr/>
          <a:lstStyle/>
          <a:p>
            <a:pPr defTabSz="609630"/>
            <a:endParaRPr lang="en-US" sz="1200">
              <a:solidFill>
                <a:prstClr val="black"/>
              </a:solidFill>
              <a:latin typeface="Calibri"/>
            </a:endParaRPr>
          </a:p>
        </p:txBody>
      </p:sp>
      <p:sp>
        <p:nvSpPr>
          <p:cNvPr id="28" name="1">
            <a:hlinkClick r:id="rId26" action="ppaction://hlinksldjump"/>
            <a:extLst>
              <a:ext uri="{FF2B5EF4-FFF2-40B4-BE49-F238E27FC236}">
                <a16:creationId xmlns:a16="http://schemas.microsoft.com/office/drawing/2014/main" id="{07B77FF0-7DB1-14E8-7207-7EE33E301E3F}"/>
              </a:ext>
            </a:extLst>
          </p:cNvPr>
          <p:cNvSpPr/>
          <p:nvPr/>
        </p:nvSpPr>
        <p:spPr>
          <a:xfrm>
            <a:off x="685800" y="264726"/>
            <a:ext cx="3011113" cy="2977657"/>
          </a:xfrm>
          <a:custGeom>
            <a:avLst/>
            <a:gdLst/>
            <a:ahLst/>
            <a:cxnLst/>
            <a:rect l="l" t="t" r="r" b="b"/>
            <a:pathLst>
              <a:path w="4516670" h="4466485">
                <a:moveTo>
                  <a:pt x="0" y="0"/>
                </a:moveTo>
                <a:lnTo>
                  <a:pt x="4516670" y="0"/>
                </a:lnTo>
                <a:lnTo>
                  <a:pt x="4516670" y="4466485"/>
                </a:lnTo>
                <a:lnTo>
                  <a:pt x="0" y="4466485"/>
                </a:lnTo>
                <a:lnTo>
                  <a:pt x="0" y="0"/>
                </a:lnTo>
                <a:close/>
              </a:path>
            </a:pathLst>
          </a:custGeom>
          <a:blipFill>
            <a:blip r:embed="rId27"/>
            <a:stretch>
              <a:fillRect/>
            </a:stretch>
          </a:blipFill>
        </p:spPr>
        <p:txBody>
          <a:bodyPr/>
          <a:lstStyle/>
          <a:p>
            <a:pPr defTabSz="609630"/>
            <a:endParaRPr lang="en-US" sz="1200">
              <a:solidFill>
                <a:prstClr val="black"/>
              </a:solidFill>
              <a:latin typeface="Calibri"/>
            </a:endParaRPr>
          </a:p>
        </p:txBody>
      </p:sp>
      <p:sp>
        <p:nvSpPr>
          <p:cNvPr id="29" name="2">
            <a:hlinkClick r:id="rId28" action="ppaction://hlinksldjump"/>
            <a:extLst>
              <a:ext uri="{FF2B5EF4-FFF2-40B4-BE49-F238E27FC236}">
                <a16:creationId xmlns:a16="http://schemas.microsoft.com/office/drawing/2014/main" id="{49271D36-DD18-DC9B-F403-0B35B453CE11}"/>
              </a:ext>
            </a:extLst>
          </p:cNvPr>
          <p:cNvSpPr/>
          <p:nvPr/>
        </p:nvSpPr>
        <p:spPr>
          <a:xfrm>
            <a:off x="4757338" y="412359"/>
            <a:ext cx="2720171" cy="2682391"/>
          </a:xfrm>
          <a:custGeom>
            <a:avLst/>
            <a:gdLst/>
            <a:ahLst/>
            <a:cxnLst/>
            <a:rect l="l" t="t" r="r" b="b"/>
            <a:pathLst>
              <a:path w="4080256" h="4023586">
                <a:moveTo>
                  <a:pt x="0" y="0"/>
                </a:moveTo>
                <a:lnTo>
                  <a:pt x="4080256" y="0"/>
                </a:lnTo>
                <a:lnTo>
                  <a:pt x="4080256" y="4023586"/>
                </a:lnTo>
                <a:lnTo>
                  <a:pt x="0" y="4023586"/>
                </a:lnTo>
                <a:lnTo>
                  <a:pt x="0" y="0"/>
                </a:lnTo>
                <a:close/>
              </a:path>
            </a:pathLst>
          </a:custGeom>
          <a:blipFill>
            <a:blip r:embed="rId29"/>
            <a:stretch>
              <a:fillRect/>
            </a:stretch>
          </a:blipFill>
        </p:spPr>
        <p:txBody>
          <a:bodyPr/>
          <a:lstStyle/>
          <a:p>
            <a:pPr defTabSz="609630"/>
            <a:endParaRPr lang="en-US" sz="1200">
              <a:solidFill>
                <a:prstClr val="black"/>
              </a:solidFill>
              <a:latin typeface="Calibri"/>
            </a:endParaRPr>
          </a:p>
        </p:txBody>
      </p:sp>
      <p:sp>
        <p:nvSpPr>
          <p:cNvPr id="30" name="3">
            <a:hlinkClick r:id="rId30" action="ppaction://hlinksldjump"/>
            <a:extLst>
              <a:ext uri="{FF2B5EF4-FFF2-40B4-BE49-F238E27FC236}">
                <a16:creationId xmlns:a16="http://schemas.microsoft.com/office/drawing/2014/main" id="{28A68950-D80B-036F-0580-F833415CFBFE}"/>
              </a:ext>
            </a:extLst>
          </p:cNvPr>
          <p:cNvSpPr/>
          <p:nvPr/>
        </p:nvSpPr>
        <p:spPr>
          <a:xfrm>
            <a:off x="8537934" y="264521"/>
            <a:ext cx="2591273" cy="2591273"/>
          </a:xfrm>
          <a:custGeom>
            <a:avLst/>
            <a:gdLst/>
            <a:ahLst/>
            <a:cxnLst/>
            <a:rect l="l" t="t" r="r" b="b"/>
            <a:pathLst>
              <a:path w="3886909" h="3886909">
                <a:moveTo>
                  <a:pt x="0" y="0"/>
                </a:moveTo>
                <a:lnTo>
                  <a:pt x="3886908" y="0"/>
                </a:lnTo>
                <a:lnTo>
                  <a:pt x="3886908" y="3886908"/>
                </a:lnTo>
                <a:lnTo>
                  <a:pt x="0" y="3886908"/>
                </a:lnTo>
                <a:lnTo>
                  <a:pt x="0" y="0"/>
                </a:lnTo>
                <a:close/>
              </a:path>
            </a:pathLst>
          </a:custGeom>
          <a:blipFill>
            <a:blip r:embed="rId31"/>
            <a:stretch>
              <a:fillRect/>
            </a:stretch>
          </a:blipFill>
        </p:spPr>
        <p:txBody>
          <a:bodyPr/>
          <a:lstStyle/>
          <a:p>
            <a:pPr defTabSz="609630"/>
            <a:endParaRPr lang="en-US" sz="1200">
              <a:solidFill>
                <a:prstClr val="black"/>
              </a:solidFill>
              <a:latin typeface="Calibri"/>
            </a:endParaRPr>
          </a:p>
        </p:txBody>
      </p:sp>
      <p:pic>
        <p:nvPicPr>
          <p:cNvPr id="18" name="0" descr="Ảnh có chứa hình mẫu, phim hoạt hình, cười, biểu tượng cảm xúc&#10;&#10;Mô tả được tạo tự động">
            <a:hlinkClick r:id="" action="ppaction://noaction"/>
            <a:extLst>
              <a:ext uri="{FF2B5EF4-FFF2-40B4-BE49-F238E27FC236}">
                <a16:creationId xmlns:a16="http://schemas.microsoft.com/office/drawing/2014/main" id="{B6CEC214-0A38-2D0F-1465-E5376AD7775A}"/>
              </a:ext>
            </a:extLst>
          </p:cNvPr>
          <p:cNvPicPr>
            <a:picLocks noChangeAspect="1"/>
          </p:cNvPicPr>
          <p:nvPr/>
        </p:nvPicPr>
        <p:blipFill>
          <a:blip r:embed="rId32" cstate="print">
            <a:extLst>
              <a:ext uri="{28A0092B-C50C-407E-A947-70E740481C1C}">
                <a14:useLocalDpi xmlns:a14="http://schemas.microsoft.com/office/drawing/2010/main" val="0"/>
              </a:ext>
            </a:extLst>
          </a:blip>
          <a:stretch>
            <a:fillRect/>
          </a:stretch>
        </p:blipFill>
        <p:spPr>
          <a:xfrm rot="21045951">
            <a:off x="10947307" y="76106"/>
            <a:ext cx="1031880" cy="1031880"/>
          </a:xfrm>
          <a:prstGeom prst="rect">
            <a:avLst/>
          </a:prstGeom>
        </p:spPr>
      </p:pic>
      <p:pic>
        <p:nvPicPr>
          <p:cNvPr id="19" name="Picture 12" descr="Káº¿t quáº£ hÃ¬nh áº£nh cho win text gif">
            <a:extLst>
              <a:ext uri="{FF2B5EF4-FFF2-40B4-BE49-F238E27FC236}">
                <a16:creationId xmlns:a16="http://schemas.microsoft.com/office/drawing/2014/main" id="{B80F25A9-E7C7-398D-7B36-70EB232EFBBE}"/>
              </a:ext>
            </a:extLst>
          </p:cNvPr>
          <p:cNvPicPr>
            <a:picLocks noChangeAspect="1" noChangeArrowheads="1" noCrop="1"/>
          </p:cNvPicPr>
          <p:nvPr/>
        </p:nvPicPr>
        <p:blipFill>
          <a:blip r:embed="rId33">
            <a:extLst>
              <a:ext uri="{28A0092B-C50C-407E-A947-70E740481C1C}">
                <a14:useLocalDpi xmlns:a14="http://schemas.microsoft.com/office/drawing/2010/main" val="0"/>
              </a:ext>
            </a:extLst>
          </a:blip>
          <a:srcRect/>
          <a:stretch>
            <a:fillRect/>
          </a:stretch>
        </p:blipFill>
        <p:spPr bwMode="auto">
          <a:xfrm>
            <a:off x="4099560" y="2901950"/>
            <a:ext cx="4064000" cy="4064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repeatCount="indefinite" fill="hold" grpId="0" nodeType="clickEffect">
                                  <p:stCondLst>
                                    <p:cond delay="0"/>
                                  </p:stCondLst>
                                  <p:childTnLst>
                                    <p:animRot by="120000">
                                      <p:cBhvr>
                                        <p:cTn id="6" dur="100" fill="hold">
                                          <p:stCondLst>
                                            <p:cond delay="0"/>
                                          </p:stCondLst>
                                        </p:cTn>
                                        <p:tgtEl>
                                          <p:spTgt spid="28"/>
                                        </p:tgtEl>
                                        <p:attrNameLst>
                                          <p:attrName>r</p:attrName>
                                        </p:attrNameLst>
                                      </p:cBhvr>
                                    </p:animRot>
                                    <p:animRot by="-240000">
                                      <p:cBhvr>
                                        <p:cTn id="7" dur="200" fill="hold">
                                          <p:stCondLst>
                                            <p:cond delay="200"/>
                                          </p:stCondLst>
                                        </p:cTn>
                                        <p:tgtEl>
                                          <p:spTgt spid="28"/>
                                        </p:tgtEl>
                                        <p:attrNameLst>
                                          <p:attrName>r</p:attrName>
                                        </p:attrNameLst>
                                      </p:cBhvr>
                                    </p:animRot>
                                    <p:animRot by="240000">
                                      <p:cBhvr>
                                        <p:cTn id="8" dur="200" fill="hold">
                                          <p:stCondLst>
                                            <p:cond delay="400"/>
                                          </p:stCondLst>
                                        </p:cTn>
                                        <p:tgtEl>
                                          <p:spTgt spid="28"/>
                                        </p:tgtEl>
                                        <p:attrNameLst>
                                          <p:attrName>r</p:attrName>
                                        </p:attrNameLst>
                                      </p:cBhvr>
                                    </p:animRot>
                                    <p:animRot by="-240000">
                                      <p:cBhvr>
                                        <p:cTn id="9" dur="200" fill="hold">
                                          <p:stCondLst>
                                            <p:cond delay="600"/>
                                          </p:stCondLst>
                                        </p:cTn>
                                        <p:tgtEl>
                                          <p:spTgt spid="28"/>
                                        </p:tgtEl>
                                        <p:attrNameLst>
                                          <p:attrName>r</p:attrName>
                                        </p:attrNameLst>
                                      </p:cBhvr>
                                    </p:animRot>
                                    <p:animRot by="120000">
                                      <p:cBhvr>
                                        <p:cTn id="10" dur="200" fill="hold">
                                          <p:stCondLst>
                                            <p:cond delay="800"/>
                                          </p:stCondLst>
                                        </p:cTn>
                                        <p:tgtEl>
                                          <p:spTgt spid="28"/>
                                        </p:tgtEl>
                                        <p:attrNameLst>
                                          <p:attrName>r</p:attrName>
                                        </p:attrNameLst>
                                      </p:cBhvr>
                                    </p:animRot>
                                  </p:childTnLst>
                                </p:cTn>
                              </p:par>
                              <p:par>
                                <p:cTn id="11" presetID="32" presetClass="emph" presetSubtype="0" repeatCount="indefinite" fill="hold" grpId="0" nodeType="withEffect">
                                  <p:stCondLst>
                                    <p:cond delay="0"/>
                                  </p:stCondLst>
                                  <p:childTnLst>
                                    <p:animRot by="120000">
                                      <p:cBhvr>
                                        <p:cTn id="12" dur="100" fill="hold">
                                          <p:stCondLst>
                                            <p:cond delay="0"/>
                                          </p:stCondLst>
                                        </p:cTn>
                                        <p:tgtEl>
                                          <p:spTgt spid="29"/>
                                        </p:tgtEl>
                                        <p:attrNameLst>
                                          <p:attrName>r</p:attrName>
                                        </p:attrNameLst>
                                      </p:cBhvr>
                                    </p:animRot>
                                    <p:animRot by="-240000">
                                      <p:cBhvr>
                                        <p:cTn id="13" dur="200" fill="hold">
                                          <p:stCondLst>
                                            <p:cond delay="200"/>
                                          </p:stCondLst>
                                        </p:cTn>
                                        <p:tgtEl>
                                          <p:spTgt spid="29"/>
                                        </p:tgtEl>
                                        <p:attrNameLst>
                                          <p:attrName>r</p:attrName>
                                        </p:attrNameLst>
                                      </p:cBhvr>
                                    </p:animRot>
                                    <p:animRot by="240000">
                                      <p:cBhvr>
                                        <p:cTn id="14" dur="200" fill="hold">
                                          <p:stCondLst>
                                            <p:cond delay="400"/>
                                          </p:stCondLst>
                                        </p:cTn>
                                        <p:tgtEl>
                                          <p:spTgt spid="29"/>
                                        </p:tgtEl>
                                        <p:attrNameLst>
                                          <p:attrName>r</p:attrName>
                                        </p:attrNameLst>
                                      </p:cBhvr>
                                    </p:animRot>
                                    <p:animRot by="-240000">
                                      <p:cBhvr>
                                        <p:cTn id="15" dur="200" fill="hold">
                                          <p:stCondLst>
                                            <p:cond delay="600"/>
                                          </p:stCondLst>
                                        </p:cTn>
                                        <p:tgtEl>
                                          <p:spTgt spid="29"/>
                                        </p:tgtEl>
                                        <p:attrNameLst>
                                          <p:attrName>r</p:attrName>
                                        </p:attrNameLst>
                                      </p:cBhvr>
                                    </p:animRot>
                                    <p:animRot by="120000">
                                      <p:cBhvr>
                                        <p:cTn id="16" dur="200" fill="hold">
                                          <p:stCondLst>
                                            <p:cond delay="800"/>
                                          </p:stCondLst>
                                        </p:cTn>
                                        <p:tgtEl>
                                          <p:spTgt spid="29"/>
                                        </p:tgtEl>
                                        <p:attrNameLst>
                                          <p:attrName>r</p:attrName>
                                        </p:attrNameLst>
                                      </p:cBhvr>
                                    </p:animRot>
                                  </p:childTnLst>
                                </p:cTn>
                              </p:par>
                              <p:par>
                                <p:cTn id="17" presetID="32" presetClass="emph" presetSubtype="0" repeatCount="indefinite" fill="hold" grpId="0" nodeType="withEffect">
                                  <p:stCondLst>
                                    <p:cond delay="0"/>
                                  </p:stCondLst>
                                  <p:childTnLst>
                                    <p:animRot by="120000">
                                      <p:cBhvr>
                                        <p:cTn id="18" dur="100" fill="hold">
                                          <p:stCondLst>
                                            <p:cond delay="0"/>
                                          </p:stCondLst>
                                        </p:cTn>
                                        <p:tgtEl>
                                          <p:spTgt spid="30"/>
                                        </p:tgtEl>
                                        <p:attrNameLst>
                                          <p:attrName>r</p:attrName>
                                        </p:attrNameLst>
                                      </p:cBhvr>
                                    </p:animRot>
                                    <p:animRot by="-240000">
                                      <p:cBhvr>
                                        <p:cTn id="19" dur="200" fill="hold">
                                          <p:stCondLst>
                                            <p:cond delay="200"/>
                                          </p:stCondLst>
                                        </p:cTn>
                                        <p:tgtEl>
                                          <p:spTgt spid="30"/>
                                        </p:tgtEl>
                                        <p:attrNameLst>
                                          <p:attrName>r</p:attrName>
                                        </p:attrNameLst>
                                      </p:cBhvr>
                                    </p:animRot>
                                    <p:animRot by="240000">
                                      <p:cBhvr>
                                        <p:cTn id="20" dur="200" fill="hold">
                                          <p:stCondLst>
                                            <p:cond delay="400"/>
                                          </p:stCondLst>
                                        </p:cTn>
                                        <p:tgtEl>
                                          <p:spTgt spid="30"/>
                                        </p:tgtEl>
                                        <p:attrNameLst>
                                          <p:attrName>r</p:attrName>
                                        </p:attrNameLst>
                                      </p:cBhvr>
                                    </p:animRot>
                                    <p:animRot by="-240000">
                                      <p:cBhvr>
                                        <p:cTn id="21" dur="200" fill="hold">
                                          <p:stCondLst>
                                            <p:cond delay="600"/>
                                          </p:stCondLst>
                                        </p:cTn>
                                        <p:tgtEl>
                                          <p:spTgt spid="30"/>
                                        </p:tgtEl>
                                        <p:attrNameLst>
                                          <p:attrName>r</p:attrName>
                                        </p:attrNameLst>
                                      </p:cBhvr>
                                    </p:animRot>
                                    <p:animRot by="120000">
                                      <p:cBhvr>
                                        <p:cTn id="22" dur="200" fill="hold">
                                          <p:stCondLst>
                                            <p:cond delay="800"/>
                                          </p:stCondLst>
                                        </p:cTn>
                                        <p:tgtEl>
                                          <p:spTgt spid="3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3" restart="whenNotActive" fill="hold" evtFilter="cancelBubble" nodeType="interactiveSeq">
                <p:stCondLst>
                  <p:cond evt="onClick" delay="0">
                    <p:tgtEl>
                      <p:spTgt spid="28"/>
                    </p:tgtEl>
                  </p:cond>
                </p:stCondLst>
                <p:endSync evt="end" delay="0">
                  <p:rtn val="all"/>
                </p:endSync>
                <p:childTnLst>
                  <p:par>
                    <p:cTn id="24" fill="hold">
                      <p:stCondLst>
                        <p:cond delay="0"/>
                      </p:stCondLst>
                      <p:childTnLst>
                        <p:par>
                          <p:cTn id="25" fill="hold">
                            <p:stCondLst>
                              <p:cond delay="0"/>
                            </p:stCondLst>
                            <p:childTnLst>
                              <p:par>
                                <p:cTn id="26" presetID="53" presetClass="exit" presetSubtype="32" fill="hold" grpId="1" nodeType="clickEffect">
                                  <p:stCondLst>
                                    <p:cond delay="0"/>
                                  </p:stCondLst>
                                  <p:childTnLst>
                                    <p:anim calcmode="lin" valueType="num">
                                      <p:cBhvr>
                                        <p:cTn id="27" dur="1000"/>
                                        <p:tgtEl>
                                          <p:spTgt spid="28"/>
                                        </p:tgtEl>
                                        <p:attrNameLst>
                                          <p:attrName>ppt_w</p:attrName>
                                        </p:attrNameLst>
                                      </p:cBhvr>
                                      <p:tavLst>
                                        <p:tav tm="0">
                                          <p:val>
                                            <p:strVal val="ppt_w"/>
                                          </p:val>
                                        </p:tav>
                                        <p:tav tm="100000">
                                          <p:val>
                                            <p:fltVal val="0"/>
                                          </p:val>
                                        </p:tav>
                                      </p:tavLst>
                                    </p:anim>
                                    <p:anim calcmode="lin" valueType="num">
                                      <p:cBhvr>
                                        <p:cTn id="28" dur="1000"/>
                                        <p:tgtEl>
                                          <p:spTgt spid="28"/>
                                        </p:tgtEl>
                                        <p:attrNameLst>
                                          <p:attrName>ppt_h</p:attrName>
                                        </p:attrNameLst>
                                      </p:cBhvr>
                                      <p:tavLst>
                                        <p:tav tm="0">
                                          <p:val>
                                            <p:strVal val="ppt_h"/>
                                          </p:val>
                                        </p:tav>
                                        <p:tav tm="100000">
                                          <p:val>
                                            <p:fltVal val="0"/>
                                          </p:val>
                                        </p:tav>
                                      </p:tavLst>
                                    </p:anim>
                                    <p:animEffect transition="out" filter="fade">
                                      <p:cBhvr>
                                        <p:cTn id="29" dur="1000"/>
                                        <p:tgtEl>
                                          <p:spTgt spid="28"/>
                                        </p:tgtEl>
                                      </p:cBhvr>
                                    </p:animEffect>
                                    <p:set>
                                      <p:cBhvr>
                                        <p:cTn id="30" dur="1" fill="hold">
                                          <p:stCondLst>
                                            <p:cond delay="9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31" restart="whenNotActive" fill="hold" evtFilter="cancelBubble" nodeType="interactiveSeq">
                <p:stCondLst>
                  <p:cond evt="onClick" delay="0">
                    <p:tgtEl>
                      <p:spTgt spid="29"/>
                    </p:tgtEl>
                  </p:cond>
                </p:stCondLst>
                <p:endSync evt="end" delay="0">
                  <p:rtn val="all"/>
                </p:endSync>
                <p:childTnLst>
                  <p:par>
                    <p:cTn id="32" fill="hold">
                      <p:stCondLst>
                        <p:cond delay="0"/>
                      </p:stCondLst>
                      <p:childTnLst>
                        <p:par>
                          <p:cTn id="33" fill="hold">
                            <p:stCondLst>
                              <p:cond delay="0"/>
                            </p:stCondLst>
                            <p:childTnLst>
                              <p:par>
                                <p:cTn id="34" presetID="53" presetClass="exit" presetSubtype="32" fill="hold" grpId="1" nodeType="clickEffect">
                                  <p:stCondLst>
                                    <p:cond delay="0"/>
                                  </p:stCondLst>
                                  <p:childTnLst>
                                    <p:anim calcmode="lin" valueType="num">
                                      <p:cBhvr>
                                        <p:cTn id="35" dur="1000"/>
                                        <p:tgtEl>
                                          <p:spTgt spid="29"/>
                                        </p:tgtEl>
                                        <p:attrNameLst>
                                          <p:attrName>ppt_w</p:attrName>
                                        </p:attrNameLst>
                                      </p:cBhvr>
                                      <p:tavLst>
                                        <p:tav tm="0">
                                          <p:val>
                                            <p:strVal val="ppt_w"/>
                                          </p:val>
                                        </p:tav>
                                        <p:tav tm="100000">
                                          <p:val>
                                            <p:fltVal val="0"/>
                                          </p:val>
                                        </p:tav>
                                      </p:tavLst>
                                    </p:anim>
                                    <p:anim calcmode="lin" valueType="num">
                                      <p:cBhvr>
                                        <p:cTn id="36" dur="1000"/>
                                        <p:tgtEl>
                                          <p:spTgt spid="29"/>
                                        </p:tgtEl>
                                        <p:attrNameLst>
                                          <p:attrName>ppt_h</p:attrName>
                                        </p:attrNameLst>
                                      </p:cBhvr>
                                      <p:tavLst>
                                        <p:tav tm="0">
                                          <p:val>
                                            <p:strVal val="ppt_h"/>
                                          </p:val>
                                        </p:tav>
                                        <p:tav tm="100000">
                                          <p:val>
                                            <p:fltVal val="0"/>
                                          </p:val>
                                        </p:tav>
                                      </p:tavLst>
                                    </p:anim>
                                    <p:animEffect transition="out" filter="fade">
                                      <p:cBhvr>
                                        <p:cTn id="37" dur="1000"/>
                                        <p:tgtEl>
                                          <p:spTgt spid="29"/>
                                        </p:tgtEl>
                                      </p:cBhvr>
                                    </p:animEffect>
                                    <p:set>
                                      <p:cBhvr>
                                        <p:cTn id="38" dur="1" fill="hold">
                                          <p:stCondLst>
                                            <p:cond delay="9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39" restart="whenNotActive" fill="hold" evtFilter="cancelBubble" nodeType="interactiveSeq">
                <p:stCondLst>
                  <p:cond evt="onClick" delay="0">
                    <p:tgtEl>
                      <p:spTgt spid="30"/>
                    </p:tgtEl>
                  </p:cond>
                </p:stCondLst>
                <p:endSync evt="end" delay="0">
                  <p:rtn val="all"/>
                </p:endSync>
                <p:childTnLst>
                  <p:par>
                    <p:cTn id="40" fill="hold">
                      <p:stCondLst>
                        <p:cond delay="0"/>
                      </p:stCondLst>
                      <p:childTnLst>
                        <p:par>
                          <p:cTn id="41" fill="hold">
                            <p:stCondLst>
                              <p:cond delay="0"/>
                            </p:stCondLst>
                            <p:childTnLst>
                              <p:par>
                                <p:cTn id="42" presetID="53" presetClass="exit" presetSubtype="32" fill="hold" grpId="1" nodeType="clickEffect">
                                  <p:stCondLst>
                                    <p:cond delay="0"/>
                                  </p:stCondLst>
                                  <p:childTnLst>
                                    <p:anim calcmode="lin" valueType="num">
                                      <p:cBhvr>
                                        <p:cTn id="43" dur="1000"/>
                                        <p:tgtEl>
                                          <p:spTgt spid="30"/>
                                        </p:tgtEl>
                                        <p:attrNameLst>
                                          <p:attrName>ppt_w</p:attrName>
                                        </p:attrNameLst>
                                      </p:cBhvr>
                                      <p:tavLst>
                                        <p:tav tm="0">
                                          <p:val>
                                            <p:strVal val="ppt_w"/>
                                          </p:val>
                                        </p:tav>
                                        <p:tav tm="100000">
                                          <p:val>
                                            <p:fltVal val="0"/>
                                          </p:val>
                                        </p:tav>
                                      </p:tavLst>
                                    </p:anim>
                                    <p:anim calcmode="lin" valueType="num">
                                      <p:cBhvr>
                                        <p:cTn id="44" dur="1000"/>
                                        <p:tgtEl>
                                          <p:spTgt spid="30"/>
                                        </p:tgtEl>
                                        <p:attrNameLst>
                                          <p:attrName>ppt_h</p:attrName>
                                        </p:attrNameLst>
                                      </p:cBhvr>
                                      <p:tavLst>
                                        <p:tav tm="0">
                                          <p:val>
                                            <p:strVal val="ppt_h"/>
                                          </p:val>
                                        </p:tav>
                                        <p:tav tm="100000">
                                          <p:val>
                                            <p:fltVal val="0"/>
                                          </p:val>
                                        </p:tav>
                                      </p:tavLst>
                                    </p:anim>
                                    <p:animEffect transition="out" filter="fade">
                                      <p:cBhvr>
                                        <p:cTn id="45" dur="1000"/>
                                        <p:tgtEl>
                                          <p:spTgt spid="30"/>
                                        </p:tgtEl>
                                      </p:cBhvr>
                                    </p:animEffect>
                                    <p:set>
                                      <p:cBhvr>
                                        <p:cTn id="46" dur="1" fill="hold">
                                          <p:stCondLst>
                                            <p:cond delay="9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47" restart="whenNotActive" fill="hold" evtFilter="cancelBubble" nodeType="interactiveSeq">
                <p:stCondLst>
                  <p:cond evt="onClick" delay="0">
                    <p:tgtEl>
                      <p:spTgt spid="18"/>
                    </p:tgtEl>
                  </p:cond>
                </p:stCondLst>
                <p:endSync evt="end" delay="0">
                  <p:rtn val="all"/>
                </p:endSync>
                <p:childTnLst>
                  <p:par>
                    <p:cTn id="48" fill="hold">
                      <p:stCondLst>
                        <p:cond delay="0"/>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wipe(down)">
                                      <p:cBhvr>
                                        <p:cTn id="52" dur="500"/>
                                        <p:tgtEl>
                                          <p:spTgt spid="19"/>
                                        </p:tgtEl>
                                      </p:cBhvr>
                                    </p:animEffect>
                                  </p:childTnLst>
                                  <p:subTnLst>
                                    <p:audio>
                                      <p:cMediaNode>
                                        <p:cTn display="0" masterRel="sameClick">
                                          <p:stCondLst>
                                            <p:cond evt="begin" delay="0">
                                              <p:tn val="50"/>
                                            </p:cond>
                                          </p:stCondLst>
                                          <p:endCondLst>
                                            <p:cond evt="onStopAudio" delay="0">
                                              <p:tgtEl>
                                                <p:sldTgt/>
                                              </p:tgtEl>
                                            </p:cond>
                                          </p:endCondLst>
                                        </p:cTn>
                                        <p:tgtEl>
                                          <p:sndTgt r:embed="rId3" name="Tieng-yeah-tre-con-www_nhacchuongvui_com.wav"/>
                                        </p:tgtEl>
                                      </p:cMediaNode>
                                    </p:audio>
                                  </p:subTnLst>
                                </p:cTn>
                              </p:par>
                            </p:childTnLst>
                          </p:cTn>
                        </p:par>
                      </p:childTnLst>
                    </p:cTn>
                  </p:par>
                </p:childTnLst>
              </p:cTn>
              <p:nextCondLst>
                <p:cond evt="onClick" delay="0">
                  <p:tgtEl>
                    <p:spTgt spid="18"/>
                  </p:tgtEl>
                </p:cond>
              </p:nextCondLst>
            </p:seq>
          </p:childTnLst>
        </p:cTn>
      </p:par>
    </p:tnLst>
    <p:bldLst>
      <p:bldP spid="28" grpId="0" animBg="1"/>
      <p:bldP spid="28" grpId="1" animBg="1"/>
      <p:bldP spid="29" grpId="0" animBg="1"/>
      <p:bldP spid="29" grpId="1" animBg="1"/>
      <p:bldP spid="30" grpId="0" animBg="1"/>
      <p:bldP spid="30" grpId="1"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7CE2430-BE02-7C89-5059-D657DBC3777A}"/>
              </a:ext>
            </a:extLst>
          </p:cNvPr>
          <p:cNvPicPr>
            <a:picLocks noChangeAspect="1"/>
          </p:cNvPicPr>
          <p:nvPr/>
        </p:nvPicPr>
        <p:blipFill rotWithShape="1">
          <a:blip r:embed="rId7"/>
          <a:srcRect t="5171"/>
          <a:stretch/>
        </p:blipFill>
        <p:spPr>
          <a:xfrm>
            <a:off x="0" y="1"/>
            <a:ext cx="12192000" cy="6867737"/>
          </a:xfrm>
          <a:prstGeom prst="rect">
            <a:avLst/>
          </a:prstGeom>
        </p:spPr>
      </p:pic>
      <p:pic>
        <p:nvPicPr>
          <p:cNvPr id="7" name="Am-thanh-tra-loi-sai-www_tiengdong_com">
            <a:hlinkClick r:id="" action="ppaction://media"/>
            <a:extLst>
              <a:ext uri="{FF2B5EF4-FFF2-40B4-BE49-F238E27FC236}">
                <a16:creationId xmlns:a16="http://schemas.microsoft.com/office/drawing/2014/main" id="{4163A70C-DB01-F607-4FC1-C58887BC724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8792" y="969690"/>
            <a:ext cx="487363" cy="487363"/>
          </a:xfrm>
          <a:prstGeom prst="rect">
            <a:avLst/>
          </a:prstGeom>
        </p:spPr>
      </p:pic>
      <p:pic>
        <p:nvPicPr>
          <p:cNvPr id="8" name="Tieng-tinh-tinh-www_nhacchuongvui_com">
            <a:hlinkClick r:id="" action="ppaction://media"/>
            <a:extLst>
              <a:ext uri="{FF2B5EF4-FFF2-40B4-BE49-F238E27FC236}">
                <a16:creationId xmlns:a16="http://schemas.microsoft.com/office/drawing/2014/main" id="{41B5E192-8878-79AD-AA7C-0DB6FFE05061}"/>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128792" y="969690"/>
            <a:ext cx="487363" cy="487363"/>
          </a:xfrm>
          <a:prstGeom prst="rect">
            <a:avLst/>
          </a:prstGeom>
        </p:spPr>
      </p:pic>
      <p:pic>
        <p:nvPicPr>
          <p:cNvPr id="9" name="Am-thanh-tra-loi-sai-www_tiengdong_com">
            <a:hlinkClick r:id="" action="ppaction://media"/>
            <a:extLst>
              <a:ext uri="{FF2B5EF4-FFF2-40B4-BE49-F238E27FC236}">
                <a16:creationId xmlns:a16="http://schemas.microsoft.com/office/drawing/2014/main" id="{4B0138DD-0368-070C-08C8-8E86EA262EB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8792" y="969690"/>
            <a:ext cx="487363" cy="487363"/>
          </a:xfrm>
          <a:prstGeom prst="rect">
            <a:avLst/>
          </a:prstGeom>
        </p:spPr>
      </p:pic>
      <p:pic>
        <p:nvPicPr>
          <p:cNvPr id="10" name="Am-thanh-tra-loi-sai-www_tiengdong_com">
            <a:hlinkClick r:id="" action="ppaction://media"/>
            <a:extLst>
              <a:ext uri="{FF2B5EF4-FFF2-40B4-BE49-F238E27FC236}">
                <a16:creationId xmlns:a16="http://schemas.microsoft.com/office/drawing/2014/main" id="{ABF6ECE7-CB0E-3FF7-B6BE-CF3DC95D677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8792" y="969690"/>
            <a:ext cx="487363" cy="487363"/>
          </a:xfrm>
          <a:prstGeom prst="rect">
            <a:avLst/>
          </a:prstGeom>
        </p:spPr>
      </p:pic>
      <p:sp>
        <p:nvSpPr>
          <p:cNvPr id="15" name="Rectangle: Beveled 14">
            <a:extLst>
              <a:ext uri="{FF2B5EF4-FFF2-40B4-BE49-F238E27FC236}">
                <a16:creationId xmlns:a16="http://schemas.microsoft.com/office/drawing/2014/main" id="{FD62DB9F-5EEB-6A95-E6D4-B6F564FF1F5F}"/>
              </a:ext>
            </a:extLst>
          </p:cNvPr>
          <p:cNvSpPr/>
          <p:nvPr/>
        </p:nvSpPr>
        <p:spPr>
          <a:xfrm>
            <a:off x="871854" y="481759"/>
            <a:ext cx="10617200" cy="1778000"/>
          </a:xfrm>
          <a:prstGeom prst="bevel">
            <a:avLst/>
          </a:prstGeom>
          <a:solidFill>
            <a:srgbClr val="E6FFCD"/>
          </a:solid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46">
              <a:defRPr/>
            </a:pPr>
            <a:r>
              <a:rPr lang="en-US" sz="4800" b="1" dirty="0" err="1">
                <a:solidFill>
                  <a:srgbClr val="00B050"/>
                </a:solidFill>
                <a:latin typeface="Calibri" panose="020F0502020204030204"/>
              </a:rPr>
              <a:t>Điền</a:t>
            </a:r>
            <a:r>
              <a:rPr lang="en-US" sz="4800" b="1" dirty="0">
                <a:solidFill>
                  <a:srgbClr val="00B050"/>
                </a:solidFill>
                <a:latin typeface="Calibri" panose="020F0502020204030204"/>
              </a:rPr>
              <a:t> </a:t>
            </a:r>
            <a:r>
              <a:rPr lang="en-US" sz="4800" b="1" dirty="0" err="1">
                <a:solidFill>
                  <a:srgbClr val="00B050"/>
                </a:solidFill>
                <a:latin typeface="Calibri" panose="020F0502020204030204"/>
              </a:rPr>
              <a:t>số</a:t>
            </a:r>
            <a:r>
              <a:rPr lang="en-US" sz="4800" b="1" dirty="0">
                <a:solidFill>
                  <a:srgbClr val="00B050"/>
                </a:solidFill>
                <a:latin typeface="Calibri" panose="020F0502020204030204"/>
              </a:rPr>
              <a:t> </a:t>
            </a:r>
            <a:r>
              <a:rPr lang="en-US" sz="4800" b="1" dirty="0" err="1">
                <a:solidFill>
                  <a:srgbClr val="00B050"/>
                </a:solidFill>
                <a:latin typeface="Calibri" panose="020F0502020204030204"/>
              </a:rPr>
              <a:t>thích</a:t>
            </a:r>
            <a:r>
              <a:rPr lang="en-US" sz="4800" b="1" dirty="0">
                <a:solidFill>
                  <a:srgbClr val="00B050"/>
                </a:solidFill>
                <a:latin typeface="Calibri" panose="020F0502020204030204"/>
              </a:rPr>
              <a:t> </a:t>
            </a:r>
            <a:r>
              <a:rPr lang="en-US" sz="4800" b="1" dirty="0" err="1">
                <a:solidFill>
                  <a:srgbClr val="00B050"/>
                </a:solidFill>
                <a:latin typeface="Calibri" panose="020F0502020204030204"/>
              </a:rPr>
              <a:t>hợp</a:t>
            </a:r>
            <a:r>
              <a:rPr lang="en-US" sz="4800" b="1" dirty="0">
                <a:solidFill>
                  <a:srgbClr val="00B050"/>
                </a:solidFill>
                <a:latin typeface="Calibri" panose="020F0502020204030204"/>
              </a:rPr>
              <a:t> </a:t>
            </a:r>
            <a:r>
              <a:rPr lang="en-US" sz="4800" b="1" dirty="0" err="1">
                <a:solidFill>
                  <a:srgbClr val="00B050"/>
                </a:solidFill>
                <a:latin typeface="Calibri" panose="020F0502020204030204"/>
              </a:rPr>
              <a:t>vào</a:t>
            </a:r>
            <a:r>
              <a:rPr lang="en-US" sz="4800" b="1" dirty="0">
                <a:solidFill>
                  <a:srgbClr val="00B050"/>
                </a:solidFill>
                <a:latin typeface="Calibri" panose="020F0502020204030204"/>
              </a:rPr>
              <a:t> </a:t>
            </a:r>
            <a:r>
              <a:rPr lang="en-US" sz="4800" b="1" dirty="0" err="1">
                <a:solidFill>
                  <a:srgbClr val="00B050"/>
                </a:solidFill>
                <a:latin typeface="Calibri" panose="020F0502020204030204"/>
              </a:rPr>
              <a:t>chỗ</a:t>
            </a:r>
            <a:r>
              <a:rPr lang="en-US" sz="4800" b="1" dirty="0">
                <a:solidFill>
                  <a:srgbClr val="00B050"/>
                </a:solidFill>
                <a:latin typeface="Calibri" panose="020F0502020204030204"/>
              </a:rPr>
              <a:t> </a:t>
            </a:r>
            <a:r>
              <a:rPr lang="en-US" sz="4800" b="1" dirty="0" err="1">
                <a:solidFill>
                  <a:srgbClr val="00B050"/>
                </a:solidFill>
                <a:latin typeface="Calibri" panose="020F0502020204030204"/>
              </a:rPr>
              <a:t>trống</a:t>
            </a:r>
            <a:r>
              <a:rPr lang="en-US" sz="4800" b="1" dirty="0">
                <a:solidFill>
                  <a:srgbClr val="00B050"/>
                </a:solidFill>
                <a:latin typeface="Calibri" panose="020F0502020204030204"/>
              </a:rPr>
              <a:t>:</a:t>
            </a:r>
          </a:p>
          <a:p>
            <a:pPr algn="ctr" defTabSz="914446">
              <a:defRPr/>
            </a:pPr>
            <a:r>
              <a:rPr lang="en-US" sz="4800" b="1" dirty="0">
                <a:solidFill>
                  <a:srgbClr val="00B050"/>
                </a:solidFill>
                <a:latin typeface="Calibri" panose="020F0502020204030204"/>
              </a:rPr>
              <a:t>20 000 – 3 000 </a:t>
            </a:r>
            <a:r>
              <a:rPr lang="en-US" sz="4800" b="1">
                <a:solidFill>
                  <a:srgbClr val="00B050"/>
                </a:solidFill>
                <a:latin typeface="Calibri" panose="020F0502020204030204"/>
              </a:rPr>
              <a:t>+ 15 000 </a:t>
            </a:r>
            <a:r>
              <a:rPr lang="en-US" sz="4800" b="1" dirty="0">
                <a:solidFill>
                  <a:srgbClr val="00B050"/>
                </a:solidFill>
                <a:latin typeface="Calibri" panose="020F0502020204030204"/>
              </a:rPr>
              <a:t>= .......</a:t>
            </a:r>
          </a:p>
        </p:txBody>
      </p:sp>
      <p:grpSp>
        <p:nvGrpSpPr>
          <p:cNvPr id="19" name="Group 18">
            <a:extLst>
              <a:ext uri="{FF2B5EF4-FFF2-40B4-BE49-F238E27FC236}">
                <a16:creationId xmlns:a16="http://schemas.microsoft.com/office/drawing/2014/main" id="{78336612-F495-ED65-75A8-0F467FCAC213}"/>
              </a:ext>
            </a:extLst>
          </p:cNvPr>
          <p:cNvGrpSpPr/>
          <p:nvPr/>
        </p:nvGrpSpPr>
        <p:grpSpPr>
          <a:xfrm>
            <a:off x="385405" y="2851481"/>
            <a:ext cx="5100995" cy="1559845"/>
            <a:chOff x="319547" y="4292756"/>
            <a:chExt cx="7651491" cy="2339767"/>
          </a:xfrm>
        </p:grpSpPr>
        <p:sp>
          <p:nvSpPr>
            <p:cNvPr id="3" name="a">
              <a:extLst>
                <a:ext uri="{FF2B5EF4-FFF2-40B4-BE49-F238E27FC236}">
                  <a16:creationId xmlns:a16="http://schemas.microsoft.com/office/drawing/2014/main" id="{EF361B2F-4AD3-0677-319F-3460F1CEBEA6}"/>
                </a:ext>
              </a:extLst>
            </p:cNvPr>
            <p:cNvSpPr/>
            <p:nvPr/>
          </p:nvSpPr>
          <p:spPr>
            <a:xfrm>
              <a:off x="2256039" y="4457700"/>
              <a:ext cx="5714999" cy="2071397"/>
            </a:xfrm>
            <a:prstGeom prst="roundRect">
              <a:avLst/>
            </a:prstGeom>
            <a:solidFill>
              <a:srgbClr val="D4D5FF"/>
            </a:solidFill>
            <a:ln w="76200">
              <a:solidFill>
                <a:srgbClr val="002795"/>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92">
                <a:defRPr/>
              </a:pPr>
              <a:r>
                <a:rPr lang="en-US" sz="4400" b="1" i="1" dirty="0">
                  <a:solidFill>
                    <a:prstClr val="black"/>
                  </a:solidFill>
                  <a:latin typeface="Cambria" panose="02040503050406030204" pitchFamily="18" charset="0"/>
                  <a:ea typeface="Cambria" panose="02040503050406030204" pitchFamily="18" charset="0"/>
                  <a:cs typeface="Arial" panose="020B0604020202020204" pitchFamily="34" charset="0"/>
                </a:rPr>
                <a:t>23 000</a:t>
              </a:r>
              <a:endParaRPr lang="en-US" sz="4400" b="1" dirty="0">
                <a:solidFill>
                  <a:srgbClr val="002795"/>
                </a:solidFill>
                <a:latin typeface="Calibri" panose="020F0502020204030204"/>
              </a:endParaRPr>
            </a:p>
          </p:txBody>
        </p:sp>
        <p:pic>
          <p:nvPicPr>
            <p:cNvPr id="17" name="Picture 4">
              <a:extLst>
                <a:ext uri="{FF2B5EF4-FFF2-40B4-BE49-F238E27FC236}">
                  <a16:creationId xmlns:a16="http://schemas.microsoft.com/office/drawing/2014/main" id="{3A52F71A-6E1C-29E3-B23E-6E0A0B770275}"/>
                </a:ext>
              </a:extLst>
            </p:cNvPr>
            <p:cNvPicPr>
              <a:picLocks noChangeAspect="1"/>
            </p:cNvPicPr>
            <p:nvPr/>
          </p:nvPicPr>
          <p:blipFill>
            <a:blip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319547" y="4292756"/>
              <a:ext cx="2111640" cy="2339767"/>
            </a:xfrm>
            <a:prstGeom prst="rect">
              <a:avLst/>
            </a:prstGeom>
          </p:spPr>
        </p:pic>
      </p:grpSp>
      <p:grpSp>
        <p:nvGrpSpPr>
          <p:cNvPr id="20" name="Group 19">
            <a:extLst>
              <a:ext uri="{FF2B5EF4-FFF2-40B4-BE49-F238E27FC236}">
                <a16:creationId xmlns:a16="http://schemas.microsoft.com/office/drawing/2014/main" id="{48A89EED-70B6-F120-465E-37E1ACC821B7}"/>
              </a:ext>
            </a:extLst>
          </p:cNvPr>
          <p:cNvGrpSpPr/>
          <p:nvPr/>
        </p:nvGrpSpPr>
        <p:grpSpPr>
          <a:xfrm>
            <a:off x="6289825" y="2934328"/>
            <a:ext cx="5308221" cy="1459872"/>
            <a:chOff x="9105900" y="4442090"/>
            <a:chExt cx="7962331" cy="2189808"/>
          </a:xfrm>
        </p:grpSpPr>
        <p:sp>
          <p:nvSpPr>
            <p:cNvPr id="4" name="b">
              <a:extLst>
                <a:ext uri="{FF2B5EF4-FFF2-40B4-BE49-F238E27FC236}">
                  <a16:creationId xmlns:a16="http://schemas.microsoft.com/office/drawing/2014/main" id="{58B2C650-1CC2-929E-B9A9-18C31B8740E5}"/>
                </a:ext>
              </a:extLst>
            </p:cNvPr>
            <p:cNvSpPr/>
            <p:nvPr/>
          </p:nvSpPr>
          <p:spPr>
            <a:xfrm>
              <a:off x="10567763" y="4457700"/>
              <a:ext cx="6500468" cy="2071397"/>
            </a:xfrm>
            <a:prstGeom prst="roundRect">
              <a:avLst/>
            </a:prstGeom>
            <a:solidFill>
              <a:srgbClr val="D4D5FF"/>
            </a:solidFill>
            <a:ln w="76200">
              <a:solidFill>
                <a:srgbClr val="002795"/>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92">
                <a:defRPr/>
              </a:pPr>
              <a:r>
                <a:rPr lang="en-US" sz="4000" b="1" i="1" dirty="0">
                  <a:solidFill>
                    <a:prstClr val="black"/>
                  </a:solidFill>
                  <a:latin typeface="Cambria" panose="02040503050406030204" pitchFamily="18" charset="0"/>
                  <a:ea typeface="Cambria" panose="02040503050406030204" pitchFamily="18" charset="0"/>
                  <a:cs typeface="Arial" panose="020B0604020202020204" pitchFamily="34" charset="0"/>
                </a:rPr>
                <a:t>31 000</a:t>
              </a:r>
              <a:endParaRPr lang="en-US" sz="4000" b="1" dirty="0">
                <a:solidFill>
                  <a:srgbClr val="002795"/>
                </a:solidFill>
                <a:latin typeface="Calibri" panose="020F0502020204030204"/>
              </a:endParaRPr>
            </a:p>
          </p:txBody>
        </p:sp>
        <p:pic>
          <p:nvPicPr>
            <p:cNvPr id="18" name="Picture 11">
              <a:extLst>
                <a:ext uri="{FF2B5EF4-FFF2-40B4-BE49-F238E27FC236}">
                  <a16:creationId xmlns:a16="http://schemas.microsoft.com/office/drawing/2014/main" id="{AA202D36-FE70-E9C4-14E5-EEC7E58ABFE5}"/>
                </a:ext>
              </a:extLst>
            </p:cNvPr>
            <p:cNvPicPr>
              <a:picLocks noChangeAspect="1"/>
            </p:cNvPicPr>
            <p:nvPr/>
          </p:nvPicPr>
          <p:blipFill>
            <a:blip r:embed="rId11" cstate="hq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9105900" y="4442090"/>
              <a:ext cx="1968090" cy="2189808"/>
            </a:xfrm>
            <a:prstGeom prst="rect">
              <a:avLst/>
            </a:prstGeom>
          </p:spPr>
        </p:pic>
      </p:grpSp>
      <p:grpSp>
        <p:nvGrpSpPr>
          <p:cNvPr id="24" name="Group 23">
            <a:extLst>
              <a:ext uri="{FF2B5EF4-FFF2-40B4-BE49-F238E27FC236}">
                <a16:creationId xmlns:a16="http://schemas.microsoft.com/office/drawing/2014/main" id="{8F3B9162-783E-4BCC-1BC5-A7955DD08F99}"/>
              </a:ext>
            </a:extLst>
          </p:cNvPr>
          <p:cNvGrpSpPr/>
          <p:nvPr/>
        </p:nvGrpSpPr>
        <p:grpSpPr>
          <a:xfrm>
            <a:off x="359601" y="4892040"/>
            <a:ext cx="5381043" cy="1548808"/>
            <a:chOff x="310435" y="7338060"/>
            <a:chExt cx="8071565" cy="2323212"/>
          </a:xfrm>
        </p:grpSpPr>
        <p:sp>
          <p:nvSpPr>
            <p:cNvPr id="11" name="c">
              <a:extLst>
                <a:ext uri="{FF2B5EF4-FFF2-40B4-BE49-F238E27FC236}">
                  <a16:creationId xmlns:a16="http://schemas.microsoft.com/office/drawing/2014/main" id="{7BBF831F-5501-9367-806D-24D63CE6BB82}"/>
                </a:ext>
              </a:extLst>
            </p:cNvPr>
            <p:cNvSpPr/>
            <p:nvPr/>
          </p:nvSpPr>
          <p:spPr>
            <a:xfrm>
              <a:off x="2209434" y="7429560"/>
              <a:ext cx="6172566" cy="2071397"/>
            </a:xfrm>
            <a:prstGeom prst="roundRect">
              <a:avLst/>
            </a:prstGeom>
            <a:solidFill>
              <a:srgbClr val="D4D5FF"/>
            </a:solidFill>
            <a:ln w="76200">
              <a:solidFill>
                <a:srgbClr val="002795"/>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92">
                <a:defRPr/>
              </a:pPr>
              <a:r>
                <a:rPr lang="en-US" sz="4000" b="1" i="1" dirty="0">
                  <a:solidFill>
                    <a:prstClr val="black"/>
                  </a:solidFill>
                  <a:latin typeface="Cambria" panose="02040503050406030204" pitchFamily="18" charset="0"/>
                  <a:ea typeface="Cambria" panose="02040503050406030204" pitchFamily="18" charset="0"/>
                  <a:cs typeface="Arial" panose="020B0604020202020204" pitchFamily="34" charset="0"/>
                </a:rPr>
                <a:t>32 000</a:t>
              </a:r>
              <a:endParaRPr lang="en-US" sz="4000" b="1" dirty="0">
                <a:solidFill>
                  <a:srgbClr val="002795"/>
                </a:solidFill>
                <a:latin typeface="Calibri" panose="020F0502020204030204"/>
              </a:endParaRPr>
            </a:p>
          </p:txBody>
        </p:sp>
        <p:pic>
          <p:nvPicPr>
            <p:cNvPr id="21" name="Picture 12">
              <a:extLst>
                <a:ext uri="{FF2B5EF4-FFF2-40B4-BE49-F238E27FC236}">
                  <a16:creationId xmlns:a16="http://schemas.microsoft.com/office/drawing/2014/main" id="{2EB48C9B-85B6-9CAF-2C1E-56AEF9465E54}"/>
                </a:ext>
              </a:extLst>
            </p:cNvPr>
            <p:cNvPicPr>
              <a:picLocks noChangeAspect="1"/>
            </p:cNvPicPr>
            <p:nvPr/>
          </p:nvPicPr>
          <p:blipFill>
            <a:blip r:embed="rId13" cstate="hqprint">
              <a:extLst>
                <a:ext uri="{28A0092B-C50C-407E-A947-70E740481C1C}">
                  <a14:useLocalDpi xmlns:a14="http://schemas.microsoft.com/office/drawing/2010/main" val="0"/>
                </a:ext>
                <a:ext uri="{96DAC541-7B7A-43D3-8B79-37D633B846F1}">
                  <asvg:svgBlip xmlns:asvg="http://schemas.microsoft.com/office/drawing/2016/SVG/main" r:embed="rId14"/>
                </a:ext>
              </a:extLst>
            </a:blip>
            <a:srcRect/>
            <a:stretch>
              <a:fillRect/>
            </a:stretch>
          </p:blipFill>
          <p:spPr>
            <a:xfrm>
              <a:off x="310435" y="7338060"/>
              <a:ext cx="2128643" cy="2323212"/>
            </a:xfrm>
            <a:prstGeom prst="rect">
              <a:avLst/>
            </a:prstGeom>
          </p:spPr>
        </p:pic>
      </p:grpSp>
      <p:grpSp>
        <p:nvGrpSpPr>
          <p:cNvPr id="23" name="Group 22">
            <a:extLst>
              <a:ext uri="{FF2B5EF4-FFF2-40B4-BE49-F238E27FC236}">
                <a16:creationId xmlns:a16="http://schemas.microsoft.com/office/drawing/2014/main" id="{029C2B4B-B39F-A5A3-576D-3D1C1D40D3C2}"/>
              </a:ext>
            </a:extLst>
          </p:cNvPr>
          <p:cNvGrpSpPr/>
          <p:nvPr/>
        </p:nvGrpSpPr>
        <p:grpSpPr>
          <a:xfrm>
            <a:off x="6289826" y="4902200"/>
            <a:ext cx="5363153" cy="1473200"/>
            <a:chOff x="9023498" y="7402261"/>
            <a:chExt cx="8044730" cy="2209800"/>
          </a:xfrm>
        </p:grpSpPr>
        <p:sp>
          <p:nvSpPr>
            <p:cNvPr id="12" name="d">
              <a:extLst>
                <a:ext uri="{FF2B5EF4-FFF2-40B4-BE49-F238E27FC236}">
                  <a16:creationId xmlns:a16="http://schemas.microsoft.com/office/drawing/2014/main" id="{FFC752B8-A2D1-61FB-BBA2-3041CE152CFD}"/>
                </a:ext>
              </a:extLst>
            </p:cNvPr>
            <p:cNvSpPr/>
            <p:nvPr/>
          </p:nvSpPr>
          <p:spPr>
            <a:xfrm>
              <a:off x="10409159" y="7429559"/>
              <a:ext cx="6659069" cy="2071397"/>
            </a:xfrm>
            <a:prstGeom prst="roundRect">
              <a:avLst/>
            </a:prstGeom>
            <a:solidFill>
              <a:srgbClr val="D4D5FF"/>
            </a:solidFill>
            <a:ln w="76200">
              <a:solidFill>
                <a:srgbClr val="002795"/>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92">
                <a:defRPr/>
              </a:pPr>
              <a:r>
                <a:rPr lang="en-US" sz="3600" b="1" i="1" dirty="0">
                  <a:solidFill>
                    <a:prstClr val="black"/>
                  </a:solidFill>
                  <a:latin typeface="Cambria" panose="02040503050406030204" pitchFamily="18" charset="0"/>
                  <a:ea typeface="Cambria" panose="02040503050406030204" pitchFamily="18" charset="0"/>
                  <a:cs typeface="Arial" panose="020B0604020202020204" pitchFamily="34" charset="0"/>
                </a:rPr>
                <a:t>43 000</a:t>
              </a:r>
              <a:endParaRPr lang="en-US" sz="3600" b="1" dirty="0">
                <a:solidFill>
                  <a:srgbClr val="002795"/>
                </a:solidFill>
                <a:latin typeface="Calibri" panose="020F0502020204030204"/>
              </a:endParaRPr>
            </a:p>
          </p:txBody>
        </p:sp>
        <p:pic>
          <p:nvPicPr>
            <p:cNvPr id="22" name="Picture 13">
              <a:extLst>
                <a:ext uri="{FF2B5EF4-FFF2-40B4-BE49-F238E27FC236}">
                  <a16:creationId xmlns:a16="http://schemas.microsoft.com/office/drawing/2014/main" id="{115DBC70-2450-9BC7-4B24-8339B72C4A3E}"/>
                </a:ext>
              </a:extLst>
            </p:cNvPr>
            <p:cNvPicPr>
              <a:picLocks noChangeAspect="1"/>
            </p:cNvPicPr>
            <p:nvPr/>
          </p:nvPicPr>
          <p:blipFill>
            <a:blip r:embed="rId15" cstate="hqprint">
              <a:extLst>
                <a:ext uri="{28A0092B-C50C-407E-A947-70E740481C1C}">
                  <a14:useLocalDpi xmlns:a14="http://schemas.microsoft.com/office/drawing/2010/main" val="0"/>
                </a:ext>
                <a:ext uri="{96DAC541-7B7A-43D3-8B79-37D633B846F1}">
                  <asvg:svgBlip xmlns:asvg="http://schemas.microsoft.com/office/drawing/2016/SVG/main" r:embed="rId16"/>
                </a:ext>
              </a:extLst>
            </a:blip>
            <a:srcRect/>
            <a:stretch>
              <a:fillRect/>
            </a:stretch>
          </p:blipFill>
          <p:spPr>
            <a:xfrm>
              <a:off x="9023498" y="7402261"/>
              <a:ext cx="2010918" cy="2209800"/>
            </a:xfrm>
            <a:prstGeom prst="rect">
              <a:avLst/>
            </a:prstGeom>
          </p:spPr>
        </p:pic>
      </p:grpSp>
      <p:pic>
        <p:nvPicPr>
          <p:cNvPr id="6" name="Đúng">
            <a:extLst>
              <a:ext uri="{FF2B5EF4-FFF2-40B4-BE49-F238E27FC236}">
                <a16:creationId xmlns:a16="http://schemas.microsoft.com/office/drawing/2014/main" id="{D3DA7254-BAEF-E06A-35BB-E86419E540B4}"/>
              </a:ext>
            </a:extLst>
          </p:cNvPr>
          <p:cNvPicPr>
            <a:picLocks noChangeAspect="1"/>
          </p:cNvPicPr>
          <p:nvPr/>
        </p:nvPicPr>
        <p:blipFill>
          <a:blip r:embed="rId17" cstate="print">
            <a:extLst>
              <a:ext uri="{28A0092B-C50C-407E-A947-70E740481C1C}">
                <a14:useLocalDpi xmlns:a14="http://schemas.microsoft.com/office/drawing/2010/main" val="0"/>
              </a:ext>
            </a:extLst>
          </a:blip>
          <a:srcRect/>
          <a:stretch/>
        </p:blipFill>
        <p:spPr>
          <a:xfrm>
            <a:off x="4419601" y="2209800"/>
            <a:ext cx="3363295" cy="3326156"/>
          </a:xfrm>
          <a:prstGeom prst="rect">
            <a:avLst/>
          </a:prstGeom>
        </p:spPr>
      </p:pic>
      <p:pic>
        <p:nvPicPr>
          <p:cNvPr id="25" name="Picture 24">
            <a:hlinkClick r:id="rId18" action="ppaction://hlinksldjump"/>
            <a:extLst>
              <a:ext uri="{FF2B5EF4-FFF2-40B4-BE49-F238E27FC236}">
                <a16:creationId xmlns:a16="http://schemas.microsoft.com/office/drawing/2014/main" id="{0BA2DCD7-7602-899F-5170-97C0780EC151}"/>
              </a:ext>
            </a:extLst>
          </p:cNvPr>
          <p:cNvPicPr>
            <a:picLocks noChangeAspect="1"/>
          </p:cNvPicPr>
          <p:nvPr/>
        </p:nvPicPr>
        <p:blipFill>
          <a:blip r:embed="rId19"/>
          <a:stretch>
            <a:fillRect/>
          </a:stretch>
        </p:blipFill>
        <p:spPr>
          <a:xfrm>
            <a:off x="10463807" y="482600"/>
            <a:ext cx="1476389" cy="1473200"/>
          </a:xfrm>
          <a:prstGeom prst="rect">
            <a:avLst/>
          </a:prstGeom>
        </p:spPr>
      </p:pic>
    </p:spTree>
    <p:extLst>
      <p:ext uri="{BB962C8B-B14F-4D97-AF65-F5344CB8AC3E}">
        <p14:creationId xmlns:p14="http://schemas.microsoft.com/office/powerpoint/2010/main" val="358518382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72000">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14:bounceEnd="72000">
                                          <p:cBhvr additive="base">
                                            <p:cTn id="7" dur="1000" fill="hold"/>
                                            <p:tgtEl>
                                              <p:spTgt spid="19"/>
                                            </p:tgtEl>
                                            <p:attrNameLst>
                                              <p:attrName>ppt_x</p:attrName>
                                            </p:attrNameLst>
                                          </p:cBhvr>
                                          <p:tavLst>
                                            <p:tav tm="0">
                                              <p:val>
                                                <p:strVal val="#ppt_x"/>
                                              </p:val>
                                            </p:tav>
                                            <p:tav tm="100000">
                                              <p:val>
                                                <p:strVal val="#ppt_x"/>
                                              </p:val>
                                            </p:tav>
                                          </p:tavLst>
                                        </p:anim>
                                        <p:anim calcmode="lin" valueType="num" p14:bounceEnd="72000">
                                          <p:cBhvr additive="base">
                                            <p:cTn id="8" dur="10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72000">
                                      <p:stCondLst>
                                        <p:cond delay="500"/>
                                      </p:stCondLst>
                                      <p:childTnLst>
                                        <p:set>
                                          <p:cBhvr>
                                            <p:cTn id="10" dur="1" fill="hold">
                                              <p:stCondLst>
                                                <p:cond delay="0"/>
                                              </p:stCondLst>
                                            </p:cTn>
                                            <p:tgtEl>
                                              <p:spTgt spid="24"/>
                                            </p:tgtEl>
                                            <p:attrNameLst>
                                              <p:attrName>style.visibility</p:attrName>
                                            </p:attrNameLst>
                                          </p:cBhvr>
                                          <p:to>
                                            <p:strVal val="visible"/>
                                          </p:to>
                                        </p:set>
                                        <p:anim calcmode="lin" valueType="num" p14:bounceEnd="72000">
                                          <p:cBhvr additive="base">
                                            <p:cTn id="11" dur="1000" fill="hold"/>
                                            <p:tgtEl>
                                              <p:spTgt spid="24"/>
                                            </p:tgtEl>
                                            <p:attrNameLst>
                                              <p:attrName>ppt_x</p:attrName>
                                            </p:attrNameLst>
                                          </p:cBhvr>
                                          <p:tavLst>
                                            <p:tav tm="0">
                                              <p:val>
                                                <p:strVal val="#ppt_x"/>
                                              </p:val>
                                            </p:tav>
                                            <p:tav tm="100000">
                                              <p:val>
                                                <p:strVal val="#ppt_x"/>
                                              </p:val>
                                            </p:tav>
                                          </p:tavLst>
                                        </p:anim>
                                        <p:anim calcmode="lin" valueType="num" p14:bounceEnd="72000">
                                          <p:cBhvr additive="base">
                                            <p:cTn id="12" dur="1000" fill="hold"/>
                                            <p:tgtEl>
                                              <p:spTgt spid="2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72000">
                                      <p:stCondLst>
                                        <p:cond delay="1000"/>
                                      </p:stCondLst>
                                      <p:childTnLst>
                                        <p:set>
                                          <p:cBhvr>
                                            <p:cTn id="14" dur="1" fill="hold">
                                              <p:stCondLst>
                                                <p:cond delay="0"/>
                                              </p:stCondLst>
                                            </p:cTn>
                                            <p:tgtEl>
                                              <p:spTgt spid="20"/>
                                            </p:tgtEl>
                                            <p:attrNameLst>
                                              <p:attrName>style.visibility</p:attrName>
                                            </p:attrNameLst>
                                          </p:cBhvr>
                                          <p:to>
                                            <p:strVal val="visible"/>
                                          </p:to>
                                        </p:set>
                                        <p:anim calcmode="lin" valueType="num" p14:bounceEnd="72000">
                                          <p:cBhvr additive="base">
                                            <p:cTn id="15" dur="1000" fill="hold"/>
                                            <p:tgtEl>
                                              <p:spTgt spid="20"/>
                                            </p:tgtEl>
                                            <p:attrNameLst>
                                              <p:attrName>ppt_x</p:attrName>
                                            </p:attrNameLst>
                                          </p:cBhvr>
                                          <p:tavLst>
                                            <p:tav tm="0">
                                              <p:val>
                                                <p:strVal val="#ppt_x"/>
                                              </p:val>
                                            </p:tav>
                                            <p:tav tm="100000">
                                              <p:val>
                                                <p:strVal val="#ppt_x"/>
                                              </p:val>
                                            </p:tav>
                                          </p:tavLst>
                                        </p:anim>
                                        <p:anim calcmode="lin" valueType="num" p14:bounceEnd="72000">
                                          <p:cBhvr additive="base">
                                            <p:cTn id="16" dur="10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14:presetBounceEnd="72000">
                                      <p:stCondLst>
                                        <p:cond delay="1500"/>
                                      </p:stCondLst>
                                      <p:childTnLst>
                                        <p:set>
                                          <p:cBhvr>
                                            <p:cTn id="18" dur="1" fill="hold">
                                              <p:stCondLst>
                                                <p:cond delay="0"/>
                                              </p:stCondLst>
                                            </p:cTn>
                                            <p:tgtEl>
                                              <p:spTgt spid="23"/>
                                            </p:tgtEl>
                                            <p:attrNameLst>
                                              <p:attrName>style.visibility</p:attrName>
                                            </p:attrNameLst>
                                          </p:cBhvr>
                                          <p:to>
                                            <p:strVal val="visible"/>
                                          </p:to>
                                        </p:set>
                                        <p:anim calcmode="lin" valueType="num" p14:bounceEnd="72000">
                                          <p:cBhvr additive="base">
                                            <p:cTn id="19" dur="1000" fill="hold"/>
                                            <p:tgtEl>
                                              <p:spTgt spid="23"/>
                                            </p:tgtEl>
                                            <p:attrNameLst>
                                              <p:attrName>ppt_x</p:attrName>
                                            </p:attrNameLst>
                                          </p:cBhvr>
                                          <p:tavLst>
                                            <p:tav tm="0">
                                              <p:val>
                                                <p:strVal val="#ppt_x"/>
                                              </p:val>
                                            </p:tav>
                                            <p:tav tm="100000">
                                              <p:val>
                                                <p:strVal val="#ppt_x"/>
                                              </p:val>
                                            </p:tav>
                                          </p:tavLst>
                                        </p:anim>
                                        <p:anim calcmode="lin" valueType="num" p14:bounceEnd="72000">
                                          <p:cBhvr additive="base">
                                            <p:cTn id="20" dur="1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7"/>
                    </p:tgtEl>
                  </p:cMediaNode>
                </p:audio>
                <p:audio>
                  <p:cMediaNode vol="80000">
                    <p:cTn id="22" fill="hold" display="0">
                      <p:stCondLst>
                        <p:cond delay="indefinite"/>
                      </p:stCondLst>
                      <p:endCondLst>
                        <p:cond evt="onStopAudio" delay="0">
                          <p:tgtEl>
                            <p:sldTgt/>
                          </p:tgtEl>
                        </p:cond>
                      </p:endCondLst>
                    </p:cTn>
                    <p:tgtEl>
                      <p:spTgt spid="8"/>
                    </p:tgtEl>
                  </p:cMediaNode>
                </p:audio>
                <p:audio>
                  <p:cMediaNode vol="80000">
                    <p:cTn id="23" fill="hold" display="0">
                      <p:stCondLst>
                        <p:cond delay="indefinite"/>
                      </p:stCondLst>
                      <p:endCondLst>
                        <p:cond evt="onStopAudio" delay="0">
                          <p:tgtEl>
                            <p:sldTgt/>
                          </p:tgtEl>
                        </p:cond>
                      </p:endCondLst>
                    </p:cTn>
                    <p:tgtEl>
                      <p:spTgt spid="9"/>
                    </p:tgtEl>
                  </p:cMediaNode>
                </p:audio>
                <p:audio>
                  <p:cMediaNode vol="80000">
                    <p:cTn id="24" fill="hold" display="0">
                      <p:stCondLst>
                        <p:cond delay="indefinite"/>
                      </p:stCondLst>
                      <p:endCondLst>
                        <p:cond evt="onStopAudio" delay="0">
                          <p:tgtEl>
                            <p:sldTgt/>
                          </p:tgtEl>
                        </p:cond>
                      </p:endCondLst>
                    </p:cTn>
                    <p:tgtEl>
                      <p:spTgt spid="10"/>
                    </p:tgtEl>
                  </p:cMediaNode>
                </p:audio>
                <p:seq concurrent="1" nextAc="seek">
                  <p:cTn id="25" restart="whenNotActive" fill="hold" evtFilter="cancelBubble" nodeType="interactiveSeq">
                    <p:stCondLst>
                      <p:cond evt="onClick" delay="0">
                        <p:tgtEl>
                          <p:spTgt spid="19"/>
                        </p:tgtEl>
                      </p:cond>
                    </p:stCondLst>
                    <p:endSync evt="end" delay="0">
                      <p:rtn val="all"/>
                    </p:endSync>
                    <p:childTnLst>
                      <p:par>
                        <p:cTn id="26" fill="hold">
                          <p:stCondLst>
                            <p:cond delay="0"/>
                          </p:stCondLst>
                          <p:childTnLst>
                            <p:par>
                              <p:cTn id="27" fill="hold">
                                <p:stCondLst>
                                  <p:cond delay="0"/>
                                </p:stCondLst>
                                <p:childTnLst>
                                  <p:par>
                                    <p:cTn id="28" presetID="1" presetClass="mediacall" presetSubtype="0" fill="hold" nodeType="withEffect">
                                      <p:stCondLst>
                                        <p:cond delay="0"/>
                                      </p:stCondLst>
                                      <p:childTnLst>
                                        <p:cmd type="call" cmd="playFrom(0.0)">
                                          <p:cBhvr>
                                            <p:cTn id="29" dur="5120" fill="hold"/>
                                            <p:tgtEl>
                                              <p:spTgt spid="7"/>
                                            </p:tgtEl>
                                          </p:cBhvr>
                                        </p:cmd>
                                      </p:childTnLst>
                                    </p:cTn>
                                  </p:par>
                                  <p:par>
                                    <p:cTn id="30" presetID="26" presetClass="emph" presetSubtype="0" fill="hold" nodeType="withEffect">
                                      <p:stCondLst>
                                        <p:cond delay="0"/>
                                      </p:stCondLst>
                                      <p:childTnLst>
                                        <p:animEffect transition="out" filter="fade">
                                          <p:cBhvr>
                                            <p:cTn id="31" dur="500" tmFilter="0, 0; .2, .5; .8, .5; 1, 0"/>
                                            <p:tgtEl>
                                              <p:spTgt spid="19"/>
                                            </p:tgtEl>
                                          </p:cBhvr>
                                        </p:animEffect>
                                        <p:animScale>
                                          <p:cBhvr>
                                            <p:cTn id="32" dur="250" autoRev="1" fill="hold"/>
                                            <p:tgtEl>
                                              <p:spTgt spid="19"/>
                                            </p:tgtEl>
                                          </p:cBhvr>
                                          <p:by x="105000" y="105000"/>
                                        </p:animScale>
                                      </p:childTnLst>
                                    </p:cTn>
                                  </p:par>
                                </p:childTnLst>
                              </p:cTn>
                            </p:par>
                          </p:childTnLst>
                        </p:cTn>
                      </p:par>
                    </p:childTnLst>
                  </p:cTn>
                  <p:nextCondLst>
                    <p:cond evt="onClick" delay="0">
                      <p:tgtEl>
                        <p:spTgt spid="19"/>
                      </p:tgtEl>
                    </p:cond>
                  </p:nextCondLst>
                </p:seq>
                <p:seq concurrent="1" nextAc="seek">
                  <p:cTn id="33" restart="whenNotActive" fill="hold" evtFilter="cancelBubble" nodeType="interactiveSeq">
                    <p:stCondLst>
                      <p:cond evt="onClick" delay="0">
                        <p:tgtEl>
                          <p:spTgt spid="24"/>
                        </p:tgtEl>
                      </p:cond>
                    </p:stCondLst>
                    <p:endSync evt="end" delay="0">
                      <p:rtn val="all"/>
                    </p:endSync>
                    <p:childTnLst>
                      <p:par>
                        <p:cTn id="34" fill="hold">
                          <p:stCondLst>
                            <p:cond delay="0"/>
                          </p:stCondLst>
                          <p:childTnLst>
                            <p:par>
                              <p:cTn id="35" fill="hold">
                                <p:stCondLst>
                                  <p:cond delay="0"/>
                                </p:stCondLst>
                                <p:childTnLst>
                                  <p:par>
                                    <p:cTn id="36" presetID="26" presetClass="emph" presetSubtype="0" fill="hold" nodeType="withEffect">
                                      <p:stCondLst>
                                        <p:cond delay="0"/>
                                      </p:stCondLst>
                                      <p:childTnLst>
                                        <p:animEffect transition="out" filter="fade">
                                          <p:cBhvr>
                                            <p:cTn id="37" dur="500" tmFilter="0, 0; .2, .5; .8, .5; 1, 0"/>
                                            <p:tgtEl>
                                              <p:spTgt spid="24"/>
                                            </p:tgtEl>
                                          </p:cBhvr>
                                        </p:animEffect>
                                        <p:animScale>
                                          <p:cBhvr>
                                            <p:cTn id="38" dur="250" autoRev="1" fill="hold"/>
                                            <p:tgtEl>
                                              <p:spTgt spid="24"/>
                                            </p:tgtEl>
                                          </p:cBhvr>
                                          <p:by x="105000" y="105000"/>
                                        </p:animScale>
                                      </p:childTnLst>
                                    </p:cTn>
                                  </p:par>
                                  <p:par>
                                    <p:cTn id="39" presetID="49" presetClass="entr" presetSubtype="0" decel="100000"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 fill="hold"/>
                                            <p:tgtEl>
                                              <p:spTgt spid="6"/>
                                            </p:tgtEl>
                                            <p:attrNameLst>
                                              <p:attrName>ppt_w</p:attrName>
                                            </p:attrNameLst>
                                          </p:cBhvr>
                                          <p:tavLst>
                                            <p:tav tm="0">
                                              <p:val>
                                                <p:fltVal val="0"/>
                                              </p:val>
                                            </p:tav>
                                            <p:tav tm="100000">
                                              <p:val>
                                                <p:strVal val="#ppt_w"/>
                                              </p:val>
                                            </p:tav>
                                          </p:tavLst>
                                        </p:anim>
                                        <p:anim calcmode="lin" valueType="num">
                                          <p:cBhvr>
                                            <p:cTn id="42" dur="500" fill="hold"/>
                                            <p:tgtEl>
                                              <p:spTgt spid="6"/>
                                            </p:tgtEl>
                                            <p:attrNameLst>
                                              <p:attrName>ppt_h</p:attrName>
                                            </p:attrNameLst>
                                          </p:cBhvr>
                                          <p:tavLst>
                                            <p:tav tm="0">
                                              <p:val>
                                                <p:fltVal val="0"/>
                                              </p:val>
                                            </p:tav>
                                            <p:tav tm="100000">
                                              <p:val>
                                                <p:strVal val="#ppt_h"/>
                                              </p:val>
                                            </p:tav>
                                          </p:tavLst>
                                        </p:anim>
                                        <p:anim calcmode="lin" valueType="num">
                                          <p:cBhvr>
                                            <p:cTn id="43" dur="500" fill="hold"/>
                                            <p:tgtEl>
                                              <p:spTgt spid="6"/>
                                            </p:tgtEl>
                                            <p:attrNameLst>
                                              <p:attrName>style.rotation</p:attrName>
                                            </p:attrNameLst>
                                          </p:cBhvr>
                                          <p:tavLst>
                                            <p:tav tm="0">
                                              <p:val>
                                                <p:fltVal val="360"/>
                                              </p:val>
                                            </p:tav>
                                            <p:tav tm="100000">
                                              <p:val>
                                                <p:fltVal val="0"/>
                                              </p:val>
                                            </p:tav>
                                          </p:tavLst>
                                        </p:anim>
                                        <p:animEffect transition="in" filter="fade">
                                          <p:cBhvr>
                                            <p:cTn id="44" dur="500"/>
                                            <p:tgtEl>
                                              <p:spTgt spid="6"/>
                                            </p:tgtEl>
                                          </p:cBhvr>
                                        </p:animEffect>
                                      </p:childTnLst>
                                    </p:cTn>
                                  </p:par>
                                  <p:par>
                                    <p:cTn id="45" presetID="1" presetClass="mediacall" presetSubtype="0" fill="hold" nodeType="withEffect">
                                      <p:stCondLst>
                                        <p:cond delay="0"/>
                                      </p:stCondLst>
                                      <p:childTnLst>
                                        <p:cmd type="call" cmd="playFrom(0.0)">
                                          <p:cBhvr>
                                            <p:cTn id="46" dur="3448" fill="hold"/>
                                            <p:tgtEl>
                                              <p:spTgt spid="8"/>
                                            </p:tgtEl>
                                          </p:cBhvr>
                                        </p:cmd>
                                      </p:childTnLst>
                                    </p:cTn>
                                  </p:par>
                                  <p:par>
                                    <p:cTn id="47" presetID="32" presetClass="emph" presetSubtype="0" fill="hold" nodeType="withEffect">
                                      <p:stCondLst>
                                        <p:cond delay="200"/>
                                      </p:stCondLst>
                                      <p:childTnLst>
                                        <p:animRot by="120000">
                                          <p:cBhvr>
                                            <p:cTn id="48" dur="100" fill="hold">
                                              <p:stCondLst>
                                                <p:cond delay="0"/>
                                              </p:stCondLst>
                                            </p:cTn>
                                            <p:tgtEl>
                                              <p:spTgt spid="6"/>
                                            </p:tgtEl>
                                            <p:attrNameLst>
                                              <p:attrName>r</p:attrName>
                                            </p:attrNameLst>
                                          </p:cBhvr>
                                        </p:animRot>
                                        <p:animRot by="-240000">
                                          <p:cBhvr>
                                            <p:cTn id="49" dur="200" fill="hold">
                                              <p:stCondLst>
                                                <p:cond delay="200"/>
                                              </p:stCondLst>
                                            </p:cTn>
                                            <p:tgtEl>
                                              <p:spTgt spid="6"/>
                                            </p:tgtEl>
                                            <p:attrNameLst>
                                              <p:attrName>r</p:attrName>
                                            </p:attrNameLst>
                                          </p:cBhvr>
                                        </p:animRot>
                                        <p:animRot by="240000">
                                          <p:cBhvr>
                                            <p:cTn id="50" dur="200" fill="hold">
                                              <p:stCondLst>
                                                <p:cond delay="400"/>
                                              </p:stCondLst>
                                            </p:cTn>
                                            <p:tgtEl>
                                              <p:spTgt spid="6"/>
                                            </p:tgtEl>
                                            <p:attrNameLst>
                                              <p:attrName>r</p:attrName>
                                            </p:attrNameLst>
                                          </p:cBhvr>
                                        </p:animRot>
                                        <p:animRot by="-240000">
                                          <p:cBhvr>
                                            <p:cTn id="51" dur="200" fill="hold">
                                              <p:stCondLst>
                                                <p:cond delay="600"/>
                                              </p:stCondLst>
                                            </p:cTn>
                                            <p:tgtEl>
                                              <p:spTgt spid="6"/>
                                            </p:tgtEl>
                                            <p:attrNameLst>
                                              <p:attrName>r</p:attrName>
                                            </p:attrNameLst>
                                          </p:cBhvr>
                                        </p:animRot>
                                        <p:animRot by="120000">
                                          <p:cBhvr>
                                            <p:cTn id="52" dur="200" fill="hold">
                                              <p:stCondLst>
                                                <p:cond delay="800"/>
                                              </p:stCondLst>
                                            </p:cTn>
                                            <p:tgtEl>
                                              <p:spTgt spid="6"/>
                                            </p:tgtEl>
                                            <p:attrNameLst>
                                              <p:attrName>r</p:attrName>
                                            </p:attrNameLst>
                                          </p:cBhvr>
                                        </p:animRot>
                                      </p:childTnLst>
                                    </p:cTn>
                                  </p:par>
                                  <p:par>
                                    <p:cTn id="53" presetID="31" presetClass="exit" presetSubtype="0" fill="hold" nodeType="withEffect">
                                      <p:stCondLst>
                                        <p:cond delay="200"/>
                                      </p:stCondLst>
                                      <p:childTnLst>
                                        <p:anim calcmode="lin" valueType="num">
                                          <p:cBhvr>
                                            <p:cTn id="54" dur="1000"/>
                                            <p:tgtEl>
                                              <p:spTgt spid="19"/>
                                            </p:tgtEl>
                                            <p:attrNameLst>
                                              <p:attrName>ppt_w</p:attrName>
                                            </p:attrNameLst>
                                          </p:cBhvr>
                                          <p:tavLst>
                                            <p:tav tm="0">
                                              <p:val>
                                                <p:strVal val="ppt_w"/>
                                              </p:val>
                                            </p:tav>
                                            <p:tav tm="100000">
                                              <p:val>
                                                <p:fltVal val="0"/>
                                              </p:val>
                                            </p:tav>
                                          </p:tavLst>
                                        </p:anim>
                                        <p:anim calcmode="lin" valueType="num">
                                          <p:cBhvr>
                                            <p:cTn id="55" dur="1000"/>
                                            <p:tgtEl>
                                              <p:spTgt spid="19"/>
                                            </p:tgtEl>
                                            <p:attrNameLst>
                                              <p:attrName>ppt_h</p:attrName>
                                            </p:attrNameLst>
                                          </p:cBhvr>
                                          <p:tavLst>
                                            <p:tav tm="0">
                                              <p:val>
                                                <p:strVal val="ppt_h"/>
                                              </p:val>
                                            </p:tav>
                                            <p:tav tm="100000">
                                              <p:val>
                                                <p:fltVal val="0"/>
                                              </p:val>
                                            </p:tav>
                                          </p:tavLst>
                                        </p:anim>
                                        <p:anim calcmode="lin" valueType="num">
                                          <p:cBhvr>
                                            <p:cTn id="56" dur="1000"/>
                                            <p:tgtEl>
                                              <p:spTgt spid="19"/>
                                            </p:tgtEl>
                                            <p:attrNameLst>
                                              <p:attrName>style.rotation</p:attrName>
                                            </p:attrNameLst>
                                          </p:cBhvr>
                                          <p:tavLst>
                                            <p:tav tm="0">
                                              <p:val>
                                                <p:fltVal val="0"/>
                                              </p:val>
                                            </p:tav>
                                            <p:tav tm="100000">
                                              <p:val>
                                                <p:fltVal val="90"/>
                                              </p:val>
                                            </p:tav>
                                          </p:tavLst>
                                        </p:anim>
                                        <p:animEffect transition="out" filter="fade">
                                          <p:cBhvr>
                                            <p:cTn id="57" dur="1000"/>
                                            <p:tgtEl>
                                              <p:spTgt spid="19"/>
                                            </p:tgtEl>
                                          </p:cBhvr>
                                        </p:animEffect>
                                        <p:set>
                                          <p:cBhvr>
                                            <p:cTn id="58" dur="1" fill="hold">
                                              <p:stCondLst>
                                                <p:cond delay="999"/>
                                              </p:stCondLst>
                                            </p:cTn>
                                            <p:tgtEl>
                                              <p:spTgt spid="19"/>
                                            </p:tgtEl>
                                            <p:attrNameLst>
                                              <p:attrName>style.visibility</p:attrName>
                                            </p:attrNameLst>
                                          </p:cBhvr>
                                          <p:to>
                                            <p:strVal val="hidden"/>
                                          </p:to>
                                        </p:set>
                                      </p:childTnLst>
                                    </p:cTn>
                                  </p:par>
                                  <p:par>
                                    <p:cTn id="59" presetID="31" presetClass="exit" presetSubtype="0" fill="hold" nodeType="withEffect">
                                      <p:stCondLst>
                                        <p:cond delay="200"/>
                                      </p:stCondLst>
                                      <p:childTnLst>
                                        <p:anim calcmode="lin" valueType="num">
                                          <p:cBhvr>
                                            <p:cTn id="60" dur="1000"/>
                                            <p:tgtEl>
                                              <p:spTgt spid="23"/>
                                            </p:tgtEl>
                                            <p:attrNameLst>
                                              <p:attrName>ppt_w</p:attrName>
                                            </p:attrNameLst>
                                          </p:cBhvr>
                                          <p:tavLst>
                                            <p:tav tm="0">
                                              <p:val>
                                                <p:strVal val="ppt_w"/>
                                              </p:val>
                                            </p:tav>
                                            <p:tav tm="100000">
                                              <p:val>
                                                <p:fltVal val="0"/>
                                              </p:val>
                                            </p:tav>
                                          </p:tavLst>
                                        </p:anim>
                                        <p:anim calcmode="lin" valueType="num">
                                          <p:cBhvr>
                                            <p:cTn id="61" dur="1000"/>
                                            <p:tgtEl>
                                              <p:spTgt spid="23"/>
                                            </p:tgtEl>
                                            <p:attrNameLst>
                                              <p:attrName>ppt_h</p:attrName>
                                            </p:attrNameLst>
                                          </p:cBhvr>
                                          <p:tavLst>
                                            <p:tav tm="0">
                                              <p:val>
                                                <p:strVal val="ppt_h"/>
                                              </p:val>
                                            </p:tav>
                                            <p:tav tm="100000">
                                              <p:val>
                                                <p:fltVal val="0"/>
                                              </p:val>
                                            </p:tav>
                                          </p:tavLst>
                                        </p:anim>
                                        <p:anim calcmode="lin" valueType="num">
                                          <p:cBhvr>
                                            <p:cTn id="62" dur="1000"/>
                                            <p:tgtEl>
                                              <p:spTgt spid="23"/>
                                            </p:tgtEl>
                                            <p:attrNameLst>
                                              <p:attrName>style.rotation</p:attrName>
                                            </p:attrNameLst>
                                          </p:cBhvr>
                                          <p:tavLst>
                                            <p:tav tm="0">
                                              <p:val>
                                                <p:fltVal val="0"/>
                                              </p:val>
                                            </p:tav>
                                            <p:tav tm="100000">
                                              <p:val>
                                                <p:fltVal val="90"/>
                                              </p:val>
                                            </p:tav>
                                          </p:tavLst>
                                        </p:anim>
                                        <p:animEffect transition="out" filter="fade">
                                          <p:cBhvr>
                                            <p:cTn id="63" dur="1000"/>
                                            <p:tgtEl>
                                              <p:spTgt spid="23"/>
                                            </p:tgtEl>
                                          </p:cBhvr>
                                        </p:animEffect>
                                        <p:set>
                                          <p:cBhvr>
                                            <p:cTn id="64" dur="1" fill="hold">
                                              <p:stCondLst>
                                                <p:cond delay="999"/>
                                              </p:stCondLst>
                                            </p:cTn>
                                            <p:tgtEl>
                                              <p:spTgt spid="23"/>
                                            </p:tgtEl>
                                            <p:attrNameLst>
                                              <p:attrName>style.visibility</p:attrName>
                                            </p:attrNameLst>
                                          </p:cBhvr>
                                          <p:to>
                                            <p:strVal val="hidden"/>
                                          </p:to>
                                        </p:set>
                                      </p:childTnLst>
                                    </p:cTn>
                                  </p:par>
                                  <p:par>
                                    <p:cTn id="65" presetID="31" presetClass="exit" presetSubtype="0" fill="hold" nodeType="withEffect">
                                      <p:stCondLst>
                                        <p:cond delay="200"/>
                                      </p:stCondLst>
                                      <p:childTnLst>
                                        <p:anim calcmode="lin" valueType="num">
                                          <p:cBhvr>
                                            <p:cTn id="66" dur="1000"/>
                                            <p:tgtEl>
                                              <p:spTgt spid="20"/>
                                            </p:tgtEl>
                                            <p:attrNameLst>
                                              <p:attrName>ppt_w</p:attrName>
                                            </p:attrNameLst>
                                          </p:cBhvr>
                                          <p:tavLst>
                                            <p:tav tm="0">
                                              <p:val>
                                                <p:strVal val="ppt_w"/>
                                              </p:val>
                                            </p:tav>
                                            <p:tav tm="100000">
                                              <p:val>
                                                <p:fltVal val="0"/>
                                              </p:val>
                                            </p:tav>
                                          </p:tavLst>
                                        </p:anim>
                                        <p:anim calcmode="lin" valueType="num">
                                          <p:cBhvr>
                                            <p:cTn id="67" dur="1000"/>
                                            <p:tgtEl>
                                              <p:spTgt spid="20"/>
                                            </p:tgtEl>
                                            <p:attrNameLst>
                                              <p:attrName>ppt_h</p:attrName>
                                            </p:attrNameLst>
                                          </p:cBhvr>
                                          <p:tavLst>
                                            <p:tav tm="0">
                                              <p:val>
                                                <p:strVal val="ppt_h"/>
                                              </p:val>
                                            </p:tav>
                                            <p:tav tm="100000">
                                              <p:val>
                                                <p:fltVal val="0"/>
                                              </p:val>
                                            </p:tav>
                                          </p:tavLst>
                                        </p:anim>
                                        <p:anim calcmode="lin" valueType="num">
                                          <p:cBhvr>
                                            <p:cTn id="68" dur="1000"/>
                                            <p:tgtEl>
                                              <p:spTgt spid="20"/>
                                            </p:tgtEl>
                                            <p:attrNameLst>
                                              <p:attrName>style.rotation</p:attrName>
                                            </p:attrNameLst>
                                          </p:cBhvr>
                                          <p:tavLst>
                                            <p:tav tm="0">
                                              <p:val>
                                                <p:fltVal val="0"/>
                                              </p:val>
                                            </p:tav>
                                            <p:tav tm="100000">
                                              <p:val>
                                                <p:fltVal val="90"/>
                                              </p:val>
                                            </p:tav>
                                          </p:tavLst>
                                        </p:anim>
                                        <p:animEffect transition="out" filter="fade">
                                          <p:cBhvr>
                                            <p:cTn id="69" dur="1000"/>
                                            <p:tgtEl>
                                              <p:spTgt spid="20"/>
                                            </p:tgtEl>
                                          </p:cBhvr>
                                        </p:animEffect>
                                        <p:set>
                                          <p:cBhvr>
                                            <p:cTn id="70" dur="1" fill="hold">
                                              <p:stCondLst>
                                                <p:cond delay="9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71" restart="whenNotActive" fill="hold" evtFilter="cancelBubble" nodeType="interactiveSeq">
                    <p:stCondLst>
                      <p:cond evt="onClick" delay="0">
                        <p:tgtEl>
                          <p:spTgt spid="23"/>
                        </p:tgtEl>
                      </p:cond>
                    </p:stCondLst>
                    <p:endSync evt="end" delay="0">
                      <p:rtn val="all"/>
                    </p:endSync>
                    <p:childTnLst>
                      <p:par>
                        <p:cTn id="72" fill="hold">
                          <p:stCondLst>
                            <p:cond delay="0"/>
                          </p:stCondLst>
                          <p:childTnLst>
                            <p:par>
                              <p:cTn id="73" fill="hold">
                                <p:stCondLst>
                                  <p:cond delay="0"/>
                                </p:stCondLst>
                                <p:childTnLst>
                                  <p:par>
                                    <p:cTn id="74" presetID="1" presetClass="mediacall" presetSubtype="0" fill="hold" nodeType="withEffect">
                                      <p:stCondLst>
                                        <p:cond delay="0"/>
                                      </p:stCondLst>
                                      <p:childTnLst>
                                        <p:cmd type="call" cmd="playFrom(0.0)">
                                          <p:cBhvr>
                                            <p:cTn id="75" dur="5120" fill="hold"/>
                                            <p:tgtEl>
                                              <p:spTgt spid="9"/>
                                            </p:tgtEl>
                                          </p:cBhvr>
                                        </p:cmd>
                                      </p:childTnLst>
                                    </p:cTn>
                                  </p:par>
                                  <p:par>
                                    <p:cTn id="76" presetID="26" presetClass="emph" presetSubtype="0" fill="hold" nodeType="withEffect">
                                      <p:stCondLst>
                                        <p:cond delay="0"/>
                                      </p:stCondLst>
                                      <p:childTnLst>
                                        <p:animEffect transition="out" filter="fade">
                                          <p:cBhvr>
                                            <p:cTn id="77" dur="500" tmFilter="0, 0; .2, .5; .8, .5; 1, 0"/>
                                            <p:tgtEl>
                                              <p:spTgt spid="23"/>
                                            </p:tgtEl>
                                          </p:cBhvr>
                                        </p:animEffect>
                                        <p:animScale>
                                          <p:cBhvr>
                                            <p:cTn id="78" dur="250" autoRev="1" fill="hold"/>
                                            <p:tgtEl>
                                              <p:spTgt spid="23"/>
                                            </p:tgtEl>
                                          </p:cBhvr>
                                          <p:by x="105000" y="105000"/>
                                        </p:animScale>
                                      </p:childTnLst>
                                    </p:cTn>
                                  </p:par>
                                </p:childTnLst>
                              </p:cTn>
                            </p:par>
                          </p:childTnLst>
                        </p:cTn>
                      </p:par>
                    </p:childTnLst>
                  </p:cTn>
                  <p:nextCondLst>
                    <p:cond evt="onClick" delay="0">
                      <p:tgtEl>
                        <p:spTgt spid="23"/>
                      </p:tgtEl>
                    </p:cond>
                  </p:nextCondLst>
                </p:seq>
                <p:seq concurrent="1" nextAc="seek">
                  <p:cTn id="79" restart="whenNotActive" fill="hold" evtFilter="cancelBubble" nodeType="interactiveSeq">
                    <p:stCondLst>
                      <p:cond evt="onClick" delay="0">
                        <p:tgtEl>
                          <p:spTgt spid="20"/>
                        </p:tgtEl>
                      </p:cond>
                    </p:stCondLst>
                    <p:endSync evt="end" delay="0">
                      <p:rtn val="all"/>
                    </p:endSync>
                    <p:childTnLst>
                      <p:par>
                        <p:cTn id="80" fill="hold">
                          <p:stCondLst>
                            <p:cond delay="0"/>
                          </p:stCondLst>
                          <p:childTnLst>
                            <p:par>
                              <p:cTn id="81" fill="hold">
                                <p:stCondLst>
                                  <p:cond delay="0"/>
                                </p:stCondLst>
                                <p:childTnLst>
                                  <p:par>
                                    <p:cTn id="82" presetID="26" presetClass="emph" presetSubtype="0" fill="hold" nodeType="clickEffect">
                                      <p:stCondLst>
                                        <p:cond delay="0"/>
                                      </p:stCondLst>
                                      <p:childTnLst>
                                        <p:animEffect transition="out" filter="fade">
                                          <p:cBhvr>
                                            <p:cTn id="83" dur="500" tmFilter="0, 0; .2, .5; .8, .5; 1, 0"/>
                                            <p:tgtEl>
                                              <p:spTgt spid="20"/>
                                            </p:tgtEl>
                                          </p:cBhvr>
                                        </p:animEffect>
                                        <p:animScale>
                                          <p:cBhvr>
                                            <p:cTn id="84" dur="250" autoRev="1" fill="hold"/>
                                            <p:tgtEl>
                                              <p:spTgt spid="20"/>
                                            </p:tgtEl>
                                          </p:cBhvr>
                                          <p:by x="105000" y="105000"/>
                                        </p:animScale>
                                      </p:childTnLst>
                                    </p:cTn>
                                  </p:par>
                                  <p:par>
                                    <p:cTn id="85" presetID="1" presetClass="mediacall" presetSubtype="0" fill="hold" nodeType="withEffect">
                                      <p:stCondLst>
                                        <p:cond delay="0"/>
                                      </p:stCondLst>
                                      <p:childTnLst>
                                        <p:cmd type="call" cmd="playFrom(0.0)">
                                          <p:cBhvr>
                                            <p:cTn id="86" dur="5120" fill="hold"/>
                                            <p:tgtEl>
                                              <p:spTgt spid="10"/>
                                            </p:tgtEl>
                                          </p:cBhvr>
                                        </p:cmd>
                                      </p:childTnLst>
                                    </p:cTn>
                                  </p:par>
                                </p:childTnLst>
                              </p:cTn>
                            </p:par>
                          </p:childTnLst>
                        </p:cTn>
                      </p:par>
                    </p:childTnLst>
                  </p:cTn>
                  <p:nextCondLst>
                    <p:cond evt="onClick" delay="0">
                      <p:tgtEl>
                        <p:spTgt spid="20"/>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ppt_x"/>
                                              </p:val>
                                            </p:tav>
                                            <p:tav tm="100000">
                                              <p:val>
                                                <p:strVal val="#ppt_x"/>
                                              </p:val>
                                            </p:tav>
                                          </p:tavLst>
                                        </p:anim>
                                        <p:anim calcmode="lin" valueType="num">
                                          <p:cBhvr additive="base">
                                            <p:cTn id="8" dur="10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50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1000" fill="hold"/>
                                            <p:tgtEl>
                                              <p:spTgt spid="24"/>
                                            </p:tgtEl>
                                            <p:attrNameLst>
                                              <p:attrName>ppt_x</p:attrName>
                                            </p:attrNameLst>
                                          </p:cBhvr>
                                          <p:tavLst>
                                            <p:tav tm="0">
                                              <p:val>
                                                <p:strVal val="#ppt_x"/>
                                              </p:val>
                                            </p:tav>
                                            <p:tav tm="100000">
                                              <p:val>
                                                <p:strVal val="#ppt_x"/>
                                              </p:val>
                                            </p:tav>
                                          </p:tavLst>
                                        </p:anim>
                                        <p:anim calcmode="lin" valueType="num">
                                          <p:cBhvr additive="base">
                                            <p:cTn id="12" dur="1000" fill="hold"/>
                                            <p:tgtEl>
                                              <p:spTgt spid="2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100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1000" fill="hold"/>
                                            <p:tgtEl>
                                              <p:spTgt spid="20"/>
                                            </p:tgtEl>
                                            <p:attrNameLst>
                                              <p:attrName>ppt_x</p:attrName>
                                            </p:attrNameLst>
                                          </p:cBhvr>
                                          <p:tavLst>
                                            <p:tav tm="0">
                                              <p:val>
                                                <p:strVal val="#ppt_x"/>
                                              </p:val>
                                            </p:tav>
                                            <p:tav tm="100000">
                                              <p:val>
                                                <p:strVal val="#ppt_x"/>
                                              </p:val>
                                            </p:tav>
                                          </p:tavLst>
                                        </p:anim>
                                        <p:anim calcmode="lin" valueType="num">
                                          <p:cBhvr additive="base">
                                            <p:cTn id="16" dur="10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150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1000" fill="hold"/>
                                            <p:tgtEl>
                                              <p:spTgt spid="23"/>
                                            </p:tgtEl>
                                            <p:attrNameLst>
                                              <p:attrName>ppt_x</p:attrName>
                                            </p:attrNameLst>
                                          </p:cBhvr>
                                          <p:tavLst>
                                            <p:tav tm="0">
                                              <p:val>
                                                <p:strVal val="#ppt_x"/>
                                              </p:val>
                                            </p:tav>
                                            <p:tav tm="100000">
                                              <p:val>
                                                <p:strVal val="#ppt_x"/>
                                              </p:val>
                                            </p:tav>
                                          </p:tavLst>
                                        </p:anim>
                                        <p:anim calcmode="lin" valueType="num">
                                          <p:cBhvr additive="base">
                                            <p:cTn id="20" dur="1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7"/>
                    </p:tgtEl>
                  </p:cMediaNode>
                </p:audio>
                <p:audio>
                  <p:cMediaNode vol="80000">
                    <p:cTn id="22" fill="hold" display="0">
                      <p:stCondLst>
                        <p:cond delay="indefinite"/>
                      </p:stCondLst>
                      <p:endCondLst>
                        <p:cond evt="onStopAudio" delay="0">
                          <p:tgtEl>
                            <p:sldTgt/>
                          </p:tgtEl>
                        </p:cond>
                      </p:endCondLst>
                    </p:cTn>
                    <p:tgtEl>
                      <p:spTgt spid="8"/>
                    </p:tgtEl>
                  </p:cMediaNode>
                </p:audio>
                <p:audio>
                  <p:cMediaNode vol="80000">
                    <p:cTn id="23" fill="hold" display="0">
                      <p:stCondLst>
                        <p:cond delay="indefinite"/>
                      </p:stCondLst>
                      <p:endCondLst>
                        <p:cond evt="onStopAudio" delay="0">
                          <p:tgtEl>
                            <p:sldTgt/>
                          </p:tgtEl>
                        </p:cond>
                      </p:endCondLst>
                    </p:cTn>
                    <p:tgtEl>
                      <p:spTgt spid="9"/>
                    </p:tgtEl>
                  </p:cMediaNode>
                </p:audio>
                <p:audio>
                  <p:cMediaNode vol="80000">
                    <p:cTn id="24" fill="hold" display="0">
                      <p:stCondLst>
                        <p:cond delay="indefinite"/>
                      </p:stCondLst>
                      <p:endCondLst>
                        <p:cond evt="onStopAudio" delay="0">
                          <p:tgtEl>
                            <p:sldTgt/>
                          </p:tgtEl>
                        </p:cond>
                      </p:endCondLst>
                    </p:cTn>
                    <p:tgtEl>
                      <p:spTgt spid="10"/>
                    </p:tgtEl>
                  </p:cMediaNode>
                </p:audio>
                <p:seq concurrent="1" nextAc="seek">
                  <p:cTn id="25" restart="whenNotActive" fill="hold" evtFilter="cancelBubble" nodeType="interactiveSeq">
                    <p:stCondLst>
                      <p:cond evt="onClick" delay="0">
                        <p:tgtEl>
                          <p:spTgt spid="19"/>
                        </p:tgtEl>
                      </p:cond>
                    </p:stCondLst>
                    <p:endSync evt="end" delay="0">
                      <p:rtn val="all"/>
                    </p:endSync>
                    <p:childTnLst>
                      <p:par>
                        <p:cTn id="26" fill="hold">
                          <p:stCondLst>
                            <p:cond delay="0"/>
                          </p:stCondLst>
                          <p:childTnLst>
                            <p:par>
                              <p:cTn id="27" fill="hold">
                                <p:stCondLst>
                                  <p:cond delay="0"/>
                                </p:stCondLst>
                                <p:childTnLst>
                                  <p:par>
                                    <p:cTn id="28" presetID="1" presetClass="mediacall" presetSubtype="0" fill="hold" nodeType="withEffect">
                                      <p:stCondLst>
                                        <p:cond delay="0"/>
                                      </p:stCondLst>
                                      <p:childTnLst>
                                        <p:cmd type="call" cmd="playFrom(0.0)">
                                          <p:cBhvr>
                                            <p:cTn id="29" dur="5120" fill="hold"/>
                                            <p:tgtEl>
                                              <p:spTgt spid="7"/>
                                            </p:tgtEl>
                                          </p:cBhvr>
                                        </p:cmd>
                                      </p:childTnLst>
                                    </p:cTn>
                                  </p:par>
                                  <p:par>
                                    <p:cTn id="30" presetID="26" presetClass="emph" presetSubtype="0" fill="hold" nodeType="withEffect">
                                      <p:stCondLst>
                                        <p:cond delay="0"/>
                                      </p:stCondLst>
                                      <p:childTnLst>
                                        <p:animEffect transition="out" filter="fade">
                                          <p:cBhvr>
                                            <p:cTn id="31" dur="500" tmFilter="0, 0; .2, .5; .8, .5; 1, 0"/>
                                            <p:tgtEl>
                                              <p:spTgt spid="19"/>
                                            </p:tgtEl>
                                          </p:cBhvr>
                                        </p:animEffect>
                                        <p:animScale>
                                          <p:cBhvr>
                                            <p:cTn id="32" dur="250" autoRev="1" fill="hold"/>
                                            <p:tgtEl>
                                              <p:spTgt spid="19"/>
                                            </p:tgtEl>
                                          </p:cBhvr>
                                          <p:by x="105000" y="105000"/>
                                        </p:animScale>
                                      </p:childTnLst>
                                    </p:cTn>
                                  </p:par>
                                </p:childTnLst>
                              </p:cTn>
                            </p:par>
                          </p:childTnLst>
                        </p:cTn>
                      </p:par>
                    </p:childTnLst>
                  </p:cTn>
                  <p:nextCondLst>
                    <p:cond evt="onClick" delay="0">
                      <p:tgtEl>
                        <p:spTgt spid="19"/>
                      </p:tgtEl>
                    </p:cond>
                  </p:nextCondLst>
                </p:seq>
                <p:seq concurrent="1" nextAc="seek">
                  <p:cTn id="33" restart="whenNotActive" fill="hold" evtFilter="cancelBubble" nodeType="interactiveSeq">
                    <p:stCondLst>
                      <p:cond evt="onClick" delay="0">
                        <p:tgtEl>
                          <p:spTgt spid="24"/>
                        </p:tgtEl>
                      </p:cond>
                    </p:stCondLst>
                    <p:endSync evt="end" delay="0">
                      <p:rtn val="all"/>
                    </p:endSync>
                    <p:childTnLst>
                      <p:par>
                        <p:cTn id="34" fill="hold">
                          <p:stCondLst>
                            <p:cond delay="0"/>
                          </p:stCondLst>
                          <p:childTnLst>
                            <p:par>
                              <p:cTn id="35" fill="hold">
                                <p:stCondLst>
                                  <p:cond delay="0"/>
                                </p:stCondLst>
                                <p:childTnLst>
                                  <p:par>
                                    <p:cTn id="36" presetID="26" presetClass="emph" presetSubtype="0" fill="hold" nodeType="withEffect">
                                      <p:stCondLst>
                                        <p:cond delay="0"/>
                                      </p:stCondLst>
                                      <p:childTnLst>
                                        <p:animEffect transition="out" filter="fade">
                                          <p:cBhvr>
                                            <p:cTn id="37" dur="500" tmFilter="0, 0; .2, .5; .8, .5; 1, 0"/>
                                            <p:tgtEl>
                                              <p:spTgt spid="24"/>
                                            </p:tgtEl>
                                          </p:cBhvr>
                                        </p:animEffect>
                                        <p:animScale>
                                          <p:cBhvr>
                                            <p:cTn id="38" dur="250" autoRev="1" fill="hold"/>
                                            <p:tgtEl>
                                              <p:spTgt spid="24"/>
                                            </p:tgtEl>
                                          </p:cBhvr>
                                          <p:by x="105000" y="105000"/>
                                        </p:animScale>
                                      </p:childTnLst>
                                    </p:cTn>
                                  </p:par>
                                  <p:par>
                                    <p:cTn id="39" presetID="49" presetClass="entr" presetSubtype="0" decel="100000"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 fill="hold"/>
                                            <p:tgtEl>
                                              <p:spTgt spid="6"/>
                                            </p:tgtEl>
                                            <p:attrNameLst>
                                              <p:attrName>ppt_w</p:attrName>
                                            </p:attrNameLst>
                                          </p:cBhvr>
                                          <p:tavLst>
                                            <p:tav tm="0">
                                              <p:val>
                                                <p:fltVal val="0"/>
                                              </p:val>
                                            </p:tav>
                                            <p:tav tm="100000">
                                              <p:val>
                                                <p:strVal val="#ppt_w"/>
                                              </p:val>
                                            </p:tav>
                                          </p:tavLst>
                                        </p:anim>
                                        <p:anim calcmode="lin" valueType="num">
                                          <p:cBhvr>
                                            <p:cTn id="42" dur="500" fill="hold"/>
                                            <p:tgtEl>
                                              <p:spTgt spid="6"/>
                                            </p:tgtEl>
                                            <p:attrNameLst>
                                              <p:attrName>ppt_h</p:attrName>
                                            </p:attrNameLst>
                                          </p:cBhvr>
                                          <p:tavLst>
                                            <p:tav tm="0">
                                              <p:val>
                                                <p:fltVal val="0"/>
                                              </p:val>
                                            </p:tav>
                                            <p:tav tm="100000">
                                              <p:val>
                                                <p:strVal val="#ppt_h"/>
                                              </p:val>
                                            </p:tav>
                                          </p:tavLst>
                                        </p:anim>
                                        <p:anim calcmode="lin" valueType="num">
                                          <p:cBhvr>
                                            <p:cTn id="43" dur="500" fill="hold"/>
                                            <p:tgtEl>
                                              <p:spTgt spid="6"/>
                                            </p:tgtEl>
                                            <p:attrNameLst>
                                              <p:attrName>style.rotation</p:attrName>
                                            </p:attrNameLst>
                                          </p:cBhvr>
                                          <p:tavLst>
                                            <p:tav tm="0">
                                              <p:val>
                                                <p:fltVal val="360"/>
                                              </p:val>
                                            </p:tav>
                                            <p:tav tm="100000">
                                              <p:val>
                                                <p:fltVal val="0"/>
                                              </p:val>
                                            </p:tav>
                                          </p:tavLst>
                                        </p:anim>
                                        <p:animEffect transition="in" filter="fade">
                                          <p:cBhvr>
                                            <p:cTn id="44" dur="500"/>
                                            <p:tgtEl>
                                              <p:spTgt spid="6"/>
                                            </p:tgtEl>
                                          </p:cBhvr>
                                        </p:animEffect>
                                      </p:childTnLst>
                                    </p:cTn>
                                  </p:par>
                                  <p:par>
                                    <p:cTn id="45" presetID="1" presetClass="mediacall" presetSubtype="0" fill="hold" nodeType="withEffect">
                                      <p:stCondLst>
                                        <p:cond delay="0"/>
                                      </p:stCondLst>
                                      <p:childTnLst>
                                        <p:cmd type="call" cmd="playFrom(0.0)">
                                          <p:cBhvr>
                                            <p:cTn id="46" dur="3448" fill="hold"/>
                                            <p:tgtEl>
                                              <p:spTgt spid="8"/>
                                            </p:tgtEl>
                                          </p:cBhvr>
                                        </p:cmd>
                                      </p:childTnLst>
                                    </p:cTn>
                                  </p:par>
                                  <p:par>
                                    <p:cTn id="47" presetID="32" presetClass="emph" presetSubtype="0" fill="hold" nodeType="withEffect">
                                      <p:stCondLst>
                                        <p:cond delay="200"/>
                                      </p:stCondLst>
                                      <p:childTnLst>
                                        <p:animRot by="120000">
                                          <p:cBhvr>
                                            <p:cTn id="48" dur="100" fill="hold">
                                              <p:stCondLst>
                                                <p:cond delay="0"/>
                                              </p:stCondLst>
                                            </p:cTn>
                                            <p:tgtEl>
                                              <p:spTgt spid="6"/>
                                            </p:tgtEl>
                                            <p:attrNameLst>
                                              <p:attrName>r</p:attrName>
                                            </p:attrNameLst>
                                          </p:cBhvr>
                                        </p:animRot>
                                        <p:animRot by="-240000">
                                          <p:cBhvr>
                                            <p:cTn id="49" dur="200" fill="hold">
                                              <p:stCondLst>
                                                <p:cond delay="200"/>
                                              </p:stCondLst>
                                            </p:cTn>
                                            <p:tgtEl>
                                              <p:spTgt spid="6"/>
                                            </p:tgtEl>
                                            <p:attrNameLst>
                                              <p:attrName>r</p:attrName>
                                            </p:attrNameLst>
                                          </p:cBhvr>
                                        </p:animRot>
                                        <p:animRot by="240000">
                                          <p:cBhvr>
                                            <p:cTn id="50" dur="200" fill="hold">
                                              <p:stCondLst>
                                                <p:cond delay="400"/>
                                              </p:stCondLst>
                                            </p:cTn>
                                            <p:tgtEl>
                                              <p:spTgt spid="6"/>
                                            </p:tgtEl>
                                            <p:attrNameLst>
                                              <p:attrName>r</p:attrName>
                                            </p:attrNameLst>
                                          </p:cBhvr>
                                        </p:animRot>
                                        <p:animRot by="-240000">
                                          <p:cBhvr>
                                            <p:cTn id="51" dur="200" fill="hold">
                                              <p:stCondLst>
                                                <p:cond delay="600"/>
                                              </p:stCondLst>
                                            </p:cTn>
                                            <p:tgtEl>
                                              <p:spTgt spid="6"/>
                                            </p:tgtEl>
                                            <p:attrNameLst>
                                              <p:attrName>r</p:attrName>
                                            </p:attrNameLst>
                                          </p:cBhvr>
                                        </p:animRot>
                                        <p:animRot by="120000">
                                          <p:cBhvr>
                                            <p:cTn id="52" dur="200" fill="hold">
                                              <p:stCondLst>
                                                <p:cond delay="800"/>
                                              </p:stCondLst>
                                            </p:cTn>
                                            <p:tgtEl>
                                              <p:spTgt spid="6"/>
                                            </p:tgtEl>
                                            <p:attrNameLst>
                                              <p:attrName>r</p:attrName>
                                            </p:attrNameLst>
                                          </p:cBhvr>
                                        </p:animRot>
                                      </p:childTnLst>
                                    </p:cTn>
                                  </p:par>
                                  <p:par>
                                    <p:cTn id="53" presetID="31" presetClass="exit" presetSubtype="0" fill="hold" nodeType="withEffect">
                                      <p:stCondLst>
                                        <p:cond delay="200"/>
                                      </p:stCondLst>
                                      <p:childTnLst>
                                        <p:anim calcmode="lin" valueType="num">
                                          <p:cBhvr>
                                            <p:cTn id="54" dur="1000"/>
                                            <p:tgtEl>
                                              <p:spTgt spid="19"/>
                                            </p:tgtEl>
                                            <p:attrNameLst>
                                              <p:attrName>ppt_w</p:attrName>
                                            </p:attrNameLst>
                                          </p:cBhvr>
                                          <p:tavLst>
                                            <p:tav tm="0">
                                              <p:val>
                                                <p:strVal val="ppt_w"/>
                                              </p:val>
                                            </p:tav>
                                            <p:tav tm="100000">
                                              <p:val>
                                                <p:fltVal val="0"/>
                                              </p:val>
                                            </p:tav>
                                          </p:tavLst>
                                        </p:anim>
                                        <p:anim calcmode="lin" valueType="num">
                                          <p:cBhvr>
                                            <p:cTn id="55" dur="1000"/>
                                            <p:tgtEl>
                                              <p:spTgt spid="19"/>
                                            </p:tgtEl>
                                            <p:attrNameLst>
                                              <p:attrName>ppt_h</p:attrName>
                                            </p:attrNameLst>
                                          </p:cBhvr>
                                          <p:tavLst>
                                            <p:tav tm="0">
                                              <p:val>
                                                <p:strVal val="ppt_h"/>
                                              </p:val>
                                            </p:tav>
                                            <p:tav tm="100000">
                                              <p:val>
                                                <p:fltVal val="0"/>
                                              </p:val>
                                            </p:tav>
                                          </p:tavLst>
                                        </p:anim>
                                        <p:anim calcmode="lin" valueType="num">
                                          <p:cBhvr>
                                            <p:cTn id="56" dur="1000"/>
                                            <p:tgtEl>
                                              <p:spTgt spid="19"/>
                                            </p:tgtEl>
                                            <p:attrNameLst>
                                              <p:attrName>style.rotation</p:attrName>
                                            </p:attrNameLst>
                                          </p:cBhvr>
                                          <p:tavLst>
                                            <p:tav tm="0">
                                              <p:val>
                                                <p:fltVal val="0"/>
                                              </p:val>
                                            </p:tav>
                                            <p:tav tm="100000">
                                              <p:val>
                                                <p:fltVal val="90"/>
                                              </p:val>
                                            </p:tav>
                                          </p:tavLst>
                                        </p:anim>
                                        <p:animEffect transition="out" filter="fade">
                                          <p:cBhvr>
                                            <p:cTn id="57" dur="1000"/>
                                            <p:tgtEl>
                                              <p:spTgt spid="19"/>
                                            </p:tgtEl>
                                          </p:cBhvr>
                                        </p:animEffect>
                                        <p:set>
                                          <p:cBhvr>
                                            <p:cTn id="58" dur="1" fill="hold">
                                              <p:stCondLst>
                                                <p:cond delay="999"/>
                                              </p:stCondLst>
                                            </p:cTn>
                                            <p:tgtEl>
                                              <p:spTgt spid="19"/>
                                            </p:tgtEl>
                                            <p:attrNameLst>
                                              <p:attrName>style.visibility</p:attrName>
                                            </p:attrNameLst>
                                          </p:cBhvr>
                                          <p:to>
                                            <p:strVal val="hidden"/>
                                          </p:to>
                                        </p:set>
                                      </p:childTnLst>
                                    </p:cTn>
                                  </p:par>
                                  <p:par>
                                    <p:cTn id="59" presetID="31" presetClass="exit" presetSubtype="0" fill="hold" nodeType="withEffect">
                                      <p:stCondLst>
                                        <p:cond delay="200"/>
                                      </p:stCondLst>
                                      <p:childTnLst>
                                        <p:anim calcmode="lin" valueType="num">
                                          <p:cBhvr>
                                            <p:cTn id="60" dur="1000"/>
                                            <p:tgtEl>
                                              <p:spTgt spid="23"/>
                                            </p:tgtEl>
                                            <p:attrNameLst>
                                              <p:attrName>ppt_w</p:attrName>
                                            </p:attrNameLst>
                                          </p:cBhvr>
                                          <p:tavLst>
                                            <p:tav tm="0">
                                              <p:val>
                                                <p:strVal val="ppt_w"/>
                                              </p:val>
                                            </p:tav>
                                            <p:tav tm="100000">
                                              <p:val>
                                                <p:fltVal val="0"/>
                                              </p:val>
                                            </p:tav>
                                          </p:tavLst>
                                        </p:anim>
                                        <p:anim calcmode="lin" valueType="num">
                                          <p:cBhvr>
                                            <p:cTn id="61" dur="1000"/>
                                            <p:tgtEl>
                                              <p:spTgt spid="23"/>
                                            </p:tgtEl>
                                            <p:attrNameLst>
                                              <p:attrName>ppt_h</p:attrName>
                                            </p:attrNameLst>
                                          </p:cBhvr>
                                          <p:tavLst>
                                            <p:tav tm="0">
                                              <p:val>
                                                <p:strVal val="ppt_h"/>
                                              </p:val>
                                            </p:tav>
                                            <p:tav tm="100000">
                                              <p:val>
                                                <p:fltVal val="0"/>
                                              </p:val>
                                            </p:tav>
                                          </p:tavLst>
                                        </p:anim>
                                        <p:anim calcmode="lin" valueType="num">
                                          <p:cBhvr>
                                            <p:cTn id="62" dur="1000"/>
                                            <p:tgtEl>
                                              <p:spTgt spid="23"/>
                                            </p:tgtEl>
                                            <p:attrNameLst>
                                              <p:attrName>style.rotation</p:attrName>
                                            </p:attrNameLst>
                                          </p:cBhvr>
                                          <p:tavLst>
                                            <p:tav tm="0">
                                              <p:val>
                                                <p:fltVal val="0"/>
                                              </p:val>
                                            </p:tav>
                                            <p:tav tm="100000">
                                              <p:val>
                                                <p:fltVal val="90"/>
                                              </p:val>
                                            </p:tav>
                                          </p:tavLst>
                                        </p:anim>
                                        <p:animEffect transition="out" filter="fade">
                                          <p:cBhvr>
                                            <p:cTn id="63" dur="1000"/>
                                            <p:tgtEl>
                                              <p:spTgt spid="23"/>
                                            </p:tgtEl>
                                          </p:cBhvr>
                                        </p:animEffect>
                                        <p:set>
                                          <p:cBhvr>
                                            <p:cTn id="64" dur="1" fill="hold">
                                              <p:stCondLst>
                                                <p:cond delay="999"/>
                                              </p:stCondLst>
                                            </p:cTn>
                                            <p:tgtEl>
                                              <p:spTgt spid="23"/>
                                            </p:tgtEl>
                                            <p:attrNameLst>
                                              <p:attrName>style.visibility</p:attrName>
                                            </p:attrNameLst>
                                          </p:cBhvr>
                                          <p:to>
                                            <p:strVal val="hidden"/>
                                          </p:to>
                                        </p:set>
                                      </p:childTnLst>
                                    </p:cTn>
                                  </p:par>
                                  <p:par>
                                    <p:cTn id="65" presetID="31" presetClass="exit" presetSubtype="0" fill="hold" nodeType="withEffect">
                                      <p:stCondLst>
                                        <p:cond delay="200"/>
                                      </p:stCondLst>
                                      <p:childTnLst>
                                        <p:anim calcmode="lin" valueType="num">
                                          <p:cBhvr>
                                            <p:cTn id="66" dur="1000"/>
                                            <p:tgtEl>
                                              <p:spTgt spid="20"/>
                                            </p:tgtEl>
                                            <p:attrNameLst>
                                              <p:attrName>ppt_w</p:attrName>
                                            </p:attrNameLst>
                                          </p:cBhvr>
                                          <p:tavLst>
                                            <p:tav tm="0">
                                              <p:val>
                                                <p:strVal val="ppt_w"/>
                                              </p:val>
                                            </p:tav>
                                            <p:tav tm="100000">
                                              <p:val>
                                                <p:fltVal val="0"/>
                                              </p:val>
                                            </p:tav>
                                          </p:tavLst>
                                        </p:anim>
                                        <p:anim calcmode="lin" valueType="num">
                                          <p:cBhvr>
                                            <p:cTn id="67" dur="1000"/>
                                            <p:tgtEl>
                                              <p:spTgt spid="20"/>
                                            </p:tgtEl>
                                            <p:attrNameLst>
                                              <p:attrName>ppt_h</p:attrName>
                                            </p:attrNameLst>
                                          </p:cBhvr>
                                          <p:tavLst>
                                            <p:tav tm="0">
                                              <p:val>
                                                <p:strVal val="ppt_h"/>
                                              </p:val>
                                            </p:tav>
                                            <p:tav tm="100000">
                                              <p:val>
                                                <p:fltVal val="0"/>
                                              </p:val>
                                            </p:tav>
                                          </p:tavLst>
                                        </p:anim>
                                        <p:anim calcmode="lin" valueType="num">
                                          <p:cBhvr>
                                            <p:cTn id="68" dur="1000"/>
                                            <p:tgtEl>
                                              <p:spTgt spid="20"/>
                                            </p:tgtEl>
                                            <p:attrNameLst>
                                              <p:attrName>style.rotation</p:attrName>
                                            </p:attrNameLst>
                                          </p:cBhvr>
                                          <p:tavLst>
                                            <p:tav tm="0">
                                              <p:val>
                                                <p:fltVal val="0"/>
                                              </p:val>
                                            </p:tav>
                                            <p:tav tm="100000">
                                              <p:val>
                                                <p:fltVal val="90"/>
                                              </p:val>
                                            </p:tav>
                                          </p:tavLst>
                                        </p:anim>
                                        <p:animEffect transition="out" filter="fade">
                                          <p:cBhvr>
                                            <p:cTn id="69" dur="1000"/>
                                            <p:tgtEl>
                                              <p:spTgt spid="20"/>
                                            </p:tgtEl>
                                          </p:cBhvr>
                                        </p:animEffect>
                                        <p:set>
                                          <p:cBhvr>
                                            <p:cTn id="70" dur="1" fill="hold">
                                              <p:stCondLst>
                                                <p:cond delay="9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71" restart="whenNotActive" fill="hold" evtFilter="cancelBubble" nodeType="interactiveSeq">
                    <p:stCondLst>
                      <p:cond evt="onClick" delay="0">
                        <p:tgtEl>
                          <p:spTgt spid="23"/>
                        </p:tgtEl>
                      </p:cond>
                    </p:stCondLst>
                    <p:endSync evt="end" delay="0">
                      <p:rtn val="all"/>
                    </p:endSync>
                    <p:childTnLst>
                      <p:par>
                        <p:cTn id="72" fill="hold">
                          <p:stCondLst>
                            <p:cond delay="0"/>
                          </p:stCondLst>
                          <p:childTnLst>
                            <p:par>
                              <p:cTn id="73" fill="hold">
                                <p:stCondLst>
                                  <p:cond delay="0"/>
                                </p:stCondLst>
                                <p:childTnLst>
                                  <p:par>
                                    <p:cTn id="74" presetID="1" presetClass="mediacall" presetSubtype="0" fill="hold" nodeType="withEffect">
                                      <p:stCondLst>
                                        <p:cond delay="0"/>
                                      </p:stCondLst>
                                      <p:childTnLst>
                                        <p:cmd type="call" cmd="playFrom(0.0)">
                                          <p:cBhvr>
                                            <p:cTn id="75" dur="5120" fill="hold"/>
                                            <p:tgtEl>
                                              <p:spTgt spid="9"/>
                                            </p:tgtEl>
                                          </p:cBhvr>
                                        </p:cmd>
                                      </p:childTnLst>
                                    </p:cTn>
                                  </p:par>
                                  <p:par>
                                    <p:cTn id="76" presetID="26" presetClass="emph" presetSubtype="0" fill="hold" nodeType="withEffect">
                                      <p:stCondLst>
                                        <p:cond delay="0"/>
                                      </p:stCondLst>
                                      <p:childTnLst>
                                        <p:animEffect transition="out" filter="fade">
                                          <p:cBhvr>
                                            <p:cTn id="77" dur="500" tmFilter="0, 0; .2, .5; .8, .5; 1, 0"/>
                                            <p:tgtEl>
                                              <p:spTgt spid="23"/>
                                            </p:tgtEl>
                                          </p:cBhvr>
                                        </p:animEffect>
                                        <p:animScale>
                                          <p:cBhvr>
                                            <p:cTn id="78" dur="250" autoRev="1" fill="hold"/>
                                            <p:tgtEl>
                                              <p:spTgt spid="23"/>
                                            </p:tgtEl>
                                          </p:cBhvr>
                                          <p:by x="105000" y="105000"/>
                                        </p:animScale>
                                      </p:childTnLst>
                                    </p:cTn>
                                  </p:par>
                                </p:childTnLst>
                              </p:cTn>
                            </p:par>
                          </p:childTnLst>
                        </p:cTn>
                      </p:par>
                    </p:childTnLst>
                  </p:cTn>
                  <p:nextCondLst>
                    <p:cond evt="onClick" delay="0">
                      <p:tgtEl>
                        <p:spTgt spid="23"/>
                      </p:tgtEl>
                    </p:cond>
                  </p:nextCondLst>
                </p:seq>
                <p:seq concurrent="1" nextAc="seek">
                  <p:cTn id="79" restart="whenNotActive" fill="hold" evtFilter="cancelBubble" nodeType="interactiveSeq">
                    <p:stCondLst>
                      <p:cond evt="onClick" delay="0">
                        <p:tgtEl>
                          <p:spTgt spid="20"/>
                        </p:tgtEl>
                      </p:cond>
                    </p:stCondLst>
                    <p:endSync evt="end" delay="0">
                      <p:rtn val="all"/>
                    </p:endSync>
                    <p:childTnLst>
                      <p:par>
                        <p:cTn id="80" fill="hold">
                          <p:stCondLst>
                            <p:cond delay="0"/>
                          </p:stCondLst>
                          <p:childTnLst>
                            <p:par>
                              <p:cTn id="81" fill="hold">
                                <p:stCondLst>
                                  <p:cond delay="0"/>
                                </p:stCondLst>
                                <p:childTnLst>
                                  <p:par>
                                    <p:cTn id="82" presetID="26" presetClass="emph" presetSubtype="0" fill="hold" nodeType="clickEffect">
                                      <p:stCondLst>
                                        <p:cond delay="0"/>
                                      </p:stCondLst>
                                      <p:childTnLst>
                                        <p:animEffect transition="out" filter="fade">
                                          <p:cBhvr>
                                            <p:cTn id="83" dur="500" tmFilter="0, 0; .2, .5; .8, .5; 1, 0"/>
                                            <p:tgtEl>
                                              <p:spTgt spid="20"/>
                                            </p:tgtEl>
                                          </p:cBhvr>
                                        </p:animEffect>
                                        <p:animScale>
                                          <p:cBhvr>
                                            <p:cTn id="84" dur="250" autoRev="1" fill="hold"/>
                                            <p:tgtEl>
                                              <p:spTgt spid="20"/>
                                            </p:tgtEl>
                                          </p:cBhvr>
                                          <p:by x="105000" y="105000"/>
                                        </p:animScale>
                                      </p:childTnLst>
                                    </p:cTn>
                                  </p:par>
                                  <p:par>
                                    <p:cTn id="85" presetID="1" presetClass="mediacall" presetSubtype="0" fill="hold" nodeType="withEffect">
                                      <p:stCondLst>
                                        <p:cond delay="0"/>
                                      </p:stCondLst>
                                      <p:childTnLst>
                                        <p:cmd type="call" cmd="playFrom(0.0)">
                                          <p:cBhvr>
                                            <p:cTn id="86" dur="5120" fill="hold"/>
                                            <p:tgtEl>
                                              <p:spTgt spid="10"/>
                                            </p:tgtEl>
                                          </p:cBhvr>
                                        </p:cmd>
                                      </p:childTnLst>
                                    </p:cTn>
                                  </p:par>
                                </p:childTnLst>
                              </p:cTn>
                            </p:par>
                          </p:childTnLst>
                        </p:cTn>
                      </p:par>
                    </p:childTnLst>
                  </p:cTn>
                  <p:nextCondLst>
                    <p:cond evt="onClick" delay="0">
                      <p:tgtEl>
                        <p:spTgt spid="20"/>
                      </p:tgtEl>
                    </p:cond>
                  </p:nextCondLst>
                </p:seq>
              </p:childTnLst>
            </p:cTn>
          </p:par>
        </p:tn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DC91FC8-C3F6-3203-B331-DECEF0B06CD7}"/>
              </a:ext>
            </a:extLst>
          </p:cNvPr>
          <p:cNvPicPr>
            <a:picLocks noChangeAspect="1"/>
          </p:cNvPicPr>
          <p:nvPr/>
        </p:nvPicPr>
        <p:blipFill rotWithShape="1">
          <a:blip r:embed="rId7"/>
          <a:srcRect t="5171"/>
          <a:stretch/>
        </p:blipFill>
        <p:spPr>
          <a:xfrm>
            <a:off x="0" y="1"/>
            <a:ext cx="12192000" cy="6867737"/>
          </a:xfrm>
          <a:prstGeom prst="rect">
            <a:avLst/>
          </a:prstGeom>
        </p:spPr>
      </p:pic>
      <p:pic>
        <p:nvPicPr>
          <p:cNvPr id="7" name="Am-thanh-tra-loi-sai-www_tiengdong_com">
            <a:hlinkClick r:id="" action="ppaction://media"/>
            <a:extLst>
              <a:ext uri="{FF2B5EF4-FFF2-40B4-BE49-F238E27FC236}">
                <a16:creationId xmlns:a16="http://schemas.microsoft.com/office/drawing/2014/main" id="{4163A70C-DB01-F607-4FC1-C58887BC724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7477" y="632985"/>
            <a:ext cx="487363" cy="487363"/>
          </a:xfrm>
          <a:prstGeom prst="rect">
            <a:avLst/>
          </a:prstGeom>
        </p:spPr>
      </p:pic>
      <p:pic>
        <p:nvPicPr>
          <p:cNvPr id="8" name="Tieng-tinh-tinh-www_nhacchuongvui_com">
            <a:hlinkClick r:id="" action="ppaction://media"/>
            <a:extLst>
              <a:ext uri="{FF2B5EF4-FFF2-40B4-BE49-F238E27FC236}">
                <a16:creationId xmlns:a16="http://schemas.microsoft.com/office/drawing/2014/main" id="{41B5E192-8878-79AD-AA7C-0DB6FFE05061}"/>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110107" y="-242118"/>
            <a:ext cx="487363" cy="487363"/>
          </a:xfrm>
          <a:prstGeom prst="rect">
            <a:avLst/>
          </a:prstGeom>
        </p:spPr>
      </p:pic>
      <p:pic>
        <p:nvPicPr>
          <p:cNvPr id="9" name="Am-thanh-tra-loi-sai-www_tiengdong_com">
            <a:hlinkClick r:id="" action="ppaction://media"/>
            <a:extLst>
              <a:ext uri="{FF2B5EF4-FFF2-40B4-BE49-F238E27FC236}">
                <a16:creationId xmlns:a16="http://schemas.microsoft.com/office/drawing/2014/main" id="{4B0138DD-0368-070C-08C8-8E86EA262EB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7477" y="1407241"/>
            <a:ext cx="487363" cy="487363"/>
          </a:xfrm>
          <a:prstGeom prst="rect">
            <a:avLst/>
          </a:prstGeom>
        </p:spPr>
      </p:pic>
      <p:pic>
        <p:nvPicPr>
          <p:cNvPr id="10" name="Am-thanh-tra-loi-sai-www_tiengdong_com">
            <a:hlinkClick r:id="" action="ppaction://media"/>
            <a:extLst>
              <a:ext uri="{FF2B5EF4-FFF2-40B4-BE49-F238E27FC236}">
                <a16:creationId xmlns:a16="http://schemas.microsoft.com/office/drawing/2014/main" id="{ABF6ECE7-CB0E-3FF7-B6BE-CF3DC95D677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7477" y="2181497"/>
            <a:ext cx="487363" cy="487363"/>
          </a:xfrm>
          <a:prstGeom prst="rect">
            <a:avLst/>
          </a:prstGeom>
        </p:spPr>
      </p:pic>
      <p:sp>
        <p:nvSpPr>
          <p:cNvPr id="15" name="Rectangle: Beveled 14">
            <a:extLst>
              <a:ext uri="{FF2B5EF4-FFF2-40B4-BE49-F238E27FC236}">
                <a16:creationId xmlns:a16="http://schemas.microsoft.com/office/drawing/2014/main" id="{FD62DB9F-5EEB-6A95-E6D4-B6F564FF1F5F}"/>
              </a:ext>
            </a:extLst>
          </p:cNvPr>
          <p:cNvSpPr/>
          <p:nvPr/>
        </p:nvSpPr>
        <p:spPr>
          <a:xfrm>
            <a:off x="762000" y="482600"/>
            <a:ext cx="10210800" cy="1778000"/>
          </a:xfrm>
          <a:prstGeom prst="bevel">
            <a:avLst/>
          </a:prstGeom>
          <a:solidFill>
            <a:srgbClr val="E6FFCD"/>
          </a:solid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46">
              <a:defRPr/>
            </a:pPr>
            <a:r>
              <a:rPr lang="pt-BR" sz="4400" b="1" dirty="0">
                <a:solidFill>
                  <a:srgbClr val="002060"/>
                </a:solidFill>
                <a:latin typeface="Cambria" panose="02040503050406030204" pitchFamily="18" charset="0"/>
                <a:ea typeface="Cambria" panose="02040503050406030204" pitchFamily="18" charset="0"/>
              </a:rPr>
              <a:t> Tính nhẩm:</a:t>
            </a:r>
          </a:p>
          <a:p>
            <a:pPr algn="ctr" defTabSz="914446">
              <a:defRPr/>
            </a:pPr>
            <a:r>
              <a:rPr lang="pt-BR" sz="4400" b="1" dirty="0">
                <a:solidFill>
                  <a:srgbClr val="002060"/>
                </a:solidFill>
                <a:latin typeface="Cambria" panose="02040503050406030204" pitchFamily="18" charset="0"/>
                <a:ea typeface="Cambria" panose="02040503050406030204" pitchFamily="18" charset="0"/>
              </a:rPr>
              <a:t>10 000 + 30 000 – 5 000 = ........</a:t>
            </a:r>
            <a:endParaRPr lang="en-US" sz="4400" b="1" dirty="0">
              <a:solidFill>
                <a:srgbClr val="002060"/>
              </a:solidFill>
              <a:latin typeface="Cambria" panose="02040503050406030204" pitchFamily="18" charset="0"/>
              <a:ea typeface="Cambria" panose="02040503050406030204" pitchFamily="18" charset="0"/>
            </a:endParaRPr>
          </a:p>
        </p:txBody>
      </p:sp>
      <p:grpSp>
        <p:nvGrpSpPr>
          <p:cNvPr id="19" name="Group 18">
            <a:extLst>
              <a:ext uri="{FF2B5EF4-FFF2-40B4-BE49-F238E27FC236}">
                <a16:creationId xmlns:a16="http://schemas.microsoft.com/office/drawing/2014/main" id="{78336612-F495-ED65-75A8-0F467FCAC213}"/>
              </a:ext>
            </a:extLst>
          </p:cNvPr>
          <p:cNvGrpSpPr/>
          <p:nvPr/>
        </p:nvGrpSpPr>
        <p:grpSpPr>
          <a:xfrm>
            <a:off x="385406" y="2851481"/>
            <a:ext cx="5374969" cy="1559845"/>
            <a:chOff x="319547" y="4292756"/>
            <a:chExt cx="8062453" cy="2339767"/>
          </a:xfrm>
        </p:grpSpPr>
        <p:sp>
          <p:nvSpPr>
            <p:cNvPr id="3" name="a">
              <a:extLst>
                <a:ext uri="{FF2B5EF4-FFF2-40B4-BE49-F238E27FC236}">
                  <a16:creationId xmlns:a16="http://schemas.microsoft.com/office/drawing/2014/main" id="{EF361B2F-4AD3-0677-319F-3460F1CEBEA6}"/>
                </a:ext>
              </a:extLst>
            </p:cNvPr>
            <p:cNvSpPr/>
            <p:nvPr/>
          </p:nvSpPr>
          <p:spPr>
            <a:xfrm>
              <a:off x="1078816" y="4457700"/>
              <a:ext cx="7303184" cy="2071397"/>
            </a:xfrm>
            <a:prstGeom prst="roundRect">
              <a:avLst/>
            </a:prstGeom>
            <a:solidFill>
              <a:srgbClr val="D4D5FF"/>
            </a:solidFill>
            <a:ln w="76200">
              <a:solidFill>
                <a:srgbClr val="002795"/>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92">
                <a:defRPr/>
              </a:pPr>
              <a:r>
                <a:rPr lang="en-US" sz="5400" b="1" dirty="0">
                  <a:solidFill>
                    <a:srgbClr val="009999"/>
                  </a:solidFill>
                  <a:latin typeface="Calibri" panose="020F0502020204030204"/>
                </a:rPr>
                <a:t>40 000</a:t>
              </a:r>
              <a:endParaRPr lang="en-US" sz="5400" b="1" dirty="0">
                <a:solidFill>
                  <a:srgbClr val="002795"/>
                </a:solidFill>
                <a:latin typeface="Calibri" panose="020F0502020204030204"/>
              </a:endParaRPr>
            </a:p>
          </p:txBody>
        </p:sp>
        <p:pic>
          <p:nvPicPr>
            <p:cNvPr id="17" name="Picture 4">
              <a:extLst>
                <a:ext uri="{FF2B5EF4-FFF2-40B4-BE49-F238E27FC236}">
                  <a16:creationId xmlns:a16="http://schemas.microsoft.com/office/drawing/2014/main" id="{3A52F71A-6E1C-29E3-B23E-6E0A0B770275}"/>
                </a:ext>
              </a:extLst>
            </p:cNvPr>
            <p:cNvPicPr>
              <a:picLocks noChangeAspect="1"/>
            </p:cNvPicPr>
            <p:nvPr/>
          </p:nvPicPr>
          <p:blipFill>
            <a:blip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319547" y="4292756"/>
              <a:ext cx="2111640" cy="2339767"/>
            </a:xfrm>
            <a:prstGeom prst="rect">
              <a:avLst/>
            </a:prstGeom>
          </p:spPr>
        </p:pic>
      </p:grpSp>
      <p:grpSp>
        <p:nvGrpSpPr>
          <p:cNvPr id="20" name="Group 19">
            <a:extLst>
              <a:ext uri="{FF2B5EF4-FFF2-40B4-BE49-F238E27FC236}">
                <a16:creationId xmlns:a16="http://schemas.microsoft.com/office/drawing/2014/main" id="{48A89EED-70B6-F120-465E-37E1ACC821B7}"/>
              </a:ext>
            </a:extLst>
          </p:cNvPr>
          <p:cNvGrpSpPr/>
          <p:nvPr/>
        </p:nvGrpSpPr>
        <p:grpSpPr>
          <a:xfrm>
            <a:off x="6289825" y="2934328"/>
            <a:ext cx="5308221" cy="1459872"/>
            <a:chOff x="9105900" y="4442090"/>
            <a:chExt cx="7962331" cy="2189808"/>
          </a:xfrm>
        </p:grpSpPr>
        <p:sp>
          <p:nvSpPr>
            <p:cNvPr id="4" name="b">
              <a:extLst>
                <a:ext uri="{FF2B5EF4-FFF2-40B4-BE49-F238E27FC236}">
                  <a16:creationId xmlns:a16="http://schemas.microsoft.com/office/drawing/2014/main" id="{58B2C650-1CC2-929E-B9A9-18C31B8740E5}"/>
                </a:ext>
              </a:extLst>
            </p:cNvPr>
            <p:cNvSpPr/>
            <p:nvPr/>
          </p:nvSpPr>
          <p:spPr>
            <a:xfrm>
              <a:off x="9765047" y="4457700"/>
              <a:ext cx="7303184" cy="2071397"/>
            </a:xfrm>
            <a:prstGeom prst="roundRect">
              <a:avLst/>
            </a:prstGeom>
            <a:solidFill>
              <a:srgbClr val="D4D5FF"/>
            </a:solidFill>
            <a:ln w="76200">
              <a:solidFill>
                <a:srgbClr val="002795"/>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92">
                <a:defRPr/>
              </a:pPr>
              <a:r>
                <a:rPr lang="en-US" sz="5400" b="1" dirty="0">
                  <a:solidFill>
                    <a:srgbClr val="009999"/>
                  </a:solidFill>
                  <a:latin typeface="Calibri" panose="020F0502020204030204"/>
                </a:rPr>
                <a:t>30 000</a:t>
              </a:r>
              <a:endParaRPr lang="en-US" sz="5400" b="1" dirty="0">
                <a:solidFill>
                  <a:srgbClr val="002795"/>
                </a:solidFill>
                <a:latin typeface="Calibri" panose="020F0502020204030204"/>
              </a:endParaRPr>
            </a:p>
          </p:txBody>
        </p:sp>
        <p:pic>
          <p:nvPicPr>
            <p:cNvPr id="18" name="Picture 11">
              <a:extLst>
                <a:ext uri="{FF2B5EF4-FFF2-40B4-BE49-F238E27FC236}">
                  <a16:creationId xmlns:a16="http://schemas.microsoft.com/office/drawing/2014/main" id="{AA202D36-FE70-E9C4-14E5-EEC7E58ABFE5}"/>
                </a:ext>
              </a:extLst>
            </p:cNvPr>
            <p:cNvPicPr>
              <a:picLocks noChangeAspect="1"/>
            </p:cNvPicPr>
            <p:nvPr/>
          </p:nvPicPr>
          <p:blipFill>
            <a:blip r:embed="rId11" cstate="hq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9105900" y="4442090"/>
              <a:ext cx="1968090" cy="2189808"/>
            </a:xfrm>
            <a:prstGeom prst="rect">
              <a:avLst/>
            </a:prstGeom>
          </p:spPr>
        </p:pic>
      </p:grpSp>
      <p:grpSp>
        <p:nvGrpSpPr>
          <p:cNvPr id="24" name="Group 23">
            <a:extLst>
              <a:ext uri="{FF2B5EF4-FFF2-40B4-BE49-F238E27FC236}">
                <a16:creationId xmlns:a16="http://schemas.microsoft.com/office/drawing/2014/main" id="{8F3B9162-783E-4BCC-1BC5-A7955DD08F99}"/>
              </a:ext>
            </a:extLst>
          </p:cNvPr>
          <p:cNvGrpSpPr/>
          <p:nvPr/>
        </p:nvGrpSpPr>
        <p:grpSpPr>
          <a:xfrm>
            <a:off x="359601" y="4892040"/>
            <a:ext cx="5381043" cy="1548808"/>
            <a:chOff x="310435" y="7338060"/>
            <a:chExt cx="8071565" cy="2323212"/>
          </a:xfrm>
        </p:grpSpPr>
        <p:sp>
          <p:nvSpPr>
            <p:cNvPr id="11" name="c">
              <a:extLst>
                <a:ext uri="{FF2B5EF4-FFF2-40B4-BE49-F238E27FC236}">
                  <a16:creationId xmlns:a16="http://schemas.microsoft.com/office/drawing/2014/main" id="{7BBF831F-5501-9367-806D-24D63CE6BB82}"/>
                </a:ext>
              </a:extLst>
            </p:cNvPr>
            <p:cNvSpPr/>
            <p:nvPr/>
          </p:nvSpPr>
          <p:spPr>
            <a:xfrm>
              <a:off x="1078816" y="7429560"/>
              <a:ext cx="7303184" cy="2071397"/>
            </a:xfrm>
            <a:prstGeom prst="roundRect">
              <a:avLst/>
            </a:prstGeom>
            <a:solidFill>
              <a:srgbClr val="D4D5FF"/>
            </a:solidFill>
            <a:ln w="76200">
              <a:solidFill>
                <a:srgbClr val="002795"/>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92">
                <a:defRPr/>
              </a:pPr>
              <a:r>
                <a:rPr lang="en-US" sz="5400" b="1" dirty="0">
                  <a:solidFill>
                    <a:srgbClr val="009999"/>
                  </a:solidFill>
                  <a:latin typeface="Calibri" panose="020F0502020204030204"/>
                </a:rPr>
                <a:t>45 000</a:t>
              </a:r>
              <a:endParaRPr lang="en-US" sz="5400" b="1" dirty="0">
                <a:solidFill>
                  <a:srgbClr val="002795"/>
                </a:solidFill>
                <a:latin typeface="Calibri" panose="020F0502020204030204"/>
              </a:endParaRPr>
            </a:p>
          </p:txBody>
        </p:sp>
        <p:pic>
          <p:nvPicPr>
            <p:cNvPr id="21" name="Picture 12">
              <a:extLst>
                <a:ext uri="{FF2B5EF4-FFF2-40B4-BE49-F238E27FC236}">
                  <a16:creationId xmlns:a16="http://schemas.microsoft.com/office/drawing/2014/main" id="{2EB48C9B-85B6-9CAF-2C1E-56AEF9465E54}"/>
                </a:ext>
              </a:extLst>
            </p:cNvPr>
            <p:cNvPicPr>
              <a:picLocks noChangeAspect="1"/>
            </p:cNvPicPr>
            <p:nvPr/>
          </p:nvPicPr>
          <p:blipFill>
            <a:blip r:embed="rId13" cstate="hqprint">
              <a:extLst>
                <a:ext uri="{28A0092B-C50C-407E-A947-70E740481C1C}">
                  <a14:useLocalDpi xmlns:a14="http://schemas.microsoft.com/office/drawing/2010/main" val="0"/>
                </a:ext>
                <a:ext uri="{96DAC541-7B7A-43D3-8B79-37D633B846F1}">
                  <asvg:svgBlip xmlns:asvg="http://schemas.microsoft.com/office/drawing/2016/SVG/main" r:embed="rId14"/>
                </a:ext>
              </a:extLst>
            </a:blip>
            <a:srcRect/>
            <a:stretch>
              <a:fillRect/>
            </a:stretch>
          </p:blipFill>
          <p:spPr>
            <a:xfrm>
              <a:off x="310435" y="7338060"/>
              <a:ext cx="2128643" cy="2323212"/>
            </a:xfrm>
            <a:prstGeom prst="rect">
              <a:avLst/>
            </a:prstGeom>
          </p:spPr>
        </p:pic>
      </p:grpSp>
      <p:grpSp>
        <p:nvGrpSpPr>
          <p:cNvPr id="23" name="Group 22">
            <a:extLst>
              <a:ext uri="{FF2B5EF4-FFF2-40B4-BE49-F238E27FC236}">
                <a16:creationId xmlns:a16="http://schemas.microsoft.com/office/drawing/2014/main" id="{029C2B4B-B39F-A5A3-576D-3D1C1D40D3C2}"/>
              </a:ext>
            </a:extLst>
          </p:cNvPr>
          <p:cNvGrpSpPr/>
          <p:nvPr/>
        </p:nvGrpSpPr>
        <p:grpSpPr>
          <a:xfrm>
            <a:off x="6289826" y="4902200"/>
            <a:ext cx="5363154" cy="1473200"/>
            <a:chOff x="9023498" y="7402261"/>
            <a:chExt cx="8044731" cy="2209800"/>
          </a:xfrm>
        </p:grpSpPr>
        <p:sp>
          <p:nvSpPr>
            <p:cNvPr id="12" name="d">
              <a:extLst>
                <a:ext uri="{FF2B5EF4-FFF2-40B4-BE49-F238E27FC236}">
                  <a16:creationId xmlns:a16="http://schemas.microsoft.com/office/drawing/2014/main" id="{FFC752B8-A2D1-61FB-BBA2-3041CE152CFD}"/>
                </a:ext>
              </a:extLst>
            </p:cNvPr>
            <p:cNvSpPr/>
            <p:nvPr/>
          </p:nvSpPr>
          <p:spPr>
            <a:xfrm>
              <a:off x="9765045" y="7429559"/>
              <a:ext cx="7303184" cy="2071397"/>
            </a:xfrm>
            <a:prstGeom prst="roundRect">
              <a:avLst/>
            </a:prstGeom>
            <a:solidFill>
              <a:srgbClr val="D4D5FF"/>
            </a:solidFill>
            <a:ln w="76200">
              <a:solidFill>
                <a:srgbClr val="002795"/>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92">
                <a:defRPr/>
              </a:pPr>
              <a:r>
                <a:rPr lang="en-US" sz="5400" b="1" dirty="0">
                  <a:solidFill>
                    <a:srgbClr val="009999"/>
                  </a:solidFill>
                  <a:latin typeface="Calibri" panose="020F0502020204030204"/>
                </a:rPr>
                <a:t>35 000</a:t>
              </a:r>
              <a:endParaRPr lang="en-US" sz="5400" b="1" dirty="0">
                <a:solidFill>
                  <a:srgbClr val="002795"/>
                </a:solidFill>
                <a:latin typeface="Calibri" panose="020F0502020204030204"/>
              </a:endParaRPr>
            </a:p>
          </p:txBody>
        </p:sp>
        <p:pic>
          <p:nvPicPr>
            <p:cNvPr id="22" name="Picture 13">
              <a:extLst>
                <a:ext uri="{FF2B5EF4-FFF2-40B4-BE49-F238E27FC236}">
                  <a16:creationId xmlns:a16="http://schemas.microsoft.com/office/drawing/2014/main" id="{115DBC70-2450-9BC7-4B24-8339B72C4A3E}"/>
                </a:ext>
              </a:extLst>
            </p:cNvPr>
            <p:cNvPicPr>
              <a:picLocks noChangeAspect="1"/>
            </p:cNvPicPr>
            <p:nvPr/>
          </p:nvPicPr>
          <p:blipFill>
            <a:blip r:embed="rId15" cstate="hqprint">
              <a:extLst>
                <a:ext uri="{28A0092B-C50C-407E-A947-70E740481C1C}">
                  <a14:useLocalDpi xmlns:a14="http://schemas.microsoft.com/office/drawing/2010/main" val="0"/>
                </a:ext>
                <a:ext uri="{96DAC541-7B7A-43D3-8B79-37D633B846F1}">
                  <asvg:svgBlip xmlns:asvg="http://schemas.microsoft.com/office/drawing/2016/SVG/main" r:embed="rId16"/>
                </a:ext>
              </a:extLst>
            </a:blip>
            <a:srcRect/>
            <a:stretch>
              <a:fillRect/>
            </a:stretch>
          </p:blipFill>
          <p:spPr>
            <a:xfrm>
              <a:off x="9023498" y="7402261"/>
              <a:ext cx="2010918" cy="2209800"/>
            </a:xfrm>
            <a:prstGeom prst="rect">
              <a:avLst/>
            </a:prstGeom>
          </p:spPr>
        </p:pic>
      </p:grpSp>
      <p:pic>
        <p:nvPicPr>
          <p:cNvPr id="6" name="Đúng">
            <a:extLst>
              <a:ext uri="{FF2B5EF4-FFF2-40B4-BE49-F238E27FC236}">
                <a16:creationId xmlns:a16="http://schemas.microsoft.com/office/drawing/2014/main" id="{D3DA7254-BAEF-E06A-35BB-E86419E540B4}"/>
              </a:ext>
            </a:extLst>
          </p:cNvPr>
          <p:cNvPicPr>
            <a:picLocks noChangeAspect="1"/>
          </p:cNvPicPr>
          <p:nvPr/>
        </p:nvPicPr>
        <p:blipFill>
          <a:blip r:embed="rId17" cstate="print">
            <a:extLst>
              <a:ext uri="{28A0092B-C50C-407E-A947-70E740481C1C}">
                <a14:useLocalDpi xmlns:a14="http://schemas.microsoft.com/office/drawing/2010/main" val="0"/>
              </a:ext>
            </a:extLst>
          </a:blip>
          <a:srcRect/>
          <a:stretch/>
        </p:blipFill>
        <p:spPr>
          <a:xfrm>
            <a:off x="4521200" y="3124200"/>
            <a:ext cx="3370737" cy="3322682"/>
          </a:xfrm>
          <a:prstGeom prst="rect">
            <a:avLst/>
          </a:prstGeom>
        </p:spPr>
      </p:pic>
      <p:pic>
        <p:nvPicPr>
          <p:cNvPr id="13" name="Picture 12">
            <a:hlinkClick r:id="rId18" action="ppaction://hlinksldjump"/>
            <a:extLst>
              <a:ext uri="{FF2B5EF4-FFF2-40B4-BE49-F238E27FC236}">
                <a16:creationId xmlns:a16="http://schemas.microsoft.com/office/drawing/2014/main" id="{521830CF-BF85-EAFB-DED5-DC26A022A907}"/>
              </a:ext>
            </a:extLst>
          </p:cNvPr>
          <p:cNvPicPr>
            <a:picLocks noChangeAspect="1"/>
          </p:cNvPicPr>
          <p:nvPr/>
        </p:nvPicPr>
        <p:blipFill>
          <a:blip r:embed="rId19"/>
          <a:stretch>
            <a:fillRect/>
          </a:stretch>
        </p:blipFill>
        <p:spPr>
          <a:xfrm>
            <a:off x="10463807" y="482600"/>
            <a:ext cx="1476389" cy="1473200"/>
          </a:xfrm>
          <a:prstGeom prst="rect">
            <a:avLst/>
          </a:prstGeom>
        </p:spPr>
      </p:pic>
    </p:spTree>
    <p:extLst>
      <p:ext uri="{BB962C8B-B14F-4D97-AF65-F5344CB8AC3E}">
        <p14:creationId xmlns:p14="http://schemas.microsoft.com/office/powerpoint/2010/main" val="146125438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72000">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14:bounceEnd="72000">
                                          <p:cBhvr additive="base">
                                            <p:cTn id="7" dur="1000" fill="hold"/>
                                            <p:tgtEl>
                                              <p:spTgt spid="19"/>
                                            </p:tgtEl>
                                            <p:attrNameLst>
                                              <p:attrName>ppt_x</p:attrName>
                                            </p:attrNameLst>
                                          </p:cBhvr>
                                          <p:tavLst>
                                            <p:tav tm="0">
                                              <p:val>
                                                <p:strVal val="#ppt_x"/>
                                              </p:val>
                                            </p:tav>
                                            <p:tav tm="100000">
                                              <p:val>
                                                <p:strVal val="#ppt_x"/>
                                              </p:val>
                                            </p:tav>
                                          </p:tavLst>
                                        </p:anim>
                                        <p:anim calcmode="lin" valueType="num" p14:bounceEnd="72000">
                                          <p:cBhvr additive="base">
                                            <p:cTn id="8" dur="10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72000">
                                      <p:stCondLst>
                                        <p:cond delay="500"/>
                                      </p:stCondLst>
                                      <p:childTnLst>
                                        <p:set>
                                          <p:cBhvr>
                                            <p:cTn id="10" dur="1" fill="hold">
                                              <p:stCondLst>
                                                <p:cond delay="0"/>
                                              </p:stCondLst>
                                            </p:cTn>
                                            <p:tgtEl>
                                              <p:spTgt spid="24"/>
                                            </p:tgtEl>
                                            <p:attrNameLst>
                                              <p:attrName>style.visibility</p:attrName>
                                            </p:attrNameLst>
                                          </p:cBhvr>
                                          <p:to>
                                            <p:strVal val="visible"/>
                                          </p:to>
                                        </p:set>
                                        <p:anim calcmode="lin" valueType="num" p14:bounceEnd="72000">
                                          <p:cBhvr additive="base">
                                            <p:cTn id="11" dur="1000" fill="hold"/>
                                            <p:tgtEl>
                                              <p:spTgt spid="24"/>
                                            </p:tgtEl>
                                            <p:attrNameLst>
                                              <p:attrName>ppt_x</p:attrName>
                                            </p:attrNameLst>
                                          </p:cBhvr>
                                          <p:tavLst>
                                            <p:tav tm="0">
                                              <p:val>
                                                <p:strVal val="#ppt_x"/>
                                              </p:val>
                                            </p:tav>
                                            <p:tav tm="100000">
                                              <p:val>
                                                <p:strVal val="#ppt_x"/>
                                              </p:val>
                                            </p:tav>
                                          </p:tavLst>
                                        </p:anim>
                                        <p:anim calcmode="lin" valueType="num" p14:bounceEnd="72000">
                                          <p:cBhvr additive="base">
                                            <p:cTn id="12" dur="1000" fill="hold"/>
                                            <p:tgtEl>
                                              <p:spTgt spid="2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72000">
                                      <p:stCondLst>
                                        <p:cond delay="1000"/>
                                      </p:stCondLst>
                                      <p:childTnLst>
                                        <p:set>
                                          <p:cBhvr>
                                            <p:cTn id="14" dur="1" fill="hold">
                                              <p:stCondLst>
                                                <p:cond delay="0"/>
                                              </p:stCondLst>
                                            </p:cTn>
                                            <p:tgtEl>
                                              <p:spTgt spid="20"/>
                                            </p:tgtEl>
                                            <p:attrNameLst>
                                              <p:attrName>style.visibility</p:attrName>
                                            </p:attrNameLst>
                                          </p:cBhvr>
                                          <p:to>
                                            <p:strVal val="visible"/>
                                          </p:to>
                                        </p:set>
                                        <p:anim calcmode="lin" valueType="num" p14:bounceEnd="72000">
                                          <p:cBhvr additive="base">
                                            <p:cTn id="15" dur="1000" fill="hold"/>
                                            <p:tgtEl>
                                              <p:spTgt spid="20"/>
                                            </p:tgtEl>
                                            <p:attrNameLst>
                                              <p:attrName>ppt_x</p:attrName>
                                            </p:attrNameLst>
                                          </p:cBhvr>
                                          <p:tavLst>
                                            <p:tav tm="0">
                                              <p:val>
                                                <p:strVal val="#ppt_x"/>
                                              </p:val>
                                            </p:tav>
                                            <p:tav tm="100000">
                                              <p:val>
                                                <p:strVal val="#ppt_x"/>
                                              </p:val>
                                            </p:tav>
                                          </p:tavLst>
                                        </p:anim>
                                        <p:anim calcmode="lin" valueType="num" p14:bounceEnd="72000">
                                          <p:cBhvr additive="base">
                                            <p:cTn id="16" dur="10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14:presetBounceEnd="72000">
                                      <p:stCondLst>
                                        <p:cond delay="1500"/>
                                      </p:stCondLst>
                                      <p:childTnLst>
                                        <p:set>
                                          <p:cBhvr>
                                            <p:cTn id="18" dur="1" fill="hold">
                                              <p:stCondLst>
                                                <p:cond delay="0"/>
                                              </p:stCondLst>
                                            </p:cTn>
                                            <p:tgtEl>
                                              <p:spTgt spid="23"/>
                                            </p:tgtEl>
                                            <p:attrNameLst>
                                              <p:attrName>style.visibility</p:attrName>
                                            </p:attrNameLst>
                                          </p:cBhvr>
                                          <p:to>
                                            <p:strVal val="visible"/>
                                          </p:to>
                                        </p:set>
                                        <p:anim calcmode="lin" valueType="num" p14:bounceEnd="72000">
                                          <p:cBhvr additive="base">
                                            <p:cTn id="19" dur="1000" fill="hold"/>
                                            <p:tgtEl>
                                              <p:spTgt spid="23"/>
                                            </p:tgtEl>
                                            <p:attrNameLst>
                                              <p:attrName>ppt_x</p:attrName>
                                            </p:attrNameLst>
                                          </p:cBhvr>
                                          <p:tavLst>
                                            <p:tav tm="0">
                                              <p:val>
                                                <p:strVal val="#ppt_x"/>
                                              </p:val>
                                            </p:tav>
                                            <p:tav tm="100000">
                                              <p:val>
                                                <p:strVal val="#ppt_x"/>
                                              </p:val>
                                            </p:tav>
                                          </p:tavLst>
                                        </p:anim>
                                        <p:anim calcmode="lin" valueType="num" p14:bounceEnd="72000">
                                          <p:cBhvr additive="base">
                                            <p:cTn id="20" dur="1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7"/>
                    </p:tgtEl>
                  </p:cMediaNode>
                </p:audio>
                <p:audio>
                  <p:cMediaNode vol="80000">
                    <p:cTn id="22" fill="hold" display="0">
                      <p:stCondLst>
                        <p:cond delay="indefinite"/>
                      </p:stCondLst>
                      <p:endCondLst>
                        <p:cond evt="onStopAudio" delay="0">
                          <p:tgtEl>
                            <p:sldTgt/>
                          </p:tgtEl>
                        </p:cond>
                      </p:endCondLst>
                    </p:cTn>
                    <p:tgtEl>
                      <p:spTgt spid="8"/>
                    </p:tgtEl>
                  </p:cMediaNode>
                </p:audio>
                <p:audio>
                  <p:cMediaNode vol="80000">
                    <p:cTn id="23" fill="hold" display="0">
                      <p:stCondLst>
                        <p:cond delay="indefinite"/>
                      </p:stCondLst>
                      <p:endCondLst>
                        <p:cond evt="onStopAudio" delay="0">
                          <p:tgtEl>
                            <p:sldTgt/>
                          </p:tgtEl>
                        </p:cond>
                      </p:endCondLst>
                    </p:cTn>
                    <p:tgtEl>
                      <p:spTgt spid="9"/>
                    </p:tgtEl>
                  </p:cMediaNode>
                </p:audio>
                <p:audio>
                  <p:cMediaNode vol="80000">
                    <p:cTn id="24" fill="hold" display="0">
                      <p:stCondLst>
                        <p:cond delay="indefinite"/>
                      </p:stCondLst>
                      <p:endCondLst>
                        <p:cond evt="onStopAudio" delay="0">
                          <p:tgtEl>
                            <p:sldTgt/>
                          </p:tgtEl>
                        </p:cond>
                      </p:endCondLst>
                    </p:cTn>
                    <p:tgtEl>
                      <p:spTgt spid="10"/>
                    </p:tgtEl>
                  </p:cMediaNode>
                </p:audio>
                <p:seq concurrent="1" nextAc="seek">
                  <p:cTn id="25" restart="whenNotActive" fill="hold" evtFilter="cancelBubble" nodeType="interactiveSeq">
                    <p:stCondLst>
                      <p:cond evt="onClick" delay="0">
                        <p:tgtEl>
                          <p:spTgt spid="19"/>
                        </p:tgtEl>
                      </p:cond>
                    </p:stCondLst>
                    <p:endSync evt="end" delay="0">
                      <p:rtn val="all"/>
                    </p:endSync>
                    <p:childTnLst>
                      <p:par>
                        <p:cTn id="26" fill="hold">
                          <p:stCondLst>
                            <p:cond delay="0"/>
                          </p:stCondLst>
                          <p:childTnLst>
                            <p:par>
                              <p:cTn id="27" fill="hold">
                                <p:stCondLst>
                                  <p:cond delay="0"/>
                                </p:stCondLst>
                                <p:childTnLst>
                                  <p:par>
                                    <p:cTn id="28" presetID="1" presetClass="mediacall" presetSubtype="0" fill="hold" nodeType="withEffect">
                                      <p:stCondLst>
                                        <p:cond delay="0"/>
                                      </p:stCondLst>
                                      <p:childTnLst>
                                        <p:cmd type="call" cmd="playFrom(0.0)">
                                          <p:cBhvr>
                                            <p:cTn id="29" dur="5120" fill="hold"/>
                                            <p:tgtEl>
                                              <p:spTgt spid="7"/>
                                            </p:tgtEl>
                                          </p:cBhvr>
                                        </p:cmd>
                                      </p:childTnLst>
                                    </p:cTn>
                                  </p:par>
                                  <p:par>
                                    <p:cTn id="30" presetID="26" presetClass="emph" presetSubtype="0" fill="hold" nodeType="withEffect">
                                      <p:stCondLst>
                                        <p:cond delay="0"/>
                                      </p:stCondLst>
                                      <p:childTnLst>
                                        <p:animEffect transition="out" filter="fade">
                                          <p:cBhvr>
                                            <p:cTn id="31" dur="500" tmFilter="0, 0; .2, .5; .8, .5; 1, 0"/>
                                            <p:tgtEl>
                                              <p:spTgt spid="19"/>
                                            </p:tgtEl>
                                          </p:cBhvr>
                                        </p:animEffect>
                                        <p:animScale>
                                          <p:cBhvr>
                                            <p:cTn id="32" dur="250" autoRev="1" fill="hold"/>
                                            <p:tgtEl>
                                              <p:spTgt spid="19"/>
                                            </p:tgtEl>
                                          </p:cBhvr>
                                          <p:by x="105000" y="105000"/>
                                        </p:animScale>
                                      </p:childTnLst>
                                    </p:cTn>
                                  </p:par>
                                </p:childTnLst>
                              </p:cTn>
                            </p:par>
                          </p:childTnLst>
                        </p:cTn>
                      </p:par>
                    </p:childTnLst>
                  </p:cTn>
                  <p:nextCondLst>
                    <p:cond evt="onClick" delay="0">
                      <p:tgtEl>
                        <p:spTgt spid="19"/>
                      </p:tgtEl>
                    </p:cond>
                  </p:nextCondLst>
                </p:seq>
                <p:seq concurrent="1" nextAc="seek">
                  <p:cTn id="33" restart="whenNotActive" fill="hold" evtFilter="cancelBubble" nodeType="interactiveSeq">
                    <p:stCondLst>
                      <p:cond evt="onClick" delay="0">
                        <p:tgtEl>
                          <p:spTgt spid="24"/>
                        </p:tgtEl>
                      </p:cond>
                    </p:stCondLst>
                    <p:endSync evt="end" delay="0">
                      <p:rtn val="all"/>
                    </p:endSync>
                    <p:childTnLst>
                      <p:par>
                        <p:cTn id="34" fill="hold">
                          <p:stCondLst>
                            <p:cond delay="0"/>
                          </p:stCondLst>
                          <p:childTnLst>
                            <p:par>
                              <p:cTn id="35" fill="hold">
                                <p:stCondLst>
                                  <p:cond delay="0"/>
                                </p:stCondLst>
                                <p:childTnLst>
                                  <p:par>
                                    <p:cTn id="36" presetID="1" presetClass="mediacall" presetSubtype="0" fill="hold" nodeType="withEffect">
                                      <p:stCondLst>
                                        <p:cond delay="0"/>
                                      </p:stCondLst>
                                      <p:childTnLst>
                                        <p:cmd type="call" cmd="playFrom(0.0)">
                                          <p:cBhvr>
                                            <p:cTn id="37" dur="5120" fill="hold"/>
                                            <p:tgtEl>
                                              <p:spTgt spid="10"/>
                                            </p:tgtEl>
                                          </p:cBhvr>
                                        </p:cmd>
                                      </p:childTnLst>
                                    </p:cTn>
                                  </p:par>
                                  <p:par>
                                    <p:cTn id="38" presetID="26" presetClass="emph" presetSubtype="0" fill="hold" nodeType="withEffect">
                                      <p:stCondLst>
                                        <p:cond delay="0"/>
                                      </p:stCondLst>
                                      <p:childTnLst>
                                        <p:animEffect transition="out" filter="fade">
                                          <p:cBhvr>
                                            <p:cTn id="39" dur="500" tmFilter="0, 0; .2, .5; .8, .5; 1, 0"/>
                                            <p:tgtEl>
                                              <p:spTgt spid="24"/>
                                            </p:tgtEl>
                                          </p:cBhvr>
                                        </p:animEffect>
                                        <p:animScale>
                                          <p:cBhvr>
                                            <p:cTn id="40" dur="250" autoRev="1" fill="hold"/>
                                            <p:tgtEl>
                                              <p:spTgt spid="24"/>
                                            </p:tgtEl>
                                          </p:cBhvr>
                                          <p:by x="105000" y="105000"/>
                                        </p:animScale>
                                      </p:childTnLst>
                                    </p:cTn>
                                  </p:par>
                                </p:childTnLst>
                              </p:cTn>
                            </p:par>
                          </p:childTnLst>
                        </p:cTn>
                      </p:par>
                    </p:childTnLst>
                  </p:cTn>
                  <p:nextCondLst>
                    <p:cond evt="onClick" delay="0">
                      <p:tgtEl>
                        <p:spTgt spid="24"/>
                      </p:tgtEl>
                    </p:cond>
                  </p:nextCondLst>
                </p:seq>
                <p:seq concurrent="1" nextAc="seek">
                  <p:cTn id="41" restart="whenNotActive" fill="hold" evtFilter="cancelBubble" nodeType="interactiveSeq">
                    <p:stCondLst>
                      <p:cond evt="onClick" delay="0">
                        <p:tgtEl>
                          <p:spTgt spid="23"/>
                        </p:tgtEl>
                      </p:cond>
                    </p:stCondLst>
                    <p:endSync evt="end" delay="0">
                      <p:rtn val="all"/>
                    </p:endSync>
                    <p:childTnLst>
                      <p:par>
                        <p:cTn id="42" fill="hold">
                          <p:stCondLst>
                            <p:cond delay="0"/>
                          </p:stCondLst>
                          <p:childTnLst>
                            <p:par>
                              <p:cTn id="43" fill="hold">
                                <p:stCondLst>
                                  <p:cond delay="0"/>
                                </p:stCondLst>
                                <p:childTnLst>
                                  <p:par>
                                    <p:cTn id="44" presetID="26" presetClass="emph" presetSubtype="0" fill="hold" nodeType="withEffect">
                                      <p:stCondLst>
                                        <p:cond delay="0"/>
                                      </p:stCondLst>
                                      <p:childTnLst>
                                        <p:animEffect transition="out" filter="fade">
                                          <p:cBhvr>
                                            <p:cTn id="45" dur="500" tmFilter="0, 0; .2, .5; .8, .5; 1, 0"/>
                                            <p:tgtEl>
                                              <p:spTgt spid="23"/>
                                            </p:tgtEl>
                                          </p:cBhvr>
                                        </p:animEffect>
                                        <p:animScale>
                                          <p:cBhvr>
                                            <p:cTn id="46" dur="250" autoRev="1" fill="hold"/>
                                            <p:tgtEl>
                                              <p:spTgt spid="23"/>
                                            </p:tgtEl>
                                          </p:cBhvr>
                                          <p:by x="105000" y="105000"/>
                                        </p:animScale>
                                      </p:childTnLst>
                                    </p:cTn>
                                  </p:par>
                                  <p:par>
                                    <p:cTn id="47" presetID="49" presetClass="entr" presetSubtype="0" decel="100000"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ppt_w</p:attrName>
                                            </p:attrNameLst>
                                          </p:cBhvr>
                                          <p:tavLst>
                                            <p:tav tm="0">
                                              <p:val>
                                                <p:fltVal val="0"/>
                                              </p:val>
                                            </p:tav>
                                            <p:tav tm="100000">
                                              <p:val>
                                                <p:strVal val="#ppt_w"/>
                                              </p:val>
                                            </p:tav>
                                          </p:tavLst>
                                        </p:anim>
                                        <p:anim calcmode="lin" valueType="num">
                                          <p:cBhvr>
                                            <p:cTn id="50" dur="500" fill="hold"/>
                                            <p:tgtEl>
                                              <p:spTgt spid="6"/>
                                            </p:tgtEl>
                                            <p:attrNameLst>
                                              <p:attrName>ppt_h</p:attrName>
                                            </p:attrNameLst>
                                          </p:cBhvr>
                                          <p:tavLst>
                                            <p:tav tm="0">
                                              <p:val>
                                                <p:fltVal val="0"/>
                                              </p:val>
                                            </p:tav>
                                            <p:tav tm="100000">
                                              <p:val>
                                                <p:strVal val="#ppt_h"/>
                                              </p:val>
                                            </p:tav>
                                          </p:tavLst>
                                        </p:anim>
                                        <p:anim calcmode="lin" valueType="num">
                                          <p:cBhvr>
                                            <p:cTn id="51" dur="500" fill="hold"/>
                                            <p:tgtEl>
                                              <p:spTgt spid="6"/>
                                            </p:tgtEl>
                                            <p:attrNameLst>
                                              <p:attrName>style.rotation</p:attrName>
                                            </p:attrNameLst>
                                          </p:cBhvr>
                                          <p:tavLst>
                                            <p:tav tm="0">
                                              <p:val>
                                                <p:fltVal val="360"/>
                                              </p:val>
                                            </p:tav>
                                            <p:tav tm="100000">
                                              <p:val>
                                                <p:fltVal val="0"/>
                                              </p:val>
                                            </p:tav>
                                          </p:tavLst>
                                        </p:anim>
                                        <p:animEffect transition="in" filter="fade">
                                          <p:cBhvr>
                                            <p:cTn id="52" dur="500"/>
                                            <p:tgtEl>
                                              <p:spTgt spid="6"/>
                                            </p:tgtEl>
                                          </p:cBhvr>
                                        </p:animEffect>
                                      </p:childTnLst>
                                    </p:cTn>
                                  </p:par>
                                  <p:par>
                                    <p:cTn id="53" presetID="1" presetClass="mediacall" presetSubtype="0" fill="hold" nodeType="withEffect">
                                      <p:stCondLst>
                                        <p:cond delay="0"/>
                                      </p:stCondLst>
                                      <p:childTnLst>
                                        <p:cmd type="call" cmd="playFrom(0.0)">
                                          <p:cBhvr>
                                            <p:cTn id="54" dur="3448" fill="hold"/>
                                            <p:tgtEl>
                                              <p:spTgt spid="8"/>
                                            </p:tgtEl>
                                          </p:cBhvr>
                                        </p:cmd>
                                      </p:childTnLst>
                                    </p:cTn>
                                  </p:par>
                                  <p:par>
                                    <p:cTn id="55" presetID="32" presetClass="emph" presetSubtype="0" fill="hold" nodeType="withEffect">
                                      <p:stCondLst>
                                        <p:cond delay="200"/>
                                      </p:stCondLst>
                                      <p:childTnLst>
                                        <p:animRot by="120000">
                                          <p:cBhvr>
                                            <p:cTn id="56" dur="100" fill="hold">
                                              <p:stCondLst>
                                                <p:cond delay="0"/>
                                              </p:stCondLst>
                                            </p:cTn>
                                            <p:tgtEl>
                                              <p:spTgt spid="6"/>
                                            </p:tgtEl>
                                            <p:attrNameLst>
                                              <p:attrName>r</p:attrName>
                                            </p:attrNameLst>
                                          </p:cBhvr>
                                        </p:animRot>
                                        <p:animRot by="-240000">
                                          <p:cBhvr>
                                            <p:cTn id="57" dur="200" fill="hold">
                                              <p:stCondLst>
                                                <p:cond delay="200"/>
                                              </p:stCondLst>
                                            </p:cTn>
                                            <p:tgtEl>
                                              <p:spTgt spid="6"/>
                                            </p:tgtEl>
                                            <p:attrNameLst>
                                              <p:attrName>r</p:attrName>
                                            </p:attrNameLst>
                                          </p:cBhvr>
                                        </p:animRot>
                                        <p:animRot by="240000">
                                          <p:cBhvr>
                                            <p:cTn id="58" dur="200" fill="hold">
                                              <p:stCondLst>
                                                <p:cond delay="400"/>
                                              </p:stCondLst>
                                            </p:cTn>
                                            <p:tgtEl>
                                              <p:spTgt spid="6"/>
                                            </p:tgtEl>
                                            <p:attrNameLst>
                                              <p:attrName>r</p:attrName>
                                            </p:attrNameLst>
                                          </p:cBhvr>
                                        </p:animRot>
                                        <p:animRot by="-240000">
                                          <p:cBhvr>
                                            <p:cTn id="59" dur="200" fill="hold">
                                              <p:stCondLst>
                                                <p:cond delay="600"/>
                                              </p:stCondLst>
                                            </p:cTn>
                                            <p:tgtEl>
                                              <p:spTgt spid="6"/>
                                            </p:tgtEl>
                                            <p:attrNameLst>
                                              <p:attrName>r</p:attrName>
                                            </p:attrNameLst>
                                          </p:cBhvr>
                                        </p:animRot>
                                        <p:animRot by="120000">
                                          <p:cBhvr>
                                            <p:cTn id="60" dur="200" fill="hold">
                                              <p:stCondLst>
                                                <p:cond delay="800"/>
                                              </p:stCondLst>
                                            </p:cTn>
                                            <p:tgtEl>
                                              <p:spTgt spid="6"/>
                                            </p:tgtEl>
                                            <p:attrNameLst>
                                              <p:attrName>r</p:attrName>
                                            </p:attrNameLst>
                                          </p:cBhvr>
                                        </p:animRot>
                                      </p:childTnLst>
                                    </p:cTn>
                                  </p:par>
                                  <p:par>
                                    <p:cTn id="61" presetID="31" presetClass="exit" presetSubtype="0" fill="hold" nodeType="withEffect">
                                      <p:stCondLst>
                                        <p:cond delay="200"/>
                                      </p:stCondLst>
                                      <p:childTnLst>
                                        <p:anim calcmode="lin" valueType="num">
                                          <p:cBhvr>
                                            <p:cTn id="62" dur="1000"/>
                                            <p:tgtEl>
                                              <p:spTgt spid="19"/>
                                            </p:tgtEl>
                                            <p:attrNameLst>
                                              <p:attrName>ppt_w</p:attrName>
                                            </p:attrNameLst>
                                          </p:cBhvr>
                                          <p:tavLst>
                                            <p:tav tm="0">
                                              <p:val>
                                                <p:strVal val="ppt_w"/>
                                              </p:val>
                                            </p:tav>
                                            <p:tav tm="100000">
                                              <p:val>
                                                <p:fltVal val="0"/>
                                              </p:val>
                                            </p:tav>
                                          </p:tavLst>
                                        </p:anim>
                                        <p:anim calcmode="lin" valueType="num">
                                          <p:cBhvr>
                                            <p:cTn id="63" dur="1000"/>
                                            <p:tgtEl>
                                              <p:spTgt spid="19"/>
                                            </p:tgtEl>
                                            <p:attrNameLst>
                                              <p:attrName>ppt_h</p:attrName>
                                            </p:attrNameLst>
                                          </p:cBhvr>
                                          <p:tavLst>
                                            <p:tav tm="0">
                                              <p:val>
                                                <p:strVal val="ppt_h"/>
                                              </p:val>
                                            </p:tav>
                                            <p:tav tm="100000">
                                              <p:val>
                                                <p:fltVal val="0"/>
                                              </p:val>
                                            </p:tav>
                                          </p:tavLst>
                                        </p:anim>
                                        <p:anim calcmode="lin" valueType="num">
                                          <p:cBhvr>
                                            <p:cTn id="64" dur="1000"/>
                                            <p:tgtEl>
                                              <p:spTgt spid="19"/>
                                            </p:tgtEl>
                                            <p:attrNameLst>
                                              <p:attrName>style.rotation</p:attrName>
                                            </p:attrNameLst>
                                          </p:cBhvr>
                                          <p:tavLst>
                                            <p:tav tm="0">
                                              <p:val>
                                                <p:fltVal val="0"/>
                                              </p:val>
                                            </p:tav>
                                            <p:tav tm="100000">
                                              <p:val>
                                                <p:fltVal val="90"/>
                                              </p:val>
                                            </p:tav>
                                          </p:tavLst>
                                        </p:anim>
                                        <p:animEffect transition="out" filter="fade">
                                          <p:cBhvr>
                                            <p:cTn id="65" dur="1000"/>
                                            <p:tgtEl>
                                              <p:spTgt spid="19"/>
                                            </p:tgtEl>
                                          </p:cBhvr>
                                        </p:animEffect>
                                        <p:set>
                                          <p:cBhvr>
                                            <p:cTn id="66" dur="1" fill="hold">
                                              <p:stCondLst>
                                                <p:cond delay="999"/>
                                              </p:stCondLst>
                                            </p:cTn>
                                            <p:tgtEl>
                                              <p:spTgt spid="19"/>
                                            </p:tgtEl>
                                            <p:attrNameLst>
                                              <p:attrName>style.visibility</p:attrName>
                                            </p:attrNameLst>
                                          </p:cBhvr>
                                          <p:to>
                                            <p:strVal val="hidden"/>
                                          </p:to>
                                        </p:set>
                                      </p:childTnLst>
                                    </p:cTn>
                                  </p:par>
                                  <p:par>
                                    <p:cTn id="67" presetID="31" presetClass="exit" presetSubtype="0" fill="hold" nodeType="withEffect">
                                      <p:stCondLst>
                                        <p:cond delay="200"/>
                                      </p:stCondLst>
                                      <p:childTnLst>
                                        <p:anim calcmode="lin" valueType="num">
                                          <p:cBhvr>
                                            <p:cTn id="68" dur="1000"/>
                                            <p:tgtEl>
                                              <p:spTgt spid="24"/>
                                            </p:tgtEl>
                                            <p:attrNameLst>
                                              <p:attrName>ppt_w</p:attrName>
                                            </p:attrNameLst>
                                          </p:cBhvr>
                                          <p:tavLst>
                                            <p:tav tm="0">
                                              <p:val>
                                                <p:strVal val="ppt_w"/>
                                              </p:val>
                                            </p:tav>
                                            <p:tav tm="100000">
                                              <p:val>
                                                <p:fltVal val="0"/>
                                              </p:val>
                                            </p:tav>
                                          </p:tavLst>
                                        </p:anim>
                                        <p:anim calcmode="lin" valueType="num">
                                          <p:cBhvr>
                                            <p:cTn id="69" dur="1000"/>
                                            <p:tgtEl>
                                              <p:spTgt spid="24"/>
                                            </p:tgtEl>
                                            <p:attrNameLst>
                                              <p:attrName>ppt_h</p:attrName>
                                            </p:attrNameLst>
                                          </p:cBhvr>
                                          <p:tavLst>
                                            <p:tav tm="0">
                                              <p:val>
                                                <p:strVal val="ppt_h"/>
                                              </p:val>
                                            </p:tav>
                                            <p:tav tm="100000">
                                              <p:val>
                                                <p:fltVal val="0"/>
                                              </p:val>
                                            </p:tav>
                                          </p:tavLst>
                                        </p:anim>
                                        <p:anim calcmode="lin" valueType="num">
                                          <p:cBhvr>
                                            <p:cTn id="70" dur="1000"/>
                                            <p:tgtEl>
                                              <p:spTgt spid="24"/>
                                            </p:tgtEl>
                                            <p:attrNameLst>
                                              <p:attrName>style.rotation</p:attrName>
                                            </p:attrNameLst>
                                          </p:cBhvr>
                                          <p:tavLst>
                                            <p:tav tm="0">
                                              <p:val>
                                                <p:fltVal val="0"/>
                                              </p:val>
                                            </p:tav>
                                            <p:tav tm="100000">
                                              <p:val>
                                                <p:fltVal val="90"/>
                                              </p:val>
                                            </p:tav>
                                          </p:tavLst>
                                        </p:anim>
                                        <p:animEffect transition="out" filter="fade">
                                          <p:cBhvr>
                                            <p:cTn id="71" dur="1000"/>
                                            <p:tgtEl>
                                              <p:spTgt spid="24"/>
                                            </p:tgtEl>
                                          </p:cBhvr>
                                        </p:animEffect>
                                        <p:set>
                                          <p:cBhvr>
                                            <p:cTn id="72" dur="1" fill="hold">
                                              <p:stCondLst>
                                                <p:cond delay="999"/>
                                              </p:stCondLst>
                                            </p:cTn>
                                            <p:tgtEl>
                                              <p:spTgt spid="24"/>
                                            </p:tgtEl>
                                            <p:attrNameLst>
                                              <p:attrName>style.visibility</p:attrName>
                                            </p:attrNameLst>
                                          </p:cBhvr>
                                          <p:to>
                                            <p:strVal val="hidden"/>
                                          </p:to>
                                        </p:set>
                                      </p:childTnLst>
                                    </p:cTn>
                                  </p:par>
                                  <p:par>
                                    <p:cTn id="73" presetID="31" presetClass="exit" presetSubtype="0" fill="hold" nodeType="withEffect">
                                      <p:stCondLst>
                                        <p:cond delay="200"/>
                                      </p:stCondLst>
                                      <p:childTnLst>
                                        <p:anim calcmode="lin" valueType="num">
                                          <p:cBhvr>
                                            <p:cTn id="74" dur="1000"/>
                                            <p:tgtEl>
                                              <p:spTgt spid="20"/>
                                            </p:tgtEl>
                                            <p:attrNameLst>
                                              <p:attrName>ppt_w</p:attrName>
                                            </p:attrNameLst>
                                          </p:cBhvr>
                                          <p:tavLst>
                                            <p:tav tm="0">
                                              <p:val>
                                                <p:strVal val="ppt_w"/>
                                              </p:val>
                                            </p:tav>
                                            <p:tav tm="100000">
                                              <p:val>
                                                <p:fltVal val="0"/>
                                              </p:val>
                                            </p:tav>
                                          </p:tavLst>
                                        </p:anim>
                                        <p:anim calcmode="lin" valueType="num">
                                          <p:cBhvr>
                                            <p:cTn id="75" dur="1000"/>
                                            <p:tgtEl>
                                              <p:spTgt spid="20"/>
                                            </p:tgtEl>
                                            <p:attrNameLst>
                                              <p:attrName>ppt_h</p:attrName>
                                            </p:attrNameLst>
                                          </p:cBhvr>
                                          <p:tavLst>
                                            <p:tav tm="0">
                                              <p:val>
                                                <p:strVal val="ppt_h"/>
                                              </p:val>
                                            </p:tav>
                                            <p:tav tm="100000">
                                              <p:val>
                                                <p:fltVal val="0"/>
                                              </p:val>
                                            </p:tav>
                                          </p:tavLst>
                                        </p:anim>
                                        <p:anim calcmode="lin" valueType="num">
                                          <p:cBhvr>
                                            <p:cTn id="76" dur="1000"/>
                                            <p:tgtEl>
                                              <p:spTgt spid="20"/>
                                            </p:tgtEl>
                                            <p:attrNameLst>
                                              <p:attrName>style.rotation</p:attrName>
                                            </p:attrNameLst>
                                          </p:cBhvr>
                                          <p:tavLst>
                                            <p:tav tm="0">
                                              <p:val>
                                                <p:fltVal val="0"/>
                                              </p:val>
                                            </p:tav>
                                            <p:tav tm="100000">
                                              <p:val>
                                                <p:fltVal val="90"/>
                                              </p:val>
                                            </p:tav>
                                          </p:tavLst>
                                        </p:anim>
                                        <p:animEffect transition="out" filter="fade">
                                          <p:cBhvr>
                                            <p:cTn id="77" dur="1000"/>
                                            <p:tgtEl>
                                              <p:spTgt spid="20"/>
                                            </p:tgtEl>
                                          </p:cBhvr>
                                        </p:animEffect>
                                        <p:set>
                                          <p:cBhvr>
                                            <p:cTn id="78" dur="1" fill="hold">
                                              <p:stCondLst>
                                                <p:cond delay="9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79" restart="whenNotActive" fill="hold" evtFilter="cancelBubble" nodeType="interactiveSeq">
                    <p:stCondLst>
                      <p:cond evt="onClick" delay="0">
                        <p:tgtEl>
                          <p:spTgt spid="20"/>
                        </p:tgtEl>
                      </p:cond>
                    </p:stCondLst>
                    <p:endSync evt="end" delay="0">
                      <p:rtn val="all"/>
                    </p:endSync>
                    <p:childTnLst>
                      <p:par>
                        <p:cTn id="80" fill="hold">
                          <p:stCondLst>
                            <p:cond delay="0"/>
                          </p:stCondLst>
                          <p:childTnLst>
                            <p:par>
                              <p:cTn id="81" fill="hold">
                                <p:stCondLst>
                                  <p:cond delay="0"/>
                                </p:stCondLst>
                                <p:childTnLst>
                                  <p:par>
                                    <p:cTn id="82" presetID="26" presetClass="emph" presetSubtype="0" fill="hold" nodeType="clickEffect">
                                      <p:stCondLst>
                                        <p:cond delay="0"/>
                                      </p:stCondLst>
                                      <p:childTnLst>
                                        <p:animEffect transition="out" filter="fade">
                                          <p:cBhvr>
                                            <p:cTn id="83" dur="500" tmFilter="0, 0; .2, .5; .8, .5; 1, 0"/>
                                            <p:tgtEl>
                                              <p:spTgt spid="20"/>
                                            </p:tgtEl>
                                          </p:cBhvr>
                                        </p:animEffect>
                                        <p:animScale>
                                          <p:cBhvr>
                                            <p:cTn id="84" dur="250" autoRev="1" fill="hold"/>
                                            <p:tgtEl>
                                              <p:spTgt spid="20"/>
                                            </p:tgtEl>
                                          </p:cBhvr>
                                          <p:by x="105000" y="105000"/>
                                        </p:animScale>
                                      </p:childTnLst>
                                    </p:cTn>
                                  </p:par>
                                  <p:par>
                                    <p:cTn id="85" presetID="1" presetClass="mediacall" presetSubtype="0" fill="hold" nodeType="withEffect">
                                      <p:stCondLst>
                                        <p:cond delay="0"/>
                                      </p:stCondLst>
                                      <p:childTnLst>
                                        <p:cmd type="call" cmd="playFrom(0.0)">
                                          <p:cBhvr>
                                            <p:cTn id="86" dur="5120" fill="hold"/>
                                            <p:tgtEl>
                                              <p:spTgt spid="9"/>
                                            </p:tgtEl>
                                          </p:cBhvr>
                                        </p:cmd>
                                      </p:childTnLst>
                                    </p:cTn>
                                  </p:par>
                                </p:childTnLst>
                              </p:cTn>
                            </p:par>
                          </p:childTnLst>
                        </p:cTn>
                      </p:par>
                    </p:childTnLst>
                  </p:cTn>
                  <p:nextCondLst>
                    <p:cond evt="onClick" delay="0">
                      <p:tgtEl>
                        <p:spTgt spid="20"/>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ppt_x"/>
                                              </p:val>
                                            </p:tav>
                                            <p:tav tm="100000">
                                              <p:val>
                                                <p:strVal val="#ppt_x"/>
                                              </p:val>
                                            </p:tav>
                                          </p:tavLst>
                                        </p:anim>
                                        <p:anim calcmode="lin" valueType="num">
                                          <p:cBhvr additive="base">
                                            <p:cTn id="8" dur="10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50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1000" fill="hold"/>
                                            <p:tgtEl>
                                              <p:spTgt spid="24"/>
                                            </p:tgtEl>
                                            <p:attrNameLst>
                                              <p:attrName>ppt_x</p:attrName>
                                            </p:attrNameLst>
                                          </p:cBhvr>
                                          <p:tavLst>
                                            <p:tav tm="0">
                                              <p:val>
                                                <p:strVal val="#ppt_x"/>
                                              </p:val>
                                            </p:tav>
                                            <p:tav tm="100000">
                                              <p:val>
                                                <p:strVal val="#ppt_x"/>
                                              </p:val>
                                            </p:tav>
                                          </p:tavLst>
                                        </p:anim>
                                        <p:anim calcmode="lin" valueType="num">
                                          <p:cBhvr additive="base">
                                            <p:cTn id="12" dur="1000" fill="hold"/>
                                            <p:tgtEl>
                                              <p:spTgt spid="2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100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1000" fill="hold"/>
                                            <p:tgtEl>
                                              <p:spTgt spid="20"/>
                                            </p:tgtEl>
                                            <p:attrNameLst>
                                              <p:attrName>ppt_x</p:attrName>
                                            </p:attrNameLst>
                                          </p:cBhvr>
                                          <p:tavLst>
                                            <p:tav tm="0">
                                              <p:val>
                                                <p:strVal val="#ppt_x"/>
                                              </p:val>
                                            </p:tav>
                                            <p:tav tm="100000">
                                              <p:val>
                                                <p:strVal val="#ppt_x"/>
                                              </p:val>
                                            </p:tav>
                                          </p:tavLst>
                                        </p:anim>
                                        <p:anim calcmode="lin" valueType="num">
                                          <p:cBhvr additive="base">
                                            <p:cTn id="16" dur="10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150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1000" fill="hold"/>
                                            <p:tgtEl>
                                              <p:spTgt spid="23"/>
                                            </p:tgtEl>
                                            <p:attrNameLst>
                                              <p:attrName>ppt_x</p:attrName>
                                            </p:attrNameLst>
                                          </p:cBhvr>
                                          <p:tavLst>
                                            <p:tav tm="0">
                                              <p:val>
                                                <p:strVal val="#ppt_x"/>
                                              </p:val>
                                            </p:tav>
                                            <p:tav tm="100000">
                                              <p:val>
                                                <p:strVal val="#ppt_x"/>
                                              </p:val>
                                            </p:tav>
                                          </p:tavLst>
                                        </p:anim>
                                        <p:anim calcmode="lin" valueType="num">
                                          <p:cBhvr additive="base">
                                            <p:cTn id="20" dur="1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7"/>
                    </p:tgtEl>
                  </p:cMediaNode>
                </p:audio>
                <p:audio>
                  <p:cMediaNode vol="80000">
                    <p:cTn id="22" fill="hold" display="0">
                      <p:stCondLst>
                        <p:cond delay="indefinite"/>
                      </p:stCondLst>
                      <p:endCondLst>
                        <p:cond evt="onStopAudio" delay="0">
                          <p:tgtEl>
                            <p:sldTgt/>
                          </p:tgtEl>
                        </p:cond>
                      </p:endCondLst>
                    </p:cTn>
                    <p:tgtEl>
                      <p:spTgt spid="8"/>
                    </p:tgtEl>
                  </p:cMediaNode>
                </p:audio>
                <p:audio>
                  <p:cMediaNode vol="80000">
                    <p:cTn id="23" fill="hold" display="0">
                      <p:stCondLst>
                        <p:cond delay="indefinite"/>
                      </p:stCondLst>
                      <p:endCondLst>
                        <p:cond evt="onStopAudio" delay="0">
                          <p:tgtEl>
                            <p:sldTgt/>
                          </p:tgtEl>
                        </p:cond>
                      </p:endCondLst>
                    </p:cTn>
                    <p:tgtEl>
                      <p:spTgt spid="9"/>
                    </p:tgtEl>
                  </p:cMediaNode>
                </p:audio>
                <p:audio>
                  <p:cMediaNode vol="80000">
                    <p:cTn id="24" fill="hold" display="0">
                      <p:stCondLst>
                        <p:cond delay="indefinite"/>
                      </p:stCondLst>
                      <p:endCondLst>
                        <p:cond evt="onStopAudio" delay="0">
                          <p:tgtEl>
                            <p:sldTgt/>
                          </p:tgtEl>
                        </p:cond>
                      </p:endCondLst>
                    </p:cTn>
                    <p:tgtEl>
                      <p:spTgt spid="10"/>
                    </p:tgtEl>
                  </p:cMediaNode>
                </p:audio>
                <p:seq concurrent="1" nextAc="seek">
                  <p:cTn id="25" restart="whenNotActive" fill="hold" evtFilter="cancelBubble" nodeType="interactiveSeq">
                    <p:stCondLst>
                      <p:cond evt="onClick" delay="0">
                        <p:tgtEl>
                          <p:spTgt spid="19"/>
                        </p:tgtEl>
                      </p:cond>
                    </p:stCondLst>
                    <p:endSync evt="end" delay="0">
                      <p:rtn val="all"/>
                    </p:endSync>
                    <p:childTnLst>
                      <p:par>
                        <p:cTn id="26" fill="hold">
                          <p:stCondLst>
                            <p:cond delay="0"/>
                          </p:stCondLst>
                          <p:childTnLst>
                            <p:par>
                              <p:cTn id="27" fill="hold">
                                <p:stCondLst>
                                  <p:cond delay="0"/>
                                </p:stCondLst>
                                <p:childTnLst>
                                  <p:par>
                                    <p:cTn id="28" presetID="1" presetClass="mediacall" presetSubtype="0" fill="hold" nodeType="withEffect">
                                      <p:stCondLst>
                                        <p:cond delay="0"/>
                                      </p:stCondLst>
                                      <p:childTnLst>
                                        <p:cmd type="call" cmd="playFrom(0.0)">
                                          <p:cBhvr>
                                            <p:cTn id="29" dur="5120" fill="hold"/>
                                            <p:tgtEl>
                                              <p:spTgt spid="7"/>
                                            </p:tgtEl>
                                          </p:cBhvr>
                                        </p:cmd>
                                      </p:childTnLst>
                                    </p:cTn>
                                  </p:par>
                                  <p:par>
                                    <p:cTn id="30" presetID="26" presetClass="emph" presetSubtype="0" fill="hold" nodeType="withEffect">
                                      <p:stCondLst>
                                        <p:cond delay="0"/>
                                      </p:stCondLst>
                                      <p:childTnLst>
                                        <p:animEffect transition="out" filter="fade">
                                          <p:cBhvr>
                                            <p:cTn id="31" dur="500" tmFilter="0, 0; .2, .5; .8, .5; 1, 0"/>
                                            <p:tgtEl>
                                              <p:spTgt spid="19"/>
                                            </p:tgtEl>
                                          </p:cBhvr>
                                        </p:animEffect>
                                        <p:animScale>
                                          <p:cBhvr>
                                            <p:cTn id="32" dur="250" autoRev="1" fill="hold"/>
                                            <p:tgtEl>
                                              <p:spTgt spid="19"/>
                                            </p:tgtEl>
                                          </p:cBhvr>
                                          <p:by x="105000" y="105000"/>
                                        </p:animScale>
                                      </p:childTnLst>
                                    </p:cTn>
                                  </p:par>
                                </p:childTnLst>
                              </p:cTn>
                            </p:par>
                          </p:childTnLst>
                        </p:cTn>
                      </p:par>
                    </p:childTnLst>
                  </p:cTn>
                  <p:nextCondLst>
                    <p:cond evt="onClick" delay="0">
                      <p:tgtEl>
                        <p:spTgt spid="19"/>
                      </p:tgtEl>
                    </p:cond>
                  </p:nextCondLst>
                </p:seq>
                <p:seq concurrent="1" nextAc="seek">
                  <p:cTn id="33" restart="whenNotActive" fill="hold" evtFilter="cancelBubble" nodeType="interactiveSeq">
                    <p:stCondLst>
                      <p:cond evt="onClick" delay="0">
                        <p:tgtEl>
                          <p:spTgt spid="24"/>
                        </p:tgtEl>
                      </p:cond>
                    </p:stCondLst>
                    <p:endSync evt="end" delay="0">
                      <p:rtn val="all"/>
                    </p:endSync>
                    <p:childTnLst>
                      <p:par>
                        <p:cTn id="34" fill="hold">
                          <p:stCondLst>
                            <p:cond delay="0"/>
                          </p:stCondLst>
                          <p:childTnLst>
                            <p:par>
                              <p:cTn id="35" fill="hold">
                                <p:stCondLst>
                                  <p:cond delay="0"/>
                                </p:stCondLst>
                                <p:childTnLst>
                                  <p:par>
                                    <p:cTn id="36" presetID="1" presetClass="mediacall" presetSubtype="0" fill="hold" nodeType="withEffect">
                                      <p:stCondLst>
                                        <p:cond delay="0"/>
                                      </p:stCondLst>
                                      <p:childTnLst>
                                        <p:cmd type="call" cmd="playFrom(0.0)">
                                          <p:cBhvr>
                                            <p:cTn id="37" dur="5120" fill="hold"/>
                                            <p:tgtEl>
                                              <p:spTgt spid="10"/>
                                            </p:tgtEl>
                                          </p:cBhvr>
                                        </p:cmd>
                                      </p:childTnLst>
                                    </p:cTn>
                                  </p:par>
                                  <p:par>
                                    <p:cTn id="38" presetID="26" presetClass="emph" presetSubtype="0" fill="hold" nodeType="withEffect">
                                      <p:stCondLst>
                                        <p:cond delay="0"/>
                                      </p:stCondLst>
                                      <p:childTnLst>
                                        <p:animEffect transition="out" filter="fade">
                                          <p:cBhvr>
                                            <p:cTn id="39" dur="500" tmFilter="0, 0; .2, .5; .8, .5; 1, 0"/>
                                            <p:tgtEl>
                                              <p:spTgt spid="24"/>
                                            </p:tgtEl>
                                          </p:cBhvr>
                                        </p:animEffect>
                                        <p:animScale>
                                          <p:cBhvr>
                                            <p:cTn id="40" dur="250" autoRev="1" fill="hold"/>
                                            <p:tgtEl>
                                              <p:spTgt spid="24"/>
                                            </p:tgtEl>
                                          </p:cBhvr>
                                          <p:by x="105000" y="105000"/>
                                        </p:animScale>
                                      </p:childTnLst>
                                    </p:cTn>
                                  </p:par>
                                </p:childTnLst>
                              </p:cTn>
                            </p:par>
                          </p:childTnLst>
                        </p:cTn>
                      </p:par>
                    </p:childTnLst>
                  </p:cTn>
                  <p:nextCondLst>
                    <p:cond evt="onClick" delay="0">
                      <p:tgtEl>
                        <p:spTgt spid="24"/>
                      </p:tgtEl>
                    </p:cond>
                  </p:nextCondLst>
                </p:seq>
                <p:seq concurrent="1" nextAc="seek">
                  <p:cTn id="41" restart="whenNotActive" fill="hold" evtFilter="cancelBubble" nodeType="interactiveSeq">
                    <p:stCondLst>
                      <p:cond evt="onClick" delay="0">
                        <p:tgtEl>
                          <p:spTgt spid="23"/>
                        </p:tgtEl>
                      </p:cond>
                    </p:stCondLst>
                    <p:endSync evt="end" delay="0">
                      <p:rtn val="all"/>
                    </p:endSync>
                    <p:childTnLst>
                      <p:par>
                        <p:cTn id="42" fill="hold">
                          <p:stCondLst>
                            <p:cond delay="0"/>
                          </p:stCondLst>
                          <p:childTnLst>
                            <p:par>
                              <p:cTn id="43" fill="hold">
                                <p:stCondLst>
                                  <p:cond delay="0"/>
                                </p:stCondLst>
                                <p:childTnLst>
                                  <p:par>
                                    <p:cTn id="44" presetID="26" presetClass="emph" presetSubtype="0" fill="hold" nodeType="withEffect">
                                      <p:stCondLst>
                                        <p:cond delay="0"/>
                                      </p:stCondLst>
                                      <p:childTnLst>
                                        <p:animEffect transition="out" filter="fade">
                                          <p:cBhvr>
                                            <p:cTn id="45" dur="500" tmFilter="0, 0; .2, .5; .8, .5; 1, 0"/>
                                            <p:tgtEl>
                                              <p:spTgt spid="23"/>
                                            </p:tgtEl>
                                          </p:cBhvr>
                                        </p:animEffect>
                                        <p:animScale>
                                          <p:cBhvr>
                                            <p:cTn id="46" dur="250" autoRev="1" fill="hold"/>
                                            <p:tgtEl>
                                              <p:spTgt spid="23"/>
                                            </p:tgtEl>
                                          </p:cBhvr>
                                          <p:by x="105000" y="105000"/>
                                        </p:animScale>
                                      </p:childTnLst>
                                    </p:cTn>
                                  </p:par>
                                  <p:par>
                                    <p:cTn id="47" presetID="49" presetClass="entr" presetSubtype="0" decel="100000" fill="hold"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ppt_w</p:attrName>
                                            </p:attrNameLst>
                                          </p:cBhvr>
                                          <p:tavLst>
                                            <p:tav tm="0">
                                              <p:val>
                                                <p:fltVal val="0"/>
                                              </p:val>
                                            </p:tav>
                                            <p:tav tm="100000">
                                              <p:val>
                                                <p:strVal val="#ppt_w"/>
                                              </p:val>
                                            </p:tav>
                                          </p:tavLst>
                                        </p:anim>
                                        <p:anim calcmode="lin" valueType="num">
                                          <p:cBhvr>
                                            <p:cTn id="50" dur="500" fill="hold"/>
                                            <p:tgtEl>
                                              <p:spTgt spid="6"/>
                                            </p:tgtEl>
                                            <p:attrNameLst>
                                              <p:attrName>ppt_h</p:attrName>
                                            </p:attrNameLst>
                                          </p:cBhvr>
                                          <p:tavLst>
                                            <p:tav tm="0">
                                              <p:val>
                                                <p:fltVal val="0"/>
                                              </p:val>
                                            </p:tav>
                                            <p:tav tm="100000">
                                              <p:val>
                                                <p:strVal val="#ppt_h"/>
                                              </p:val>
                                            </p:tav>
                                          </p:tavLst>
                                        </p:anim>
                                        <p:anim calcmode="lin" valueType="num">
                                          <p:cBhvr>
                                            <p:cTn id="51" dur="500" fill="hold"/>
                                            <p:tgtEl>
                                              <p:spTgt spid="6"/>
                                            </p:tgtEl>
                                            <p:attrNameLst>
                                              <p:attrName>style.rotation</p:attrName>
                                            </p:attrNameLst>
                                          </p:cBhvr>
                                          <p:tavLst>
                                            <p:tav tm="0">
                                              <p:val>
                                                <p:fltVal val="360"/>
                                              </p:val>
                                            </p:tav>
                                            <p:tav tm="100000">
                                              <p:val>
                                                <p:fltVal val="0"/>
                                              </p:val>
                                            </p:tav>
                                          </p:tavLst>
                                        </p:anim>
                                        <p:animEffect transition="in" filter="fade">
                                          <p:cBhvr>
                                            <p:cTn id="52" dur="500"/>
                                            <p:tgtEl>
                                              <p:spTgt spid="6"/>
                                            </p:tgtEl>
                                          </p:cBhvr>
                                        </p:animEffect>
                                      </p:childTnLst>
                                    </p:cTn>
                                  </p:par>
                                  <p:par>
                                    <p:cTn id="53" presetID="1" presetClass="mediacall" presetSubtype="0" fill="hold" nodeType="withEffect">
                                      <p:stCondLst>
                                        <p:cond delay="0"/>
                                      </p:stCondLst>
                                      <p:childTnLst>
                                        <p:cmd type="call" cmd="playFrom(0.0)">
                                          <p:cBhvr>
                                            <p:cTn id="54" dur="3448" fill="hold"/>
                                            <p:tgtEl>
                                              <p:spTgt spid="8"/>
                                            </p:tgtEl>
                                          </p:cBhvr>
                                        </p:cmd>
                                      </p:childTnLst>
                                    </p:cTn>
                                  </p:par>
                                  <p:par>
                                    <p:cTn id="55" presetID="32" presetClass="emph" presetSubtype="0" fill="hold" nodeType="withEffect">
                                      <p:stCondLst>
                                        <p:cond delay="200"/>
                                      </p:stCondLst>
                                      <p:childTnLst>
                                        <p:animRot by="120000">
                                          <p:cBhvr>
                                            <p:cTn id="56" dur="100" fill="hold">
                                              <p:stCondLst>
                                                <p:cond delay="0"/>
                                              </p:stCondLst>
                                            </p:cTn>
                                            <p:tgtEl>
                                              <p:spTgt spid="6"/>
                                            </p:tgtEl>
                                            <p:attrNameLst>
                                              <p:attrName>r</p:attrName>
                                            </p:attrNameLst>
                                          </p:cBhvr>
                                        </p:animRot>
                                        <p:animRot by="-240000">
                                          <p:cBhvr>
                                            <p:cTn id="57" dur="200" fill="hold">
                                              <p:stCondLst>
                                                <p:cond delay="200"/>
                                              </p:stCondLst>
                                            </p:cTn>
                                            <p:tgtEl>
                                              <p:spTgt spid="6"/>
                                            </p:tgtEl>
                                            <p:attrNameLst>
                                              <p:attrName>r</p:attrName>
                                            </p:attrNameLst>
                                          </p:cBhvr>
                                        </p:animRot>
                                        <p:animRot by="240000">
                                          <p:cBhvr>
                                            <p:cTn id="58" dur="200" fill="hold">
                                              <p:stCondLst>
                                                <p:cond delay="400"/>
                                              </p:stCondLst>
                                            </p:cTn>
                                            <p:tgtEl>
                                              <p:spTgt spid="6"/>
                                            </p:tgtEl>
                                            <p:attrNameLst>
                                              <p:attrName>r</p:attrName>
                                            </p:attrNameLst>
                                          </p:cBhvr>
                                        </p:animRot>
                                        <p:animRot by="-240000">
                                          <p:cBhvr>
                                            <p:cTn id="59" dur="200" fill="hold">
                                              <p:stCondLst>
                                                <p:cond delay="600"/>
                                              </p:stCondLst>
                                            </p:cTn>
                                            <p:tgtEl>
                                              <p:spTgt spid="6"/>
                                            </p:tgtEl>
                                            <p:attrNameLst>
                                              <p:attrName>r</p:attrName>
                                            </p:attrNameLst>
                                          </p:cBhvr>
                                        </p:animRot>
                                        <p:animRot by="120000">
                                          <p:cBhvr>
                                            <p:cTn id="60" dur="200" fill="hold">
                                              <p:stCondLst>
                                                <p:cond delay="800"/>
                                              </p:stCondLst>
                                            </p:cTn>
                                            <p:tgtEl>
                                              <p:spTgt spid="6"/>
                                            </p:tgtEl>
                                            <p:attrNameLst>
                                              <p:attrName>r</p:attrName>
                                            </p:attrNameLst>
                                          </p:cBhvr>
                                        </p:animRot>
                                      </p:childTnLst>
                                    </p:cTn>
                                  </p:par>
                                  <p:par>
                                    <p:cTn id="61" presetID="31" presetClass="exit" presetSubtype="0" fill="hold" nodeType="withEffect">
                                      <p:stCondLst>
                                        <p:cond delay="200"/>
                                      </p:stCondLst>
                                      <p:childTnLst>
                                        <p:anim calcmode="lin" valueType="num">
                                          <p:cBhvr>
                                            <p:cTn id="62" dur="1000"/>
                                            <p:tgtEl>
                                              <p:spTgt spid="19"/>
                                            </p:tgtEl>
                                            <p:attrNameLst>
                                              <p:attrName>ppt_w</p:attrName>
                                            </p:attrNameLst>
                                          </p:cBhvr>
                                          <p:tavLst>
                                            <p:tav tm="0">
                                              <p:val>
                                                <p:strVal val="ppt_w"/>
                                              </p:val>
                                            </p:tav>
                                            <p:tav tm="100000">
                                              <p:val>
                                                <p:fltVal val="0"/>
                                              </p:val>
                                            </p:tav>
                                          </p:tavLst>
                                        </p:anim>
                                        <p:anim calcmode="lin" valueType="num">
                                          <p:cBhvr>
                                            <p:cTn id="63" dur="1000"/>
                                            <p:tgtEl>
                                              <p:spTgt spid="19"/>
                                            </p:tgtEl>
                                            <p:attrNameLst>
                                              <p:attrName>ppt_h</p:attrName>
                                            </p:attrNameLst>
                                          </p:cBhvr>
                                          <p:tavLst>
                                            <p:tav tm="0">
                                              <p:val>
                                                <p:strVal val="ppt_h"/>
                                              </p:val>
                                            </p:tav>
                                            <p:tav tm="100000">
                                              <p:val>
                                                <p:fltVal val="0"/>
                                              </p:val>
                                            </p:tav>
                                          </p:tavLst>
                                        </p:anim>
                                        <p:anim calcmode="lin" valueType="num">
                                          <p:cBhvr>
                                            <p:cTn id="64" dur="1000"/>
                                            <p:tgtEl>
                                              <p:spTgt spid="19"/>
                                            </p:tgtEl>
                                            <p:attrNameLst>
                                              <p:attrName>style.rotation</p:attrName>
                                            </p:attrNameLst>
                                          </p:cBhvr>
                                          <p:tavLst>
                                            <p:tav tm="0">
                                              <p:val>
                                                <p:fltVal val="0"/>
                                              </p:val>
                                            </p:tav>
                                            <p:tav tm="100000">
                                              <p:val>
                                                <p:fltVal val="90"/>
                                              </p:val>
                                            </p:tav>
                                          </p:tavLst>
                                        </p:anim>
                                        <p:animEffect transition="out" filter="fade">
                                          <p:cBhvr>
                                            <p:cTn id="65" dur="1000"/>
                                            <p:tgtEl>
                                              <p:spTgt spid="19"/>
                                            </p:tgtEl>
                                          </p:cBhvr>
                                        </p:animEffect>
                                        <p:set>
                                          <p:cBhvr>
                                            <p:cTn id="66" dur="1" fill="hold">
                                              <p:stCondLst>
                                                <p:cond delay="999"/>
                                              </p:stCondLst>
                                            </p:cTn>
                                            <p:tgtEl>
                                              <p:spTgt spid="19"/>
                                            </p:tgtEl>
                                            <p:attrNameLst>
                                              <p:attrName>style.visibility</p:attrName>
                                            </p:attrNameLst>
                                          </p:cBhvr>
                                          <p:to>
                                            <p:strVal val="hidden"/>
                                          </p:to>
                                        </p:set>
                                      </p:childTnLst>
                                    </p:cTn>
                                  </p:par>
                                  <p:par>
                                    <p:cTn id="67" presetID="31" presetClass="exit" presetSubtype="0" fill="hold" nodeType="withEffect">
                                      <p:stCondLst>
                                        <p:cond delay="200"/>
                                      </p:stCondLst>
                                      <p:childTnLst>
                                        <p:anim calcmode="lin" valueType="num">
                                          <p:cBhvr>
                                            <p:cTn id="68" dur="1000"/>
                                            <p:tgtEl>
                                              <p:spTgt spid="24"/>
                                            </p:tgtEl>
                                            <p:attrNameLst>
                                              <p:attrName>ppt_w</p:attrName>
                                            </p:attrNameLst>
                                          </p:cBhvr>
                                          <p:tavLst>
                                            <p:tav tm="0">
                                              <p:val>
                                                <p:strVal val="ppt_w"/>
                                              </p:val>
                                            </p:tav>
                                            <p:tav tm="100000">
                                              <p:val>
                                                <p:fltVal val="0"/>
                                              </p:val>
                                            </p:tav>
                                          </p:tavLst>
                                        </p:anim>
                                        <p:anim calcmode="lin" valueType="num">
                                          <p:cBhvr>
                                            <p:cTn id="69" dur="1000"/>
                                            <p:tgtEl>
                                              <p:spTgt spid="24"/>
                                            </p:tgtEl>
                                            <p:attrNameLst>
                                              <p:attrName>ppt_h</p:attrName>
                                            </p:attrNameLst>
                                          </p:cBhvr>
                                          <p:tavLst>
                                            <p:tav tm="0">
                                              <p:val>
                                                <p:strVal val="ppt_h"/>
                                              </p:val>
                                            </p:tav>
                                            <p:tav tm="100000">
                                              <p:val>
                                                <p:fltVal val="0"/>
                                              </p:val>
                                            </p:tav>
                                          </p:tavLst>
                                        </p:anim>
                                        <p:anim calcmode="lin" valueType="num">
                                          <p:cBhvr>
                                            <p:cTn id="70" dur="1000"/>
                                            <p:tgtEl>
                                              <p:spTgt spid="24"/>
                                            </p:tgtEl>
                                            <p:attrNameLst>
                                              <p:attrName>style.rotation</p:attrName>
                                            </p:attrNameLst>
                                          </p:cBhvr>
                                          <p:tavLst>
                                            <p:tav tm="0">
                                              <p:val>
                                                <p:fltVal val="0"/>
                                              </p:val>
                                            </p:tav>
                                            <p:tav tm="100000">
                                              <p:val>
                                                <p:fltVal val="90"/>
                                              </p:val>
                                            </p:tav>
                                          </p:tavLst>
                                        </p:anim>
                                        <p:animEffect transition="out" filter="fade">
                                          <p:cBhvr>
                                            <p:cTn id="71" dur="1000"/>
                                            <p:tgtEl>
                                              <p:spTgt spid="24"/>
                                            </p:tgtEl>
                                          </p:cBhvr>
                                        </p:animEffect>
                                        <p:set>
                                          <p:cBhvr>
                                            <p:cTn id="72" dur="1" fill="hold">
                                              <p:stCondLst>
                                                <p:cond delay="999"/>
                                              </p:stCondLst>
                                            </p:cTn>
                                            <p:tgtEl>
                                              <p:spTgt spid="24"/>
                                            </p:tgtEl>
                                            <p:attrNameLst>
                                              <p:attrName>style.visibility</p:attrName>
                                            </p:attrNameLst>
                                          </p:cBhvr>
                                          <p:to>
                                            <p:strVal val="hidden"/>
                                          </p:to>
                                        </p:set>
                                      </p:childTnLst>
                                    </p:cTn>
                                  </p:par>
                                  <p:par>
                                    <p:cTn id="73" presetID="31" presetClass="exit" presetSubtype="0" fill="hold" nodeType="withEffect">
                                      <p:stCondLst>
                                        <p:cond delay="200"/>
                                      </p:stCondLst>
                                      <p:childTnLst>
                                        <p:anim calcmode="lin" valueType="num">
                                          <p:cBhvr>
                                            <p:cTn id="74" dur="1000"/>
                                            <p:tgtEl>
                                              <p:spTgt spid="20"/>
                                            </p:tgtEl>
                                            <p:attrNameLst>
                                              <p:attrName>ppt_w</p:attrName>
                                            </p:attrNameLst>
                                          </p:cBhvr>
                                          <p:tavLst>
                                            <p:tav tm="0">
                                              <p:val>
                                                <p:strVal val="ppt_w"/>
                                              </p:val>
                                            </p:tav>
                                            <p:tav tm="100000">
                                              <p:val>
                                                <p:fltVal val="0"/>
                                              </p:val>
                                            </p:tav>
                                          </p:tavLst>
                                        </p:anim>
                                        <p:anim calcmode="lin" valueType="num">
                                          <p:cBhvr>
                                            <p:cTn id="75" dur="1000"/>
                                            <p:tgtEl>
                                              <p:spTgt spid="20"/>
                                            </p:tgtEl>
                                            <p:attrNameLst>
                                              <p:attrName>ppt_h</p:attrName>
                                            </p:attrNameLst>
                                          </p:cBhvr>
                                          <p:tavLst>
                                            <p:tav tm="0">
                                              <p:val>
                                                <p:strVal val="ppt_h"/>
                                              </p:val>
                                            </p:tav>
                                            <p:tav tm="100000">
                                              <p:val>
                                                <p:fltVal val="0"/>
                                              </p:val>
                                            </p:tav>
                                          </p:tavLst>
                                        </p:anim>
                                        <p:anim calcmode="lin" valueType="num">
                                          <p:cBhvr>
                                            <p:cTn id="76" dur="1000"/>
                                            <p:tgtEl>
                                              <p:spTgt spid="20"/>
                                            </p:tgtEl>
                                            <p:attrNameLst>
                                              <p:attrName>style.rotation</p:attrName>
                                            </p:attrNameLst>
                                          </p:cBhvr>
                                          <p:tavLst>
                                            <p:tav tm="0">
                                              <p:val>
                                                <p:fltVal val="0"/>
                                              </p:val>
                                            </p:tav>
                                            <p:tav tm="100000">
                                              <p:val>
                                                <p:fltVal val="90"/>
                                              </p:val>
                                            </p:tav>
                                          </p:tavLst>
                                        </p:anim>
                                        <p:animEffect transition="out" filter="fade">
                                          <p:cBhvr>
                                            <p:cTn id="77" dur="1000"/>
                                            <p:tgtEl>
                                              <p:spTgt spid="20"/>
                                            </p:tgtEl>
                                          </p:cBhvr>
                                        </p:animEffect>
                                        <p:set>
                                          <p:cBhvr>
                                            <p:cTn id="78" dur="1" fill="hold">
                                              <p:stCondLst>
                                                <p:cond delay="9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79" restart="whenNotActive" fill="hold" evtFilter="cancelBubble" nodeType="interactiveSeq">
                    <p:stCondLst>
                      <p:cond evt="onClick" delay="0">
                        <p:tgtEl>
                          <p:spTgt spid="20"/>
                        </p:tgtEl>
                      </p:cond>
                    </p:stCondLst>
                    <p:endSync evt="end" delay="0">
                      <p:rtn val="all"/>
                    </p:endSync>
                    <p:childTnLst>
                      <p:par>
                        <p:cTn id="80" fill="hold">
                          <p:stCondLst>
                            <p:cond delay="0"/>
                          </p:stCondLst>
                          <p:childTnLst>
                            <p:par>
                              <p:cTn id="81" fill="hold">
                                <p:stCondLst>
                                  <p:cond delay="0"/>
                                </p:stCondLst>
                                <p:childTnLst>
                                  <p:par>
                                    <p:cTn id="82" presetID="26" presetClass="emph" presetSubtype="0" fill="hold" nodeType="clickEffect">
                                      <p:stCondLst>
                                        <p:cond delay="0"/>
                                      </p:stCondLst>
                                      <p:childTnLst>
                                        <p:animEffect transition="out" filter="fade">
                                          <p:cBhvr>
                                            <p:cTn id="83" dur="500" tmFilter="0, 0; .2, .5; .8, .5; 1, 0"/>
                                            <p:tgtEl>
                                              <p:spTgt spid="20"/>
                                            </p:tgtEl>
                                          </p:cBhvr>
                                        </p:animEffect>
                                        <p:animScale>
                                          <p:cBhvr>
                                            <p:cTn id="84" dur="250" autoRev="1" fill="hold"/>
                                            <p:tgtEl>
                                              <p:spTgt spid="20"/>
                                            </p:tgtEl>
                                          </p:cBhvr>
                                          <p:by x="105000" y="105000"/>
                                        </p:animScale>
                                      </p:childTnLst>
                                    </p:cTn>
                                  </p:par>
                                  <p:par>
                                    <p:cTn id="85" presetID="1" presetClass="mediacall" presetSubtype="0" fill="hold" nodeType="withEffect">
                                      <p:stCondLst>
                                        <p:cond delay="0"/>
                                      </p:stCondLst>
                                      <p:childTnLst>
                                        <p:cmd type="call" cmd="playFrom(0.0)">
                                          <p:cBhvr>
                                            <p:cTn id="86" dur="5120" fill="hold"/>
                                            <p:tgtEl>
                                              <p:spTgt spid="9"/>
                                            </p:tgtEl>
                                          </p:cBhvr>
                                        </p:cmd>
                                      </p:childTnLst>
                                    </p:cTn>
                                  </p:par>
                                </p:childTnLst>
                              </p:cTn>
                            </p:par>
                          </p:childTnLst>
                        </p:cTn>
                      </p:par>
                    </p:childTnLst>
                  </p:cTn>
                  <p:nextCondLst>
                    <p:cond evt="onClick" delay="0">
                      <p:tgtEl>
                        <p:spTgt spid="20"/>
                      </p:tgtEl>
                    </p:cond>
                  </p:nextCondLst>
                </p:seq>
              </p:childTnLst>
            </p:cTn>
          </p:par>
        </p:tn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0D430D0-9E90-9E69-FE2D-E9D3B9DD8848}"/>
              </a:ext>
            </a:extLst>
          </p:cNvPr>
          <p:cNvPicPr>
            <a:picLocks noChangeAspect="1"/>
          </p:cNvPicPr>
          <p:nvPr/>
        </p:nvPicPr>
        <p:blipFill rotWithShape="1">
          <a:blip r:embed="rId7"/>
          <a:srcRect t="5171"/>
          <a:stretch/>
        </p:blipFill>
        <p:spPr>
          <a:xfrm>
            <a:off x="0" y="1"/>
            <a:ext cx="12192000" cy="6867737"/>
          </a:xfrm>
          <a:prstGeom prst="rect">
            <a:avLst/>
          </a:prstGeom>
        </p:spPr>
      </p:pic>
      <p:pic>
        <p:nvPicPr>
          <p:cNvPr id="7" name="Am-thanh-tra-loi-sai-www_tiengdong_com">
            <a:hlinkClick r:id="" action="ppaction://media"/>
            <a:extLst>
              <a:ext uri="{FF2B5EF4-FFF2-40B4-BE49-F238E27FC236}">
                <a16:creationId xmlns:a16="http://schemas.microsoft.com/office/drawing/2014/main" id="{4163A70C-DB01-F607-4FC1-C58887BC724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7477" y="632985"/>
            <a:ext cx="487363" cy="487363"/>
          </a:xfrm>
          <a:prstGeom prst="rect">
            <a:avLst/>
          </a:prstGeom>
        </p:spPr>
      </p:pic>
      <p:pic>
        <p:nvPicPr>
          <p:cNvPr id="8" name="Tieng-tinh-tinh-www_nhacchuongvui_com">
            <a:hlinkClick r:id="" action="ppaction://media"/>
            <a:extLst>
              <a:ext uri="{FF2B5EF4-FFF2-40B4-BE49-F238E27FC236}">
                <a16:creationId xmlns:a16="http://schemas.microsoft.com/office/drawing/2014/main" id="{41B5E192-8878-79AD-AA7C-0DB6FFE05061}"/>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1110107" y="-242118"/>
            <a:ext cx="487363" cy="487363"/>
          </a:xfrm>
          <a:prstGeom prst="rect">
            <a:avLst/>
          </a:prstGeom>
        </p:spPr>
      </p:pic>
      <p:pic>
        <p:nvPicPr>
          <p:cNvPr id="9" name="Am-thanh-tra-loi-sai-www_tiengdong_com">
            <a:hlinkClick r:id="" action="ppaction://media"/>
            <a:extLst>
              <a:ext uri="{FF2B5EF4-FFF2-40B4-BE49-F238E27FC236}">
                <a16:creationId xmlns:a16="http://schemas.microsoft.com/office/drawing/2014/main" id="{4B0138DD-0368-070C-08C8-8E86EA262EB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7477" y="1407241"/>
            <a:ext cx="487363" cy="487363"/>
          </a:xfrm>
          <a:prstGeom prst="rect">
            <a:avLst/>
          </a:prstGeom>
        </p:spPr>
      </p:pic>
      <p:pic>
        <p:nvPicPr>
          <p:cNvPr id="10" name="Am-thanh-tra-loi-sai-www_tiengdong_com">
            <a:hlinkClick r:id="" action="ppaction://media"/>
            <a:extLst>
              <a:ext uri="{FF2B5EF4-FFF2-40B4-BE49-F238E27FC236}">
                <a16:creationId xmlns:a16="http://schemas.microsoft.com/office/drawing/2014/main" id="{ABF6ECE7-CB0E-3FF7-B6BE-CF3DC95D677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47477" y="2181497"/>
            <a:ext cx="487363" cy="487363"/>
          </a:xfrm>
          <a:prstGeom prst="rect">
            <a:avLst/>
          </a:prstGeom>
        </p:spPr>
      </p:pic>
      <p:sp>
        <p:nvSpPr>
          <p:cNvPr id="15" name="Rectangle: Beveled 14">
            <a:extLst>
              <a:ext uri="{FF2B5EF4-FFF2-40B4-BE49-F238E27FC236}">
                <a16:creationId xmlns:a16="http://schemas.microsoft.com/office/drawing/2014/main" id="{FD62DB9F-5EEB-6A95-E6D4-B6F564FF1F5F}"/>
              </a:ext>
            </a:extLst>
          </p:cNvPr>
          <p:cNvSpPr/>
          <p:nvPr/>
        </p:nvSpPr>
        <p:spPr>
          <a:xfrm>
            <a:off x="762000" y="482600"/>
            <a:ext cx="10617200" cy="1778000"/>
          </a:xfrm>
          <a:prstGeom prst="bevel">
            <a:avLst/>
          </a:prstGeom>
          <a:solidFill>
            <a:srgbClr val="E6FFCD"/>
          </a:solid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46">
              <a:defRPr/>
            </a:pPr>
            <a:r>
              <a:rPr lang="en-US" sz="4400" b="1" dirty="0" err="1">
                <a:solidFill>
                  <a:srgbClr val="002060"/>
                </a:solidFill>
                <a:latin typeface="Cambria" panose="02040503050406030204" pitchFamily="18" charset="0"/>
                <a:ea typeface="Cambria" panose="02040503050406030204" pitchFamily="18" charset="0"/>
                <a:cs typeface="Calibri" panose="020F0502020204030204" pitchFamily="34" charset="0"/>
              </a:rPr>
              <a:t>Kết</a:t>
            </a:r>
            <a:r>
              <a:rPr lang="en-US" sz="4400" b="1" dirty="0">
                <a:solidFill>
                  <a:srgbClr val="002060"/>
                </a:solidFill>
                <a:latin typeface="Cambria" panose="02040503050406030204" pitchFamily="18" charset="0"/>
                <a:ea typeface="Cambria" panose="02040503050406030204" pitchFamily="18" charset="0"/>
                <a:cs typeface="Calibri" panose="020F0502020204030204" pitchFamily="34" charset="0"/>
              </a:rPr>
              <a:t> </a:t>
            </a:r>
            <a:r>
              <a:rPr lang="en-US" sz="4400" b="1" dirty="0" err="1">
                <a:solidFill>
                  <a:srgbClr val="002060"/>
                </a:solidFill>
                <a:latin typeface="Cambria" panose="02040503050406030204" pitchFamily="18" charset="0"/>
                <a:ea typeface="Cambria" panose="02040503050406030204" pitchFamily="18" charset="0"/>
                <a:cs typeface="Calibri" panose="020F0502020204030204" pitchFamily="34" charset="0"/>
              </a:rPr>
              <a:t>quả</a:t>
            </a:r>
            <a:r>
              <a:rPr lang="en-US" sz="4400" b="1" dirty="0">
                <a:solidFill>
                  <a:srgbClr val="002060"/>
                </a:solidFill>
                <a:latin typeface="Cambria" panose="02040503050406030204" pitchFamily="18" charset="0"/>
                <a:ea typeface="Cambria" panose="02040503050406030204" pitchFamily="18" charset="0"/>
                <a:cs typeface="Calibri" panose="020F0502020204030204" pitchFamily="34" charset="0"/>
              </a:rPr>
              <a:t> </a:t>
            </a:r>
            <a:r>
              <a:rPr lang="en-US" sz="4400" b="1" dirty="0" err="1">
                <a:solidFill>
                  <a:srgbClr val="002060"/>
                </a:solidFill>
                <a:latin typeface="Cambria" panose="02040503050406030204" pitchFamily="18" charset="0"/>
                <a:ea typeface="Cambria" panose="02040503050406030204" pitchFamily="18" charset="0"/>
                <a:cs typeface="Calibri" panose="020F0502020204030204" pitchFamily="34" charset="0"/>
              </a:rPr>
              <a:t>của</a:t>
            </a:r>
            <a:r>
              <a:rPr lang="en-US" sz="4400" b="1" dirty="0">
                <a:solidFill>
                  <a:srgbClr val="002060"/>
                </a:solidFill>
                <a:latin typeface="Cambria" panose="02040503050406030204" pitchFamily="18" charset="0"/>
                <a:ea typeface="Cambria" panose="02040503050406030204" pitchFamily="18" charset="0"/>
                <a:cs typeface="Calibri" panose="020F0502020204030204" pitchFamily="34" charset="0"/>
              </a:rPr>
              <a:t> </a:t>
            </a:r>
            <a:r>
              <a:rPr lang="en-US" sz="4400" b="1" dirty="0" err="1">
                <a:solidFill>
                  <a:srgbClr val="002060"/>
                </a:solidFill>
                <a:latin typeface="Cambria" panose="02040503050406030204" pitchFamily="18" charset="0"/>
                <a:ea typeface="Cambria" panose="02040503050406030204" pitchFamily="18" charset="0"/>
                <a:cs typeface="Calibri" panose="020F0502020204030204" pitchFamily="34" charset="0"/>
              </a:rPr>
              <a:t>phép</a:t>
            </a:r>
            <a:r>
              <a:rPr lang="en-US" sz="4400" b="1" dirty="0">
                <a:solidFill>
                  <a:srgbClr val="002060"/>
                </a:solidFill>
                <a:latin typeface="Cambria" panose="02040503050406030204" pitchFamily="18" charset="0"/>
                <a:ea typeface="Cambria" panose="02040503050406030204" pitchFamily="18" charset="0"/>
                <a:cs typeface="Calibri" panose="020F0502020204030204" pitchFamily="34" charset="0"/>
              </a:rPr>
              <a:t> </a:t>
            </a:r>
            <a:r>
              <a:rPr lang="en-US" sz="4400" b="1" dirty="0" err="1">
                <a:solidFill>
                  <a:srgbClr val="002060"/>
                </a:solidFill>
                <a:latin typeface="Cambria" panose="02040503050406030204" pitchFamily="18" charset="0"/>
                <a:ea typeface="Cambria" panose="02040503050406030204" pitchFamily="18" charset="0"/>
                <a:cs typeface="Calibri" panose="020F0502020204030204" pitchFamily="34" charset="0"/>
              </a:rPr>
              <a:t>tính</a:t>
            </a:r>
            <a:r>
              <a:rPr lang="en-US" sz="4400" b="1" dirty="0">
                <a:solidFill>
                  <a:srgbClr val="002060"/>
                </a:solidFill>
                <a:latin typeface="Cambria" panose="02040503050406030204" pitchFamily="18" charset="0"/>
                <a:ea typeface="Cambria" panose="02040503050406030204" pitchFamily="18" charset="0"/>
                <a:cs typeface="Calibri" panose="020F0502020204030204" pitchFamily="34" charset="0"/>
              </a:rPr>
              <a:t>:</a:t>
            </a:r>
          </a:p>
          <a:p>
            <a:pPr algn="ctr" defTabSz="914446">
              <a:defRPr/>
            </a:pPr>
            <a:r>
              <a:rPr lang="en-US" sz="4400" b="1" dirty="0">
                <a:solidFill>
                  <a:srgbClr val="002060"/>
                </a:solidFill>
                <a:latin typeface="Cambria" panose="02040503050406030204" pitchFamily="18" charset="0"/>
                <a:ea typeface="Cambria" panose="02040503050406030204" pitchFamily="18" charset="0"/>
                <a:cs typeface="Calibri" panose="020F0502020204030204" pitchFamily="34" charset="0"/>
              </a:rPr>
              <a:t>42 637 + 18 245 = ........</a:t>
            </a:r>
            <a:endParaRPr lang="en-US" sz="4400" dirty="0">
              <a:solidFill>
                <a:srgbClr val="002060"/>
              </a:solidFill>
              <a:latin typeface="Cambria" panose="02040503050406030204" pitchFamily="18" charset="0"/>
              <a:ea typeface="Cambria" panose="02040503050406030204" pitchFamily="18" charset="0"/>
              <a:cs typeface="Calibri" panose="020F0502020204030204" pitchFamily="34" charset="0"/>
            </a:endParaRPr>
          </a:p>
        </p:txBody>
      </p:sp>
      <p:grpSp>
        <p:nvGrpSpPr>
          <p:cNvPr id="19" name="Group 18">
            <a:extLst>
              <a:ext uri="{FF2B5EF4-FFF2-40B4-BE49-F238E27FC236}">
                <a16:creationId xmlns:a16="http://schemas.microsoft.com/office/drawing/2014/main" id="{78336612-F495-ED65-75A8-0F467FCAC213}"/>
              </a:ext>
            </a:extLst>
          </p:cNvPr>
          <p:cNvGrpSpPr/>
          <p:nvPr/>
        </p:nvGrpSpPr>
        <p:grpSpPr>
          <a:xfrm>
            <a:off x="385406" y="2851481"/>
            <a:ext cx="5374969" cy="1559845"/>
            <a:chOff x="319547" y="4292756"/>
            <a:chExt cx="8062453" cy="2339767"/>
          </a:xfrm>
        </p:grpSpPr>
        <p:sp>
          <p:nvSpPr>
            <p:cNvPr id="3" name="a">
              <a:extLst>
                <a:ext uri="{FF2B5EF4-FFF2-40B4-BE49-F238E27FC236}">
                  <a16:creationId xmlns:a16="http://schemas.microsoft.com/office/drawing/2014/main" id="{EF361B2F-4AD3-0677-319F-3460F1CEBEA6}"/>
                </a:ext>
              </a:extLst>
            </p:cNvPr>
            <p:cNvSpPr/>
            <p:nvPr/>
          </p:nvSpPr>
          <p:spPr>
            <a:xfrm>
              <a:off x="1078816" y="4457700"/>
              <a:ext cx="7303184" cy="2071397"/>
            </a:xfrm>
            <a:prstGeom prst="roundRect">
              <a:avLst/>
            </a:prstGeom>
            <a:solidFill>
              <a:srgbClr val="D4D5FF"/>
            </a:solidFill>
            <a:ln w="76200">
              <a:solidFill>
                <a:srgbClr val="002795"/>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92">
                <a:defRPr/>
              </a:pPr>
              <a:r>
                <a:rPr lang="en-US" sz="5400" b="1" dirty="0">
                  <a:solidFill>
                    <a:srgbClr val="002795"/>
                  </a:solidFill>
                  <a:latin typeface="Calibri" panose="020F0502020204030204"/>
                </a:rPr>
                <a:t>61 882</a:t>
              </a:r>
            </a:p>
          </p:txBody>
        </p:sp>
        <p:pic>
          <p:nvPicPr>
            <p:cNvPr id="17" name="Picture 4">
              <a:extLst>
                <a:ext uri="{FF2B5EF4-FFF2-40B4-BE49-F238E27FC236}">
                  <a16:creationId xmlns:a16="http://schemas.microsoft.com/office/drawing/2014/main" id="{3A52F71A-6E1C-29E3-B23E-6E0A0B770275}"/>
                </a:ext>
              </a:extLst>
            </p:cNvPr>
            <p:cNvPicPr>
              <a:picLocks noChangeAspect="1"/>
            </p:cNvPicPr>
            <p:nvPr/>
          </p:nvPicPr>
          <p:blipFill>
            <a:blip r:embed="rId9" cstate="hq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a:off x="319547" y="4292756"/>
              <a:ext cx="2111640" cy="2339767"/>
            </a:xfrm>
            <a:prstGeom prst="rect">
              <a:avLst/>
            </a:prstGeom>
          </p:spPr>
        </p:pic>
      </p:grpSp>
      <p:grpSp>
        <p:nvGrpSpPr>
          <p:cNvPr id="20" name="Group 19">
            <a:extLst>
              <a:ext uri="{FF2B5EF4-FFF2-40B4-BE49-F238E27FC236}">
                <a16:creationId xmlns:a16="http://schemas.microsoft.com/office/drawing/2014/main" id="{48A89EED-70B6-F120-465E-37E1ACC821B7}"/>
              </a:ext>
            </a:extLst>
          </p:cNvPr>
          <p:cNvGrpSpPr/>
          <p:nvPr/>
        </p:nvGrpSpPr>
        <p:grpSpPr>
          <a:xfrm>
            <a:off x="6289825" y="2934328"/>
            <a:ext cx="5308221" cy="1459872"/>
            <a:chOff x="9105900" y="4442090"/>
            <a:chExt cx="7962331" cy="2189808"/>
          </a:xfrm>
        </p:grpSpPr>
        <p:sp>
          <p:nvSpPr>
            <p:cNvPr id="4" name="b">
              <a:extLst>
                <a:ext uri="{FF2B5EF4-FFF2-40B4-BE49-F238E27FC236}">
                  <a16:creationId xmlns:a16="http://schemas.microsoft.com/office/drawing/2014/main" id="{58B2C650-1CC2-929E-B9A9-18C31B8740E5}"/>
                </a:ext>
              </a:extLst>
            </p:cNvPr>
            <p:cNvSpPr/>
            <p:nvPr/>
          </p:nvSpPr>
          <p:spPr>
            <a:xfrm>
              <a:off x="9765047" y="4457700"/>
              <a:ext cx="7303184" cy="2071397"/>
            </a:xfrm>
            <a:prstGeom prst="roundRect">
              <a:avLst/>
            </a:prstGeom>
            <a:solidFill>
              <a:srgbClr val="D4D5FF"/>
            </a:solidFill>
            <a:ln w="76200">
              <a:solidFill>
                <a:srgbClr val="002795"/>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92">
                <a:defRPr/>
              </a:pPr>
              <a:r>
                <a:rPr lang="en-US" sz="5400" b="1" dirty="0">
                  <a:solidFill>
                    <a:srgbClr val="002795"/>
                  </a:solidFill>
                  <a:latin typeface="Calibri" panose="020F0502020204030204"/>
                </a:rPr>
                <a:t>60 882</a:t>
              </a:r>
            </a:p>
          </p:txBody>
        </p:sp>
        <p:pic>
          <p:nvPicPr>
            <p:cNvPr id="18" name="Picture 11">
              <a:extLst>
                <a:ext uri="{FF2B5EF4-FFF2-40B4-BE49-F238E27FC236}">
                  <a16:creationId xmlns:a16="http://schemas.microsoft.com/office/drawing/2014/main" id="{AA202D36-FE70-E9C4-14E5-EEC7E58ABFE5}"/>
                </a:ext>
              </a:extLst>
            </p:cNvPr>
            <p:cNvPicPr>
              <a:picLocks noChangeAspect="1"/>
            </p:cNvPicPr>
            <p:nvPr/>
          </p:nvPicPr>
          <p:blipFill>
            <a:blip r:embed="rId11" cstate="hqprint">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9105900" y="4442090"/>
              <a:ext cx="1968090" cy="2189808"/>
            </a:xfrm>
            <a:prstGeom prst="rect">
              <a:avLst/>
            </a:prstGeom>
          </p:spPr>
        </p:pic>
      </p:grpSp>
      <p:pic>
        <p:nvPicPr>
          <p:cNvPr id="6" name="Đúng">
            <a:extLst>
              <a:ext uri="{FF2B5EF4-FFF2-40B4-BE49-F238E27FC236}">
                <a16:creationId xmlns:a16="http://schemas.microsoft.com/office/drawing/2014/main" id="{D3DA7254-BAEF-E06A-35BB-E86419E540B4}"/>
              </a:ext>
            </a:extLst>
          </p:cNvPr>
          <p:cNvPicPr>
            <a:picLocks noChangeAspect="1"/>
          </p:cNvPicPr>
          <p:nvPr/>
        </p:nvPicPr>
        <p:blipFill>
          <a:blip r:embed="rId13" cstate="print">
            <a:extLst>
              <a:ext uri="{28A0092B-C50C-407E-A947-70E740481C1C}">
                <a14:useLocalDpi xmlns:a14="http://schemas.microsoft.com/office/drawing/2010/main" val="0"/>
              </a:ext>
            </a:extLst>
          </a:blip>
          <a:srcRect/>
          <a:stretch/>
        </p:blipFill>
        <p:spPr>
          <a:xfrm>
            <a:off x="4114800" y="1498600"/>
            <a:ext cx="3744121" cy="3744121"/>
          </a:xfrm>
          <a:prstGeom prst="rect">
            <a:avLst/>
          </a:prstGeom>
        </p:spPr>
      </p:pic>
      <p:grpSp>
        <p:nvGrpSpPr>
          <p:cNvPr id="24" name="Group 23">
            <a:extLst>
              <a:ext uri="{FF2B5EF4-FFF2-40B4-BE49-F238E27FC236}">
                <a16:creationId xmlns:a16="http://schemas.microsoft.com/office/drawing/2014/main" id="{8F3B9162-783E-4BCC-1BC5-A7955DD08F99}"/>
              </a:ext>
            </a:extLst>
          </p:cNvPr>
          <p:cNvGrpSpPr/>
          <p:nvPr/>
        </p:nvGrpSpPr>
        <p:grpSpPr>
          <a:xfrm>
            <a:off x="359601" y="4892040"/>
            <a:ext cx="5381043" cy="1548808"/>
            <a:chOff x="310435" y="7338060"/>
            <a:chExt cx="8071565" cy="2323212"/>
          </a:xfrm>
        </p:grpSpPr>
        <p:sp>
          <p:nvSpPr>
            <p:cNvPr id="11" name="c">
              <a:extLst>
                <a:ext uri="{FF2B5EF4-FFF2-40B4-BE49-F238E27FC236}">
                  <a16:creationId xmlns:a16="http://schemas.microsoft.com/office/drawing/2014/main" id="{7BBF831F-5501-9367-806D-24D63CE6BB82}"/>
                </a:ext>
              </a:extLst>
            </p:cNvPr>
            <p:cNvSpPr/>
            <p:nvPr/>
          </p:nvSpPr>
          <p:spPr>
            <a:xfrm>
              <a:off x="1078816" y="7429560"/>
              <a:ext cx="7303184" cy="2071397"/>
            </a:xfrm>
            <a:prstGeom prst="roundRect">
              <a:avLst/>
            </a:prstGeom>
            <a:solidFill>
              <a:srgbClr val="D4D5FF"/>
            </a:solidFill>
            <a:ln w="76200">
              <a:solidFill>
                <a:srgbClr val="002795"/>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92">
                <a:defRPr/>
              </a:pPr>
              <a:r>
                <a:rPr lang="en-US" sz="5400" b="1" dirty="0">
                  <a:solidFill>
                    <a:srgbClr val="002795"/>
                  </a:solidFill>
                  <a:latin typeface="Calibri" panose="020F0502020204030204"/>
                </a:rPr>
                <a:t>60 782</a:t>
              </a:r>
            </a:p>
          </p:txBody>
        </p:sp>
        <p:pic>
          <p:nvPicPr>
            <p:cNvPr id="21" name="Picture 12">
              <a:extLst>
                <a:ext uri="{FF2B5EF4-FFF2-40B4-BE49-F238E27FC236}">
                  <a16:creationId xmlns:a16="http://schemas.microsoft.com/office/drawing/2014/main" id="{2EB48C9B-85B6-9CAF-2C1E-56AEF9465E54}"/>
                </a:ext>
              </a:extLst>
            </p:cNvPr>
            <p:cNvPicPr>
              <a:picLocks noChangeAspect="1"/>
            </p:cNvPicPr>
            <p:nvPr/>
          </p:nvPicPr>
          <p:blipFill>
            <a:blip r:embed="rId14" cstate="hqprint">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a:fillRect/>
            </a:stretch>
          </p:blipFill>
          <p:spPr>
            <a:xfrm>
              <a:off x="310435" y="7338060"/>
              <a:ext cx="2128643" cy="2323212"/>
            </a:xfrm>
            <a:prstGeom prst="rect">
              <a:avLst/>
            </a:prstGeom>
          </p:spPr>
        </p:pic>
      </p:grpSp>
      <p:grpSp>
        <p:nvGrpSpPr>
          <p:cNvPr id="23" name="Group 22">
            <a:extLst>
              <a:ext uri="{FF2B5EF4-FFF2-40B4-BE49-F238E27FC236}">
                <a16:creationId xmlns:a16="http://schemas.microsoft.com/office/drawing/2014/main" id="{029C2B4B-B39F-A5A3-576D-3D1C1D40D3C2}"/>
              </a:ext>
            </a:extLst>
          </p:cNvPr>
          <p:cNvGrpSpPr/>
          <p:nvPr/>
        </p:nvGrpSpPr>
        <p:grpSpPr>
          <a:xfrm>
            <a:off x="6289826" y="4902200"/>
            <a:ext cx="5363154" cy="1473200"/>
            <a:chOff x="9023498" y="7402261"/>
            <a:chExt cx="8044731" cy="2209800"/>
          </a:xfrm>
        </p:grpSpPr>
        <p:sp>
          <p:nvSpPr>
            <p:cNvPr id="12" name="d">
              <a:extLst>
                <a:ext uri="{FF2B5EF4-FFF2-40B4-BE49-F238E27FC236}">
                  <a16:creationId xmlns:a16="http://schemas.microsoft.com/office/drawing/2014/main" id="{FFC752B8-A2D1-61FB-BBA2-3041CE152CFD}"/>
                </a:ext>
              </a:extLst>
            </p:cNvPr>
            <p:cNvSpPr/>
            <p:nvPr/>
          </p:nvSpPr>
          <p:spPr>
            <a:xfrm>
              <a:off x="9765045" y="7429559"/>
              <a:ext cx="7303184" cy="2071397"/>
            </a:xfrm>
            <a:prstGeom prst="roundRect">
              <a:avLst/>
            </a:prstGeom>
            <a:solidFill>
              <a:srgbClr val="D4D5FF"/>
            </a:solidFill>
            <a:ln w="76200">
              <a:solidFill>
                <a:srgbClr val="002795"/>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92">
                <a:defRPr/>
              </a:pPr>
              <a:r>
                <a:rPr lang="en-US" sz="5400" b="1" dirty="0">
                  <a:solidFill>
                    <a:srgbClr val="002795"/>
                  </a:solidFill>
                  <a:latin typeface="Calibri" panose="020F0502020204030204"/>
                </a:rPr>
                <a:t>60 288</a:t>
              </a:r>
            </a:p>
          </p:txBody>
        </p:sp>
        <p:pic>
          <p:nvPicPr>
            <p:cNvPr id="22" name="Picture 13">
              <a:extLst>
                <a:ext uri="{FF2B5EF4-FFF2-40B4-BE49-F238E27FC236}">
                  <a16:creationId xmlns:a16="http://schemas.microsoft.com/office/drawing/2014/main" id="{115DBC70-2450-9BC7-4B24-8339B72C4A3E}"/>
                </a:ext>
              </a:extLst>
            </p:cNvPr>
            <p:cNvPicPr>
              <a:picLocks noChangeAspect="1"/>
            </p:cNvPicPr>
            <p:nvPr/>
          </p:nvPicPr>
          <p:blipFill>
            <a:blip r:embed="rId16" cstate="hqprint">
              <a:extLst>
                <a:ext uri="{28A0092B-C50C-407E-A947-70E740481C1C}">
                  <a14:useLocalDpi xmlns:a14="http://schemas.microsoft.com/office/drawing/2010/main" val="0"/>
                </a:ext>
                <a:ext uri="{96DAC541-7B7A-43D3-8B79-37D633B846F1}">
                  <asvg:svgBlip xmlns:asvg="http://schemas.microsoft.com/office/drawing/2016/SVG/main" r:embed="rId17"/>
                </a:ext>
              </a:extLst>
            </a:blip>
            <a:srcRect/>
            <a:stretch>
              <a:fillRect/>
            </a:stretch>
          </p:blipFill>
          <p:spPr>
            <a:xfrm>
              <a:off x="9023498" y="7402261"/>
              <a:ext cx="2010918" cy="2209800"/>
            </a:xfrm>
            <a:prstGeom prst="rect">
              <a:avLst/>
            </a:prstGeom>
          </p:spPr>
        </p:pic>
      </p:grpSp>
      <p:pic>
        <p:nvPicPr>
          <p:cNvPr id="13" name="Picture 12">
            <a:hlinkClick r:id="rId18" action="ppaction://hlinksldjump"/>
            <a:extLst>
              <a:ext uri="{FF2B5EF4-FFF2-40B4-BE49-F238E27FC236}">
                <a16:creationId xmlns:a16="http://schemas.microsoft.com/office/drawing/2014/main" id="{BB69F90E-6046-9721-7CE8-BF30E4BBA12A}"/>
              </a:ext>
            </a:extLst>
          </p:cNvPr>
          <p:cNvPicPr>
            <a:picLocks noChangeAspect="1"/>
          </p:cNvPicPr>
          <p:nvPr/>
        </p:nvPicPr>
        <p:blipFill>
          <a:blip r:embed="rId19"/>
          <a:stretch>
            <a:fillRect/>
          </a:stretch>
        </p:blipFill>
        <p:spPr>
          <a:xfrm>
            <a:off x="10463807" y="482600"/>
            <a:ext cx="1476389" cy="1473200"/>
          </a:xfrm>
          <a:prstGeom prst="rect">
            <a:avLst/>
          </a:prstGeom>
        </p:spPr>
      </p:pic>
    </p:spTree>
    <p:extLst>
      <p:ext uri="{BB962C8B-B14F-4D97-AF65-F5344CB8AC3E}">
        <p14:creationId xmlns:p14="http://schemas.microsoft.com/office/powerpoint/2010/main" val="384544250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14:presetBounceEnd="70667">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14:bounceEnd="70667">
                                          <p:cBhvr additive="base">
                                            <p:cTn id="7" dur="1000" fill="hold"/>
                                            <p:tgtEl>
                                              <p:spTgt spid="19"/>
                                            </p:tgtEl>
                                            <p:attrNameLst>
                                              <p:attrName>ppt_x</p:attrName>
                                            </p:attrNameLst>
                                          </p:cBhvr>
                                          <p:tavLst>
                                            <p:tav tm="0">
                                              <p:val>
                                                <p:strVal val="#ppt_x"/>
                                              </p:val>
                                            </p:tav>
                                            <p:tav tm="100000">
                                              <p:val>
                                                <p:strVal val="#ppt_x"/>
                                              </p:val>
                                            </p:tav>
                                          </p:tavLst>
                                        </p:anim>
                                        <p:anim calcmode="lin" valueType="num" p14:bounceEnd="70667">
                                          <p:cBhvr additive="base">
                                            <p:cTn id="8" dur="10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70667">
                                      <p:stCondLst>
                                        <p:cond delay="500"/>
                                      </p:stCondLst>
                                      <p:childTnLst>
                                        <p:set>
                                          <p:cBhvr>
                                            <p:cTn id="10" dur="1" fill="hold">
                                              <p:stCondLst>
                                                <p:cond delay="0"/>
                                              </p:stCondLst>
                                            </p:cTn>
                                            <p:tgtEl>
                                              <p:spTgt spid="24"/>
                                            </p:tgtEl>
                                            <p:attrNameLst>
                                              <p:attrName>style.visibility</p:attrName>
                                            </p:attrNameLst>
                                          </p:cBhvr>
                                          <p:to>
                                            <p:strVal val="visible"/>
                                          </p:to>
                                        </p:set>
                                        <p:anim calcmode="lin" valueType="num" p14:bounceEnd="70667">
                                          <p:cBhvr additive="base">
                                            <p:cTn id="11" dur="1000" fill="hold"/>
                                            <p:tgtEl>
                                              <p:spTgt spid="24"/>
                                            </p:tgtEl>
                                            <p:attrNameLst>
                                              <p:attrName>ppt_x</p:attrName>
                                            </p:attrNameLst>
                                          </p:cBhvr>
                                          <p:tavLst>
                                            <p:tav tm="0">
                                              <p:val>
                                                <p:strVal val="#ppt_x"/>
                                              </p:val>
                                            </p:tav>
                                            <p:tav tm="100000">
                                              <p:val>
                                                <p:strVal val="#ppt_x"/>
                                              </p:val>
                                            </p:tav>
                                          </p:tavLst>
                                        </p:anim>
                                        <p:anim calcmode="lin" valueType="num" p14:bounceEnd="70667">
                                          <p:cBhvr additive="base">
                                            <p:cTn id="12" dur="1000" fill="hold"/>
                                            <p:tgtEl>
                                              <p:spTgt spid="2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70667">
                                      <p:stCondLst>
                                        <p:cond delay="1000"/>
                                      </p:stCondLst>
                                      <p:childTnLst>
                                        <p:set>
                                          <p:cBhvr>
                                            <p:cTn id="14" dur="1" fill="hold">
                                              <p:stCondLst>
                                                <p:cond delay="0"/>
                                              </p:stCondLst>
                                            </p:cTn>
                                            <p:tgtEl>
                                              <p:spTgt spid="20"/>
                                            </p:tgtEl>
                                            <p:attrNameLst>
                                              <p:attrName>style.visibility</p:attrName>
                                            </p:attrNameLst>
                                          </p:cBhvr>
                                          <p:to>
                                            <p:strVal val="visible"/>
                                          </p:to>
                                        </p:set>
                                        <p:anim calcmode="lin" valueType="num" p14:bounceEnd="70667">
                                          <p:cBhvr additive="base">
                                            <p:cTn id="15" dur="1000" fill="hold"/>
                                            <p:tgtEl>
                                              <p:spTgt spid="20"/>
                                            </p:tgtEl>
                                            <p:attrNameLst>
                                              <p:attrName>ppt_x</p:attrName>
                                            </p:attrNameLst>
                                          </p:cBhvr>
                                          <p:tavLst>
                                            <p:tav tm="0">
                                              <p:val>
                                                <p:strVal val="#ppt_x"/>
                                              </p:val>
                                            </p:tav>
                                            <p:tav tm="100000">
                                              <p:val>
                                                <p:strVal val="#ppt_x"/>
                                              </p:val>
                                            </p:tav>
                                          </p:tavLst>
                                        </p:anim>
                                        <p:anim calcmode="lin" valueType="num" p14:bounceEnd="70667">
                                          <p:cBhvr additive="base">
                                            <p:cTn id="16" dur="10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14:presetBounceEnd="70667">
                                      <p:stCondLst>
                                        <p:cond delay="1500"/>
                                      </p:stCondLst>
                                      <p:childTnLst>
                                        <p:set>
                                          <p:cBhvr>
                                            <p:cTn id="18" dur="1" fill="hold">
                                              <p:stCondLst>
                                                <p:cond delay="0"/>
                                              </p:stCondLst>
                                            </p:cTn>
                                            <p:tgtEl>
                                              <p:spTgt spid="23"/>
                                            </p:tgtEl>
                                            <p:attrNameLst>
                                              <p:attrName>style.visibility</p:attrName>
                                            </p:attrNameLst>
                                          </p:cBhvr>
                                          <p:to>
                                            <p:strVal val="visible"/>
                                          </p:to>
                                        </p:set>
                                        <p:anim calcmode="lin" valueType="num" p14:bounceEnd="70667">
                                          <p:cBhvr additive="base">
                                            <p:cTn id="19" dur="1000" fill="hold"/>
                                            <p:tgtEl>
                                              <p:spTgt spid="23"/>
                                            </p:tgtEl>
                                            <p:attrNameLst>
                                              <p:attrName>ppt_x</p:attrName>
                                            </p:attrNameLst>
                                          </p:cBhvr>
                                          <p:tavLst>
                                            <p:tav tm="0">
                                              <p:val>
                                                <p:strVal val="#ppt_x"/>
                                              </p:val>
                                            </p:tav>
                                            <p:tav tm="100000">
                                              <p:val>
                                                <p:strVal val="#ppt_x"/>
                                              </p:val>
                                            </p:tav>
                                          </p:tavLst>
                                        </p:anim>
                                        <p:anim calcmode="lin" valueType="num" p14:bounceEnd="70667">
                                          <p:cBhvr additive="base">
                                            <p:cTn id="20" dur="1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7"/>
                    </p:tgtEl>
                  </p:cMediaNode>
                </p:audio>
                <p:audio>
                  <p:cMediaNode vol="80000">
                    <p:cTn id="22" fill="hold" display="0">
                      <p:stCondLst>
                        <p:cond delay="indefinite"/>
                      </p:stCondLst>
                      <p:endCondLst>
                        <p:cond evt="onStopAudio" delay="0">
                          <p:tgtEl>
                            <p:sldTgt/>
                          </p:tgtEl>
                        </p:cond>
                      </p:endCondLst>
                    </p:cTn>
                    <p:tgtEl>
                      <p:spTgt spid="8"/>
                    </p:tgtEl>
                  </p:cMediaNode>
                </p:audio>
                <p:audio>
                  <p:cMediaNode vol="80000">
                    <p:cTn id="23" fill="hold" display="0">
                      <p:stCondLst>
                        <p:cond delay="indefinite"/>
                      </p:stCondLst>
                      <p:endCondLst>
                        <p:cond evt="onStopAudio" delay="0">
                          <p:tgtEl>
                            <p:sldTgt/>
                          </p:tgtEl>
                        </p:cond>
                      </p:endCondLst>
                    </p:cTn>
                    <p:tgtEl>
                      <p:spTgt spid="9"/>
                    </p:tgtEl>
                  </p:cMediaNode>
                </p:audio>
                <p:audio>
                  <p:cMediaNode vol="80000">
                    <p:cTn id="24" fill="hold" display="0">
                      <p:stCondLst>
                        <p:cond delay="indefinite"/>
                      </p:stCondLst>
                      <p:endCondLst>
                        <p:cond evt="onStopAudio" delay="0">
                          <p:tgtEl>
                            <p:sldTgt/>
                          </p:tgtEl>
                        </p:cond>
                      </p:endCondLst>
                    </p:cTn>
                    <p:tgtEl>
                      <p:spTgt spid="10"/>
                    </p:tgtEl>
                  </p:cMediaNode>
                </p:audio>
                <p:seq concurrent="1" nextAc="seek">
                  <p:cTn id="25" restart="whenNotActive" fill="hold" evtFilter="cancelBubble" nodeType="interactiveSeq">
                    <p:stCondLst>
                      <p:cond evt="onClick" delay="0">
                        <p:tgtEl>
                          <p:spTgt spid="19"/>
                        </p:tgtEl>
                      </p:cond>
                    </p:stCondLst>
                    <p:endSync evt="end" delay="0">
                      <p:rtn val="all"/>
                    </p:endSync>
                    <p:childTnLst>
                      <p:par>
                        <p:cTn id="26" fill="hold">
                          <p:stCondLst>
                            <p:cond delay="0"/>
                          </p:stCondLst>
                          <p:childTnLst>
                            <p:par>
                              <p:cTn id="27" fill="hold">
                                <p:stCondLst>
                                  <p:cond delay="0"/>
                                </p:stCondLst>
                                <p:childTnLst>
                                  <p:par>
                                    <p:cTn id="28" presetID="1" presetClass="mediacall" presetSubtype="0" fill="hold" nodeType="withEffect">
                                      <p:stCondLst>
                                        <p:cond delay="0"/>
                                      </p:stCondLst>
                                      <p:childTnLst>
                                        <p:cmd type="call" cmd="playFrom(0.0)">
                                          <p:cBhvr>
                                            <p:cTn id="29" dur="5120" fill="hold"/>
                                            <p:tgtEl>
                                              <p:spTgt spid="7"/>
                                            </p:tgtEl>
                                          </p:cBhvr>
                                        </p:cmd>
                                      </p:childTnLst>
                                    </p:cTn>
                                  </p:par>
                                  <p:par>
                                    <p:cTn id="30" presetID="26" presetClass="emph" presetSubtype="0" fill="hold" nodeType="withEffect">
                                      <p:stCondLst>
                                        <p:cond delay="0"/>
                                      </p:stCondLst>
                                      <p:childTnLst>
                                        <p:animEffect transition="out" filter="fade">
                                          <p:cBhvr>
                                            <p:cTn id="31" dur="500" tmFilter="0, 0; .2, .5; .8, .5; 1, 0"/>
                                            <p:tgtEl>
                                              <p:spTgt spid="19"/>
                                            </p:tgtEl>
                                          </p:cBhvr>
                                        </p:animEffect>
                                        <p:animScale>
                                          <p:cBhvr>
                                            <p:cTn id="32" dur="250" autoRev="1" fill="hold"/>
                                            <p:tgtEl>
                                              <p:spTgt spid="19"/>
                                            </p:tgtEl>
                                          </p:cBhvr>
                                          <p:by x="105000" y="105000"/>
                                        </p:animScale>
                                      </p:childTnLst>
                                    </p:cTn>
                                  </p:par>
                                </p:childTnLst>
                              </p:cTn>
                            </p:par>
                          </p:childTnLst>
                        </p:cTn>
                      </p:par>
                    </p:childTnLst>
                  </p:cTn>
                  <p:nextCondLst>
                    <p:cond evt="onClick" delay="0">
                      <p:tgtEl>
                        <p:spTgt spid="19"/>
                      </p:tgtEl>
                    </p:cond>
                  </p:nextCondLst>
                </p:seq>
                <p:seq concurrent="1" nextAc="seek">
                  <p:cTn id="33" restart="whenNotActive" fill="hold" evtFilter="cancelBubble" nodeType="interactiveSeq">
                    <p:stCondLst>
                      <p:cond evt="onClick" delay="0">
                        <p:tgtEl>
                          <p:spTgt spid="24"/>
                        </p:tgtEl>
                      </p:cond>
                    </p:stCondLst>
                    <p:endSync evt="end" delay="0">
                      <p:rtn val="all"/>
                    </p:endSync>
                    <p:childTnLst>
                      <p:par>
                        <p:cTn id="34" fill="hold">
                          <p:stCondLst>
                            <p:cond delay="0"/>
                          </p:stCondLst>
                          <p:childTnLst>
                            <p:par>
                              <p:cTn id="35" fill="hold">
                                <p:stCondLst>
                                  <p:cond delay="0"/>
                                </p:stCondLst>
                                <p:childTnLst>
                                  <p:par>
                                    <p:cTn id="36" presetID="1" presetClass="mediacall" presetSubtype="0" fill="hold" nodeType="withEffect">
                                      <p:stCondLst>
                                        <p:cond delay="0"/>
                                      </p:stCondLst>
                                      <p:childTnLst>
                                        <p:cmd type="call" cmd="playFrom(0.0)">
                                          <p:cBhvr>
                                            <p:cTn id="37" dur="5120" fill="hold"/>
                                            <p:tgtEl>
                                              <p:spTgt spid="10"/>
                                            </p:tgtEl>
                                          </p:cBhvr>
                                        </p:cmd>
                                      </p:childTnLst>
                                    </p:cTn>
                                  </p:par>
                                  <p:par>
                                    <p:cTn id="38" presetID="26" presetClass="emph" presetSubtype="0" fill="hold" nodeType="withEffect">
                                      <p:stCondLst>
                                        <p:cond delay="0"/>
                                      </p:stCondLst>
                                      <p:childTnLst>
                                        <p:animEffect transition="out" filter="fade">
                                          <p:cBhvr>
                                            <p:cTn id="39" dur="500" tmFilter="0, 0; .2, .5; .8, .5; 1, 0"/>
                                            <p:tgtEl>
                                              <p:spTgt spid="24"/>
                                            </p:tgtEl>
                                          </p:cBhvr>
                                        </p:animEffect>
                                        <p:animScale>
                                          <p:cBhvr>
                                            <p:cTn id="40" dur="250" autoRev="1" fill="hold"/>
                                            <p:tgtEl>
                                              <p:spTgt spid="24"/>
                                            </p:tgtEl>
                                          </p:cBhvr>
                                          <p:by x="105000" y="105000"/>
                                        </p:animScale>
                                      </p:childTnLst>
                                    </p:cTn>
                                  </p:par>
                                </p:childTnLst>
                              </p:cTn>
                            </p:par>
                          </p:childTnLst>
                        </p:cTn>
                      </p:par>
                    </p:childTnLst>
                  </p:cTn>
                  <p:nextCondLst>
                    <p:cond evt="onClick" delay="0">
                      <p:tgtEl>
                        <p:spTgt spid="24"/>
                      </p:tgtEl>
                    </p:cond>
                  </p:nextCondLst>
                </p:seq>
                <p:seq concurrent="1" nextAc="seek">
                  <p:cTn id="41" restart="whenNotActive" fill="hold" evtFilter="cancelBubble" nodeType="interactiveSeq">
                    <p:stCondLst>
                      <p:cond evt="onClick" delay="0">
                        <p:tgtEl>
                          <p:spTgt spid="23"/>
                        </p:tgtEl>
                      </p:cond>
                    </p:stCondLst>
                    <p:endSync evt="end" delay="0">
                      <p:rtn val="all"/>
                    </p:endSync>
                    <p:childTnLst>
                      <p:par>
                        <p:cTn id="42" fill="hold">
                          <p:stCondLst>
                            <p:cond delay="0"/>
                          </p:stCondLst>
                          <p:childTnLst>
                            <p:par>
                              <p:cTn id="43" fill="hold">
                                <p:stCondLst>
                                  <p:cond delay="0"/>
                                </p:stCondLst>
                                <p:childTnLst>
                                  <p:par>
                                    <p:cTn id="44" presetID="1" presetClass="mediacall" presetSubtype="0" fill="hold" nodeType="withEffect">
                                      <p:stCondLst>
                                        <p:cond delay="0"/>
                                      </p:stCondLst>
                                      <p:childTnLst>
                                        <p:cmd type="call" cmd="playFrom(0.0)">
                                          <p:cBhvr>
                                            <p:cTn id="45" dur="5120" fill="hold"/>
                                            <p:tgtEl>
                                              <p:spTgt spid="9"/>
                                            </p:tgtEl>
                                          </p:cBhvr>
                                        </p:cmd>
                                      </p:childTnLst>
                                    </p:cTn>
                                  </p:par>
                                  <p:par>
                                    <p:cTn id="46" presetID="26" presetClass="emph" presetSubtype="0" fill="hold" nodeType="withEffect">
                                      <p:stCondLst>
                                        <p:cond delay="0"/>
                                      </p:stCondLst>
                                      <p:childTnLst>
                                        <p:animEffect transition="out" filter="fade">
                                          <p:cBhvr>
                                            <p:cTn id="47" dur="500" tmFilter="0, 0; .2, .5; .8, .5; 1, 0"/>
                                            <p:tgtEl>
                                              <p:spTgt spid="23"/>
                                            </p:tgtEl>
                                          </p:cBhvr>
                                        </p:animEffect>
                                        <p:animScale>
                                          <p:cBhvr>
                                            <p:cTn id="48" dur="250" autoRev="1" fill="hold"/>
                                            <p:tgtEl>
                                              <p:spTgt spid="23"/>
                                            </p:tgtEl>
                                          </p:cBhvr>
                                          <p:by x="105000" y="105000"/>
                                        </p:animScale>
                                      </p:childTnLst>
                                    </p:cTn>
                                  </p:par>
                                </p:childTnLst>
                              </p:cTn>
                            </p:par>
                          </p:childTnLst>
                        </p:cTn>
                      </p:par>
                    </p:childTnLst>
                  </p:cTn>
                  <p:nextCondLst>
                    <p:cond evt="onClick" delay="0">
                      <p:tgtEl>
                        <p:spTgt spid="23"/>
                      </p:tgtEl>
                    </p:cond>
                  </p:nextCondLst>
                </p:seq>
                <p:seq concurrent="1" nextAc="seek">
                  <p:cTn id="49" restart="whenNotActive" fill="hold" evtFilter="cancelBubble" nodeType="interactiveSeq">
                    <p:stCondLst>
                      <p:cond evt="onClick" delay="0">
                        <p:tgtEl>
                          <p:spTgt spid="20"/>
                        </p:tgtEl>
                      </p:cond>
                    </p:stCondLst>
                    <p:endSync evt="end" delay="0">
                      <p:rtn val="all"/>
                    </p:endSync>
                    <p:childTnLst>
                      <p:par>
                        <p:cTn id="50" fill="hold">
                          <p:stCondLst>
                            <p:cond delay="0"/>
                          </p:stCondLst>
                          <p:childTnLst>
                            <p:par>
                              <p:cTn id="51" fill="hold">
                                <p:stCondLst>
                                  <p:cond delay="0"/>
                                </p:stCondLst>
                                <p:childTnLst>
                                  <p:par>
                                    <p:cTn id="52" presetID="26" presetClass="emph" presetSubtype="0" fill="hold" nodeType="clickEffect">
                                      <p:stCondLst>
                                        <p:cond delay="0"/>
                                      </p:stCondLst>
                                      <p:childTnLst>
                                        <p:animEffect transition="out" filter="fade">
                                          <p:cBhvr>
                                            <p:cTn id="53" dur="500" tmFilter="0, 0; .2, .5; .8, .5; 1, 0"/>
                                            <p:tgtEl>
                                              <p:spTgt spid="20"/>
                                            </p:tgtEl>
                                          </p:cBhvr>
                                        </p:animEffect>
                                        <p:animScale>
                                          <p:cBhvr>
                                            <p:cTn id="54" dur="250" autoRev="1" fill="hold"/>
                                            <p:tgtEl>
                                              <p:spTgt spid="20"/>
                                            </p:tgtEl>
                                          </p:cBhvr>
                                          <p:by x="105000" y="105000"/>
                                        </p:animScale>
                                      </p:childTnLst>
                                    </p:cTn>
                                  </p:par>
                                  <p:par>
                                    <p:cTn id="55" presetID="49" presetClass="entr" presetSubtype="0" decel="100000"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p:cTn id="57" dur="500" fill="hold"/>
                                            <p:tgtEl>
                                              <p:spTgt spid="6"/>
                                            </p:tgtEl>
                                            <p:attrNameLst>
                                              <p:attrName>ppt_w</p:attrName>
                                            </p:attrNameLst>
                                          </p:cBhvr>
                                          <p:tavLst>
                                            <p:tav tm="0">
                                              <p:val>
                                                <p:fltVal val="0"/>
                                              </p:val>
                                            </p:tav>
                                            <p:tav tm="100000">
                                              <p:val>
                                                <p:strVal val="#ppt_w"/>
                                              </p:val>
                                            </p:tav>
                                          </p:tavLst>
                                        </p:anim>
                                        <p:anim calcmode="lin" valueType="num">
                                          <p:cBhvr>
                                            <p:cTn id="58" dur="500" fill="hold"/>
                                            <p:tgtEl>
                                              <p:spTgt spid="6"/>
                                            </p:tgtEl>
                                            <p:attrNameLst>
                                              <p:attrName>ppt_h</p:attrName>
                                            </p:attrNameLst>
                                          </p:cBhvr>
                                          <p:tavLst>
                                            <p:tav tm="0">
                                              <p:val>
                                                <p:fltVal val="0"/>
                                              </p:val>
                                            </p:tav>
                                            <p:tav tm="100000">
                                              <p:val>
                                                <p:strVal val="#ppt_h"/>
                                              </p:val>
                                            </p:tav>
                                          </p:tavLst>
                                        </p:anim>
                                        <p:anim calcmode="lin" valueType="num">
                                          <p:cBhvr>
                                            <p:cTn id="59" dur="500" fill="hold"/>
                                            <p:tgtEl>
                                              <p:spTgt spid="6"/>
                                            </p:tgtEl>
                                            <p:attrNameLst>
                                              <p:attrName>style.rotation</p:attrName>
                                            </p:attrNameLst>
                                          </p:cBhvr>
                                          <p:tavLst>
                                            <p:tav tm="0">
                                              <p:val>
                                                <p:fltVal val="360"/>
                                              </p:val>
                                            </p:tav>
                                            <p:tav tm="100000">
                                              <p:val>
                                                <p:fltVal val="0"/>
                                              </p:val>
                                            </p:tav>
                                          </p:tavLst>
                                        </p:anim>
                                        <p:animEffect transition="in" filter="fade">
                                          <p:cBhvr>
                                            <p:cTn id="60" dur="500"/>
                                            <p:tgtEl>
                                              <p:spTgt spid="6"/>
                                            </p:tgtEl>
                                          </p:cBhvr>
                                        </p:animEffect>
                                      </p:childTnLst>
                                    </p:cTn>
                                  </p:par>
                                  <p:par>
                                    <p:cTn id="61" presetID="1" presetClass="mediacall" presetSubtype="0" fill="hold" nodeType="withEffect">
                                      <p:stCondLst>
                                        <p:cond delay="0"/>
                                      </p:stCondLst>
                                      <p:childTnLst>
                                        <p:cmd type="call" cmd="playFrom(0.0)">
                                          <p:cBhvr>
                                            <p:cTn id="62" dur="3448" fill="hold"/>
                                            <p:tgtEl>
                                              <p:spTgt spid="8"/>
                                            </p:tgtEl>
                                          </p:cBhvr>
                                        </p:cmd>
                                      </p:childTnLst>
                                    </p:cTn>
                                  </p:par>
                                  <p:par>
                                    <p:cTn id="63" presetID="32" presetClass="emph" presetSubtype="0" fill="hold" nodeType="withEffect">
                                      <p:stCondLst>
                                        <p:cond delay="200"/>
                                      </p:stCondLst>
                                      <p:childTnLst>
                                        <p:animRot by="120000">
                                          <p:cBhvr>
                                            <p:cTn id="64" dur="100" fill="hold">
                                              <p:stCondLst>
                                                <p:cond delay="0"/>
                                              </p:stCondLst>
                                            </p:cTn>
                                            <p:tgtEl>
                                              <p:spTgt spid="6"/>
                                            </p:tgtEl>
                                            <p:attrNameLst>
                                              <p:attrName>r</p:attrName>
                                            </p:attrNameLst>
                                          </p:cBhvr>
                                        </p:animRot>
                                        <p:animRot by="-240000">
                                          <p:cBhvr>
                                            <p:cTn id="65" dur="200" fill="hold">
                                              <p:stCondLst>
                                                <p:cond delay="200"/>
                                              </p:stCondLst>
                                            </p:cTn>
                                            <p:tgtEl>
                                              <p:spTgt spid="6"/>
                                            </p:tgtEl>
                                            <p:attrNameLst>
                                              <p:attrName>r</p:attrName>
                                            </p:attrNameLst>
                                          </p:cBhvr>
                                        </p:animRot>
                                        <p:animRot by="240000">
                                          <p:cBhvr>
                                            <p:cTn id="66" dur="200" fill="hold">
                                              <p:stCondLst>
                                                <p:cond delay="400"/>
                                              </p:stCondLst>
                                            </p:cTn>
                                            <p:tgtEl>
                                              <p:spTgt spid="6"/>
                                            </p:tgtEl>
                                            <p:attrNameLst>
                                              <p:attrName>r</p:attrName>
                                            </p:attrNameLst>
                                          </p:cBhvr>
                                        </p:animRot>
                                        <p:animRot by="-240000">
                                          <p:cBhvr>
                                            <p:cTn id="67" dur="200" fill="hold">
                                              <p:stCondLst>
                                                <p:cond delay="600"/>
                                              </p:stCondLst>
                                            </p:cTn>
                                            <p:tgtEl>
                                              <p:spTgt spid="6"/>
                                            </p:tgtEl>
                                            <p:attrNameLst>
                                              <p:attrName>r</p:attrName>
                                            </p:attrNameLst>
                                          </p:cBhvr>
                                        </p:animRot>
                                        <p:animRot by="120000">
                                          <p:cBhvr>
                                            <p:cTn id="68" dur="200" fill="hold">
                                              <p:stCondLst>
                                                <p:cond delay="800"/>
                                              </p:stCondLst>
                                            </p:cTn>
                                            <p:tgtEl>
                                              <p:spTgt spid="6"/>
                                            </p:tgtEl>
                                            <p:attrNameLst>
                                              <p:attrName>r</p:attrName>
                                            </p:attrNameLst>
                                          </p:cBhvr>
                                        </p:animRot>
                                      </p:childTnLst>
                                    </p:cTn>
                                  </p:par>
                                  <p:par>
                                    <p:cTn id="69" presetID="31" presetClass="exit" presetSubtype="0" fill="hold" nodeType="withEffect">
                                      <p:stCondLst>
                                        <p:cond delay="200"/>
                                      </p:stCondLst>
                                      <p:childTnLst>
                                        <p:anim calcmode="lin" valueType="num">
                                          <p:cBhvr>
                                            <p:cTn id="70" dur="1000"/>
                                            <p:tgtEl>
                                              <p:spTgt spid="19"/>
                                            </p:tgtEl>
                                            <p:attrNameLst>
                                              <p:attrName>ppt_w</p:attrName>
                                            </p:attrNameLst>
                                          </p:cBhvr>
                                          <p:tavLst>
                                            <p:tav tm="0">
                                              <p:val>
                                                <p:strVal val="ppt_w"/>
                                              </p:val>
                                            </p:tav>
                                            <p:tav tm="100000">
                                              <p:val>
                                                <p:fltVal val="0"/>
                                              </p:val>
                                            </p:tav>
                                          </p:tavLst>
                                        </p:anim>
                                        <p:anim calcmode="lin" valueType="num">
                                          <p:cBhvr>
                                            <p:cTn id="71" dur="1000"/>
                                            <p:tgtEl>
                                              <p:spTgt spid="19"/>
                                            </p:tgtEl>
                                            <p:attrNameLst>
                                              <p:attrName>ppt_h</p:attrName>
                                            </p:attrNameLst>
                                          </p:cBhvr>
                                          <p:tavLst>
                                            <p:tav tm="0">
                                              <p:val>
                                                <p:strVal val="ppt_h"/>
                                              </p:val>
                                            </p:tav>
                                            <p:tav tm="100000">
                                              <p:val>
                                                <p:fltVal val="0"/>
                                              </p:val>
                                            </p:tav>
                                          </p:tavLst>
                                        </p:anim>
                                        <p:anim calcmode="lin" valueType="num">
                                          <p:cBhvr>
                                            <p:cTn id="72" dur="1000"/>
                                            <p:tgtEl>
                                              <p:spTgt spid="19"/>
                                            </p:tgtEl>
                                            <p:attrNameLst>
                                              <p:attrName>style.rotation</p:attrName>
                                            </p:attrNameLst>
                                          </p:cBhvr>
                                          <p:tavLst>
                                            <p:tav tm="0">
                                              <p:val>
                                                <p:fltVal val="0"/>
                                              </p:val>
                                            </p:tav>
                                            <p:tav tm="100000">
                                              <p:val>
                                                <p:fltVal val="90"/>
                                              </p:val>
                                            </p:tav>
                                          </p:tavLst>
                                        </p:anim>
                                        <p:animEffect transition="out" filter="fade">
                                          <p:cBhvr>
                                            <p:cTn id="73" dur="1000"/>
                                            <p:tgtEl>
                                              <p:spTgt spid="19"/>
                                            </p:tgtEl>
                                          </p:cBhvr>
                                        </p:animEffect>
                                        <p:set>
                                          <p:cBhvr>
                                            <p:cTn id="74" dur="1" fill="hold">
                                              <p:stCondLst>
                                                <p:cond delay="999"/>
                                              </p:stCondLst>
                                            </p:cTn>
                                            <p:tgtEl>
                                              <p:spTgt spid="19"/>
                                            </p:tgtEl>
                                            <p:attrNameLst>
                                              <p:attrName>style.visibility</p:attrName>
                                            </p:attrNameLst>
                                          </p:cBhvr>
                                          <p:to>
                                            <p:strVal val="hidden"/>
                                          </p:to>
                                        </p:set>
                                      </p:childTnLst>
                                    </p:cTn>
                                  </p:par>
                                  <p:par>
                                    <p:cTn id="75" presetID="31" presetClass="exit" presetSubtype="0" fill="hold" nodeType="withEffect">
                                      <p:stCondLst>
                                        <p:cond delay="200"/>
                                      </p:stCondLst>
                                      <p:childTnLst>
                                        <p:anim calcmode="lin" valueType="num">
                                          <p:cBhvr>
                                            <p:cTn id="76" dur="1000"/>
                                            <p:tgtEl>
                                              <p:spTgt spid="24"/>
                                            </p:tgtEl>
                                            <p:attrNameLst>
                                              <p:attrName>ppt_w</p:attrName>
                                            </p:attrNameLst>
                                          </p:cBhvr>
                                          <p:tavLst>
                                            <p:tav tm="0">
                                              <p:val>
                                                <p:strVal val="ppt_w"/>
                                              </p:val>
                                            </p:tav>
                                            <p:tav tm="100000">
                                              <p:val>
                                                <p:fltVal val="0"/>
                                              </p:val>
                                            </p:tav>
                                          </p:tavLst>
                                        </p:anim>
                                        <p:anim calcmode="lin" valueType="num">
                                          <p:cBhvr>
                                            <p:cTn id="77" dur="1000"/>
                                            <p:tgtEl>
                                              <p:spTgt spid="24"/>
                                            </p:tgtEl>
                                            <p:attrNameLst>
                                              <p:attrName>ppt_h</p:attrName>
                                            </p:attrNameLst>
                                          </p:cBhvr>
                                          <p:tavLst>
                                            <p:tav tm="0">
                                              <p:val>
                                                <p:strVal val="ppt_h"/>
                                              </p:val>
                                            </p:tav>
                                            <p:tav tm="100000">
                                              <p:val>
                                                <p:fltVal val="0"/>
                                              </p:val>
                                            </p:tav>
                                          </p:tavLst>
                                        </p:anim>
                                        <p:anim calcmode="lin" valueType="num">
                                          <p:cBhvr>
                                            <p:cTn id="78" dur="1000"/>
                                            <p:tgtEl>
                                              <p:spTgt spid="24"/>
                                            </p:tgtEl>
                                            <p:attrNameLst>
                                              <p:attrName>style.rotation</p:attrName>
                                            </p:attrNameLst>
                                          </p:cBhvr>
                                          <p:tavLst>
                                            <p:tav tm="0">
                                              <p:val>
                                                <p:fltVal val="0"/>
                                              </p:val>
                                            </p:tav>
                                            <p:tav tm="100000">
                                              <p:val>
                                                <p:fltVal val="90"/>
                                              </p:val>
                                            </p:tav>
                                          </p:tavLst>
                                        </p:anim>
                                        <p:animEffect transition="out" filter="fade">
                                          <p:cBhvr>
                                            <p:cTn id="79" dur="1000"/>
                                            <p:tgtEl>
                                              <p:spTgt spid="24"/>
                                            </p:tgtEl>
                                          </p:cBhvr>
                                        </p:animEffect>
                                        <p:set>
                                          <p:cBhvr>
                                            <p:cTn id="80" dur="1" fill="hold">
                                              <p:stCondLst>
                                                <p:cond delay="999"/>
                                              </p:stCondLst>
                                            </p:cTn>
                                            <p:tgtEl>
                                              <p:spTgt spid="24"/>
                                            </p:tgtEl>
                                            <p:attrNameLst>
                                              <p:attrName>style.visibility</p:attrName>
                                            </p:attrNameLst>
                                          </p:cBhvr>
                                          <p:to>
                                            <p:strVal val="hidden"/>
                                          </p:to>
                                        </p:set>
                                      </p:childTnLst>
                                    </p:cTn>
                                  </p:par>
                                  <p:par>
                                    <p:cTn id="81" presetID="31" presetClass="exit" presetSubtype="0" fill="hold" nodeType="withEffect">
                                      <p:stCondLst>
                                        <p:cond delay="200"/>
                                      </p:stCondLst>
                                      <p:childTnLst>
                                        <p:anim calcmode="lin" valueType="num">
                                          <p:cBhvr>
                                            <p:cTn id="82" dur="1000"/>
                                            <p:tgtEl>
                                              <p:spTgt spid="23"/>
                                            </p:tgtEl>
                                            <p:attrNameLst>
                                              <p:attrName>ppt_w</p:attrName>
                                            </p:attrNameLst>
                                          </p:cBhvr>
                                          <p:tavLst>
                                            <p:tav tm="0">
                                              <p:val>
                                                <p:strVal val="ppt_w"/>
                                              </p:val>
                                            </p:tav>
                                            <p:tav tm="100000">
                                              <p:val>
                                                <p:fltVal val="0"/>
                                              </p:val>
                                            </p:tav>
                                          </p:tavLst>
                                        </p:anim>
                                        <p:anim calcmode="lin" valueType="num">
                                          <p:cBhvr>
                                            <p:cTn id="83" dur="1000"/>
                                            <p:tgtEl>
                                              <p:spTgt spid="23"/>
                                            </p:tgtEl>
                                            <p:attrNameLst>
                                              <p:attrName>ppt_h</p:attrName>
                                            </p:attrNameLst>
                                          </p:cBhvr>
                                          <p:tavLst>
                                            <p:tav tm="0">
                                              <p:val>
                                                <p:strVal val="ppt_h"/>
                                              </p:val>
                                            </p:tav>
                                            <p:tav tm="100000">
                                              <p:val>
                                                <p:fltVal val="0"/>
                                              </p:val>
                                            </p:tav>
                                          </p:tavLst>
                                        </p:anim>
                                        <p:anim calcmode="lin" valueType="num">
                                          <p:cBhvr>
                                            <p:cTn id="84" dur="1000"/>
                                            <p:tgtEl>
                                              <p:spTgt spid="23"/>
                                            </p:tgtEl>
                                            <p:attrNameLst>
                                              <p:attrName>style.rotation</p:attrName>
                                            </p:attrNameLst>
                                          </p:cBhvr>
                                          <p:tavLst>
                                            <p:tav tm="0">
                                              <p:val>
                                                <p:fltVal val="0"/>
                                              </p:val>
                                            </p:tav>
                                            <p:tav tm="100000">
                                              <p:val>
                                                <p:fltVal val="90"/>
                                              </p:val>
                                            </p:tav>
                                          </p:tavLst>
                                        </p:anim>
                                        <p:animEffect transition="out" filter="fade">
                                          <p:cBhvr>
                                            <p:cTn id="85" dur="1000"/>
                                            <p:tgtEl>
                                              <p:spTgt spid="23"/>
                                            </p:tgtEl>
                                          </p:cBhvr>
                                        </p:animEffect>
                                        <p:set>
                                          <p:cBhvr>
                                            <p:cTn id="86" dur="1" fill="hold">
                                              <p:stCondLst>
                                                <p:cond delay="9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1000" fill="hold"/>
                                            <p:tgtEl>
                                              <p:spTgt spid="19"/>
                                            </p:tgtEl>
                                            <p:attrNameLst>
                                              <p:attrName>ppt_x</p:attrName>
                                            </p:attrNameLst>
                                          </p:cBhvr>
                                          <p:tavLst>
                                            <p:tav tm="0">
                                              <p:val>
                                                <p:strVal val="#ppt_x"/>
                                              </p:val>
                                            </p:tav>
                                            <p:tav tm="100000">
                                              <p:val>
                                                <p:strVal val="#ppt_x"/>
                                              </p:val>
                                            </p:tav>
                                          </p:tavLst>
                                        </p:anim>
                                        <p:anim calcmode="lin" valueType="num">
                                          <p:cBhvr additive="base">
                                            <p:cTn id="8" dur="10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50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1000" fill="hold"/>
                                            <p:tgtEl>
                                              <p:spTgt spid="24"/>
                                            </p:tgtEl>
                                            <p:attrNameLst>
                                              <p:attrName>ppt_x</p:attrName>
                                            </p:attrNameLst>
                                          </p:cBhvr>
                                          <p:tavLst>
                                            <p:tav tm="0">
                                              <p:val>
                                                <p:strVal val="#ppt_x"/>
                                              </p:val>
                                            </p:tav>
                                            <p:tav tm="100000">
                                              <p:val>
                                                <p:strVal val="#ppt_x"/>
                                              </p:val>
                                            </p:tav>
                                          </p:tavLst>
                                        </p:anim>
                                        <p:anim calcmode="lin" valueType="num">
                                          <p:cBhvr additive="base">
                                            <p:cTn id="12" dur="1000" fill="hold"/>
                                            <p:tgtEl>
                                              <p:spTgt spid="2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100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1000" fill="hold"/>
                                            <p:tgtEl>
                                              <p:spTgt spid="20"/>
                                            </p:tgtEl>
                                            <p:attrNameLst>
                                              <p:attrName>ppt_x</p:attrName>
                                            </p:attrNameLst>
                                          </p:cBhvr>
                                          <p:tavLst>
                                            <p:tav tm="0">
                                              <p:val>
                                                <p:strVal val="#ppt_x"/>
                                              </p:val>
                                            </p:tav>
                                            <p:tav tm="100000">
                                              <p:val>
                                                <p:strVal val="#ppt_x"/>
                                              </p:val>
                                            </p:tav>
                                          </p:tavLst>
                                        </p:anim>
                                        <p:anim calcmode="lin" valueType="num">
                                          <p:cBhvr additive="base">
                                            <p:cTn id="16" dur="1000" fill="hold"/>
                                            <p:tgtEl>
                                              <p:spTgt spid="2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150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1000" fill="hold"/>
                                            <p:tgtEl>
                                              <p:spTgt spid="23"/>
                                            </p:tgtEl>
                                            <p:attrNameLst>
                                              <p:attrName>ppt_x</p:attrName>
                                            </p:attrNameLst>
                                          </p:cBhvr>
                                          <p:tavLst>
                                            <p:tav tm="0">
                                              <p:val>
                                                <p:strVal val="#ppt_x"/>
                                              </p:val>
                                            </p:tav>
                                            <p:tav tm="100000">
                                              <p:val>
                                                <p:strVal val="#ppt_x"/>
                                              </p:val>
                                            </p:tav>
                                          </p:tavLst>
                                        </p:anim>
                                        <p:anim calcmode="lin" valueType="num">
                                          <p:cBhvr additive="base">
                                            <p:cTn id="20" dur="10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21" fill="hold" display="0">
                      <p:stCondLst>
                        <p:cond delay="indefinite"/>
                      </p:stCondLst>
                      <p:endCondLst>
                        <p:cond evt="onStopAudio" delay="0">
                          <p:tgtEl>
                            <p:sldTgt/>
                          </p:tgtEl>
                        </p:cond>
                      </p:endCondLst>
                    </p:cTn>
                    <p:tgtEl>
                      <p:spTgt spid="7"/>
                    </p:tgtEl>
                  </p:cMediaNode>
                </p:audio>
                <p:audio>
                  <p:cMediaNode vol="80000">
                    <p:cTn id="22" fill="hold" display="0">
                      <p:stCondLst>
                        <p:cond delay="indefinite"/>
                      </p:stCondLst>
                      <p:endCondLst>
                        <p:cond evt="onStopAudio" delay="0">
                          <p:tgtEl>
                            <p:sldTgt/>
                          </p:tgtEl>
                        </p:cond>
                      </p:endCondLst>
                    </p:cTn>
                    <p:tgtEl>
                      <p:spTgt spid="8"/>
                    </p:tgtEl>
                  </p:cMediaNode>
                </p:audio>
                <p:audio>
                  <p:cMediaNode vol="80000">
                    <p:cTn id="23" fill="hold" display="0">
                      <p:stCondLst>
                        <p:cond delay="indefinite"/>
                      </p:stCondLst>
                      <p:endCondLst>
                        <p:cond evt="onStopAudio" delay="0">
                          <p:tgtEl>
                            <p:sldTgt/>
                          </p:tgtEl>
                        </p:cond>
                      </p:endCondLst>
                    </p:cTn>
                    <p:tgtEl>
                      <p:spTgt spid="9"/>
                    </p:tgtEl>
                  </p:cMediaNode>
                </p:audio>
                <p:audio>
                  <p:cMediaNode vol="80000">
                    <p:cTn id="24" fill="hold" display="0">
                      <p:stCondLst>
                        <p:cond delay="indefinite"/>
                      </p:stCondLst>
                      <p:endCondLst>
                        <p:cond evt="onStopAudio" delay="0">
                          <p:tgtEl>
                            <p:sldTgt/>
                          </p:tgtEl>
                        </p:cond>
                      </p:endCondLst>
                    </p:cTn>
                    <p:tgtEl>
                      <p:spTgt spid="10"/>
                    </p:tgtEl>
                  </p:cMediaNode>
                </p:audio>
                <p:seq concurrent="1" nextAc="seek">
                  <p:cTn id="25" restart="whenNotActive" fill="hold" evtFilter="cancelBubble" nodeType="interactiveSeq">
                    <p:stCondLst>
                      <p:cond evt="onClick" delay="0">
                        <p:tgtEl>
                          <p:spTgt spid="19"/>
                        </p:tgtEl>
                      </p:cond>
                    </p:stCondLst>
                    <p:endSync evt="end" delay="0">
                      <p:rtn val="all"/>
                    </p:endSync>
                    <p:childTnLst>
                      <p:par>
                        <p:cTn id="26" fill="hold">
                          <p:stCondLst>
                            <p:cond delay="0"/>
                          </p:stCondLst>
                          <p:childTnLst>
                            <p:par>
                              <p:cTn id="27" fill="hold">
                                <p:stCondLst>
                                  <p:cond delay="0"/>
                                </p:stCondLst>
                                <p:childTnLst>
                                  <p:par>
                                    <p:cTn id="28" presetID="1" presetClass="mediacall" presetSubtype="0" fill="hold" nodeType="withEffect">
                                      <p:stCondLst>
                                        <p:cond delay="0"/>
                                      </p:stCondLst>
                                      <p:childTnLst>
                                        <p:cmd type="call" cmd="playFrom(0.0)">
                                          <p:cBhvr>
                                            <p:cTn id="29" dur="5120" fill="hold"/>
                                            <p:tgtEl>
                                              <p:spTgt spid="7"/>
                                            </p:tgtEl>
                                          </p:cBhvr>
                                        </p:cmd>
                                      </p:childTnLst>
                                    </p:cTn>
                                  </p:par>
                                  <p:par>
                                    <p:cTn id="30" presetID="26" presetClass="emph" presetSubtype="0" fill="hold" nodeType="withEffect">
                                      <p:stCondLst>
                                        <p:cond delay="0"/>
                                      </p:stCondLst>
                                      <p:childTnLst>
                                        <p:animEffect transition="out" filter="fade">
                                          <p:cBhvr>
                                            <p:cTn id="31" dur="500" tmFilter="0, 0; .2, .5; .8, .5; 1, 0"/>
                                            <p:tgtEl>
                                              <p:spTgt spid="19"/>
                                            </p:tgtEl>
                                          </p:cBhvr>
                                        </p:animEffect>
                                        <p:animScale>
                                          <p:cBhvr>
                                            <p:cTn id="32" dur="250" autoRev="1" fill="hold"/>
                                            <p:tgtEl>
                                              <p:spTgt spid="19"/>
                                            </p:tgtEl>
                                          </p:cBhvr>
                                          <p:by x="105000" y="105000"/>
                                        </p:animScale>
                                      </p:childTnLst>
                                    </p:cTn>
                                  </p:par>
                                </p:childTnLst>
                              </p:cTn>
                            </p:par>
                          </p:childTnLst>
                        </p:cTn>
                      </p:par>
                    </p:childTnLst>
                  </p:cTn>
                  <p:nextCondLst>
                    <p:cond evt="onClick" delay="0">
                      <p:tgtEl>
                        <p:spTgt spid="19"/>
                      </p:tgtEl>
                    </p:cond>
                  </p:nextCondLst>
                </p:seq>
                <p:seq concurrent="1" nextAc="seek">
                  <p:cTn id="33" restart="whenNotActive" fill="hold" evtFilter="cancelBubble" nodeType="interactiveSeq">
                    <p:stCondLst>
                      <p:cond evt="onClick" delay="0">
                        <p:tgtEl>
                          <p:spTgt spid="24"/>
                        </p:tgtEl>
                      </p:cond>
                    </p:stCondLst>
                    <p:endSync evt="end" delay="0">
                      <p:rtn val="all"/>
                    </p:endSync>
                    <p:childTnLst>
                      <p:par>
                        <p:cTn id="34" fill="hold">
                          <p:stCondLst>
                            <p:cond delay="0"/>
                          </p:stCondLst>
                          <p:childTnLst>
                            <p:par>
                              <p:cTn id="35" fill="hold">
                                <p:stCondLst>
                                  <p:cond delay="0"/>
                                </p:stCondLst>
                                <p:childTnLst>
                                  <p:par>
                                    <p:cTn id="36" presetID="1" presetClass="mediacall" presetSubtype="0" fill="hold" nodeType="withEffect">
                                      <p:stCondLst>
                                        <p:cond delay="0"/>
                                      </p:stCondLst>
                                      <p:childTnLst>
                                        <p:cmd type="call" cmd="playFrom(0.0)">
                                          <p:cBhvr>
                                            <p:cTn id="37" dur="5120" fill="hold"/>
                                            <p:tgtEl>
                                              <p:spTgt spid="10"/>
                                            </p:tgtEl>
                                          </p:cBhvr>
                                        </p:cmd>
                                      </p:childTnLst>
                                    </p:cTn>
                                  </p:par>
                                  <p:par>
                                    <p:cTn id="38" presetID="26" presetClass="emph" presetSubtype="0" fill="hold" nodeType="withEffect">
                                      <p:stCondLst>
                                        <p:cond delay="0"/>
                                      </p:stCondLst>
                                      <p:childTnLst>
                                        <p:animEffect transition="out" filter="fade">
                                          <p:cBhvr>
                                            <p:cTn id="39" dur="500" tmFilter="0, 0; .2, .5; .8, .5; 1, 0"/>
                                            <p:tgtEl>
                                              <p:spTgt spid="24"/>
                                            </p:tgtEl>
                                          </p:cBhvr>
                                        </p:animEffect>
                                        <p:animScale>
                                          <p:cBhvr>
                                            <p:cTn id="40" dur="250" autoRev="1" fill="hold"/>
                                            <p:tgtEl>
                                              <p:spTgt spid="24"/>
                                            </p:tgtEl>
                                          </p:cBhvr>
                                          <p:by x="105000" y="105000"/>
                                        </p:animScale>
                                      </p:childTnLst>
                                    </p:cTn>
                                  </p:par>
                                </p:childTnLst>
                              </p:cTn>
                            </p:par>
                          </p:childTnLst>
                        </p:cTn>
                      </p:par>
                    </p:childTnLst>
                  </p:cTn>
                  <p:nextCondLst>
                    <p:cond evt="onClick" delay="0">
                      <p:tgtEl>
                        <p:spTgt spid="24"/>
                      </p:tgtEl>
                    </p:cond>
                  </p:nextCondLst>
                </p:seq>
                <p:seq concurrent="1" nextAc="seek">
                  <p:cTn id="41" restart="whenNotActive" fill="hold" evtFilter="cancelBubble" nodeType="interactiveSeq">
                    <p:stCondLst>
                      <p:cond evt="onClick" delay="0">
                        <p:tgtEl>
                          <p:spTgt spid="23"/>
                        </p:tgtEl>
                      </p:cond>
                    </p:stCondLst>
                    <p:endSync evt="end" delay="0">
                      <p:rtn val="all"/>
                    </p:endSync>
                    <p:childTnLst>
                      <p:par>
                        <p:cTn id="42" fill="hold">
                          <p:stCondLst>
                            <p:cond delay="0"/>
                          </p:stCondLst>
                          <p:childTnLst>
                            <p:par>
                              <p:cTn id="43" fill="hold">
                                <p:stCondLst>
                                  <p:cond delay="0"/>
                                </p:stCondLst>
                                <p:childTnLst>
                                  <p:par>
                                    <p:cTn id="44" presetID="1" presetClass="mediacall" presetSubtype="0" fill="hold" nodeType="withEffect">
                                      <p:stCondLst>
                                        <p:cond delay="0"/>
                                      </p:stCondLst>
                                      <p:childTnLst>
                                        <p:cmd type="call" cmd="playFrom(0.0)">
                                          <p:cBhvr>
                                            <p:cTn id="45" dur="5120" fill="hold"/>
                                            <p:tgtEl>
                                              <p:spTgt spid="9"/>
                                            </p:tgtEl>
                                          </p:cBhvr>
                                        </p:cmd>
                                      </p:childTnLst>
                                    </p:cTn>
                                  </p:par>
                                  <p:par>
                                    <p:cTn id="46" presetID="26" presetClass="emph" presetSubtype="0" fill="hold" nodeType="withEffect">
                                      <p:stCondLst>
                                        <p:cond delay="0"/>
                                      </p:stCondLst>
                                      <p:childTnLst>
                                        <p:animEffect transition="out" filter="fade">
                                          <p:cBhvr>
                                            <p:cTn id="47" dur="500" tmFilter="0, 0; .2, .5; .8, .5; 1, 0"/>
                                            <p:tgtEl>
                                              <p:spTgt spid="23"/>
                                            </p:tgtEl>
                                          </p:cBhvr>
                                        </p:animEffect>
                                        <p:animScale>
                                          <p:cBhvr>
                                            <p:cTn id="48" dur="250" autoRev="1" fill="hold"/>
                                            <p:tgtEl>
                                              <p:spTgt spid="23"/>
                                            </p:tgtEl>
                                          </p:cBhvr>
                                          <p:by x="105000" y="105000"/>
                                        </p:animScale>
                                      </p:childTnLst>
                                    </p:cTn>
                                  </p:par>
                                </p:childTnLst>
                              </p:cTn>
                            </p:par>
                          </p:childTnLst>
                        </p:cTn>
                      </p:par>
                    </p:childTnLst>
                  </p:cTn>
                  <p:nextCondLst>
                    <p:cond evt="onClick" delay="0">
                      <p:tgtEl>
                        <p:spTgt spid="23"/>
                      </p:tgtEl>
                    </p:cond>
                  </p:nextCondLst>
                </p:seq>
                <p:seq concurrent="1" nextAc="seek">
                  <p:cTn id="49" restart="whenNotActive" fill="hold" evtFilter="cancelBubble" nodeType="interactiveSeq">
                    <p:stCondLst>
                      <p:cond evt="onClick" delay="0">
                        <p:tgtEl>
                          <p:spTgt spid="20"/>
                        </p:tgtEl>
                      </p:cond>
                    </p:stCondLst>
                    <p:endSync evt="end" delay="0">
                      <p:rtn val="all"/>
                    </p:endSync>
                    <p:childTnLst>
                      <p:par>
                        <p:cTn id="50" fill="hold">
                          <p:stCondLst>
                            <p:cond delay="0"/>
                          </p:stCondLst>
                          <p:childTnLst>
                            <p:par>
                              <p:cTn id="51" fill="hold">
                                <p:stCondLst>
                                  <p:cond delay="0"/>
                                </p:stCondLst>
                                <p:childTnLst>
                                  <p:par>
                                    <p:cTn id="52" presetID="26" presetClass="emph" presetSubtype="0" fill="hold" nodeType="clickEffect">
                                      <p:stCondLst>
                                        <p:cond delay="0"/>
                                      </p:stCondLst>
                                      <p:childTnLst>
                                        <p:animEffect transition="out" filter="fade">
                                          <p:cBhvr>
                                            <p:cTn id="53" dur="500" tmFilter="0, 0; .2, .5; .8, .5; 1, 0"/>
                                            <p:tgtEl>
                                              <p:spTgt spid="20"/>
                                            </p:tgtEl>
                                          </p:cBhvr>
                                        </p:animEffect>
                                        <p:animScale>
                                          <p:cBhvr>
                                            <p:cTn id="54" dur="250" autoRev="1" fill="hold"/>
                                            <p:tgtEl>
                                              <p:spTgt spid="20"/>
                                            </p:tgtEl>
                                          </p:cBhvr>
                                          <p:by x="105000" y="105000"/>
                                        </p:animScale>
                                      </p:childTnLst>
                                    </p:cTn>
                                  </p:par>
                                  <p:par>
                                    <p:cTn id="55" presetID="49" presetClass="entr" presetSubtype="0" decel="100000"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p:cTn id="57" dur="500" fill="hold"/>
                                            <p:tgtEl>
                                              <p:spTgt spid="6"/>
                                            </p:tgtEl>
                                            <p:attrNameLst>
                                              <p:attrName>ppt_w</p:attrName>
                                            </p:attrNameLst>
                                          </p:cBhvr>
                                          <p:tavLst>
                                            <p:tav tm="0">
                                              <p:val>
                                                <p:fltVal val="0"/>
                                              </p:val>
                                            </p:tav>
                                            <p:tav tm="100000">
                                              <p:val>
                                                <p:strVal val="#ppt_w"/>
                                              </p:val>
                                            </p:tav>
                                          </p:tavLst>
                                        </p:anim>
                                        <p:anim calcmode="lin" valueType="num">
                                          <p:cBhvr>
                                            <p:cTn id="58" dur="500" fill="hold"/>
                                            <p:tgtEl>
                                              <p:spTgt spid="6"/>
                                            </p:tgtEl>
                                            <p:attrNameLst>
                                              <p:attrName>ppt_h</p:attrName>
                                            </p:attrNameLst>
                                          </p:cBhvr>
                                          <p:tavLst>
                                            <p:tav tm="0">
                                              <p:val>
                                                <p:fltVal val="0"/>
                                              </p:val>
                                            </p:tav>
                                            <p:tav tm="100000">
                                              <p:val>
                                                <p:strVal val="#ppt_h"/>
                                              </p:val>
                                            </p:tav>
                                          </p:tavLst>
                                        </p:anim>
                                        <p:anim calcmode="lin" valueType="num">
                                          <p:cBhvr>
                                            <p:cTn id="59" dur="500" fill="hold"/>
                                            <p:tgtEl>
                                              <p:spTgt spid="6"/>
                                            </p:tgtEl>
                                            <p:attrNameLst>
                                              <p:attrName>style.rotation</p:attrName>
                                            </p:attrNameLst>
                                          </p:cBhvr>
                                          <p:tavLst>
                                            <p:tav tm="0">
                                              <p:val>
                                                <p:fltVal val="360"/>
                                              </p:val>
                                            </p:tav>
                                            <p:tav tm="100000">
                                              <p:val>
                                                <p:fltVal val="0"/>
                                              </p:val>
                                            </p:tav>
                                          </p:tavLst>
                                        </p:anim>
                                        <p:animEffect transition="in" filter="fade">
                                          <p:cBhvr>
                                            <p:cTn id="60" dur="500"/>
                                            <p:tgtEl>
                                              <p:spTgt spid="6"/>
                                            </p:tgtEl>
                                          </p:cBhvr>
                                        </p:animEffect>
                                      </p:childTnLst>
                                    </p:cTn>
                                  </p:par>
                                  <p:par>
                                    <p:cTn id="61" presetID="1" presetClass="mediacall" presetSubtype="0" fill="hold" nodeType="withEffect">
                                      <p:stCondLst>
                                        <p:cond delay="0"/>
                                      </p:stCondLst>
                                      <p:childTnLst>
                                        <p:cmd type="call" cmd="playFrom(0.0)">
                                          <p:cBhvr>
                                            <p:cTn id="62" dur="3448" fill="hold"/>
                                            <p:tgtEl>
                                              <p:spTgt spid="8"/>
                                            </p:tgtEl>
                                          </p:cBhvr>
                                        </p:cmd>
                                      </p:childTnLst>
                                    </p:cTn>
                                  </p:par>
                                  <p:par>
                                    <p:cTn id="63" presetID="32" presetClass="emph" presetSubtype="0" fill="hold" nodeType="withEffect">
                                      <p:stCondLst>
                                        <p:cond delay="200"/>
                                      </p:stCondLst>
                                      <p:childTnLst>
                                        <p:animRot by="120000">
                                          <p:cBhvr>
                                            <p:cTn id="64" dur="100" fill="hold">
                                              <p:stCondLst>
                                                <p:cond delay="0"/>
                                              </p:stCondLst>
                                            </p:cTn>
                                            <p:tgtEl>
                                              <p:spTgt spid="6"/>
                                            </p:tgtEl>
                                            <p:attrNameLst>
                                              <p:attrName>r</p:attrName>
                                            </p:attrNameLst>
                                          </p:cBhvr>
                                        </p:animRot>
                                        <p:animRot by="-240000">
                                          <p:cBhvr>
                                            <p:cTn id="65" dur="200" fill="hold">
                                              <p:stCondLst>
                                                <p:cond delay="200"/>
                                              </p:stCondLst>
                                            </p:cTn>
                                            <p:tgtEl>
                                              <p:spTgt spid="6"/>
                                            </p:tgtEl>
                                            <p:attrNameLst>
                                              <p:attrName>r</p:attrName>
                                            </p:attrNameLst>
                                          </p:cBhvr>
                                        </p:animRot>
                                        <p:animRot by="240000">
                                          <p:cBhvr>
                                            <p:cTn id="66" dur="200" fill="hold">
                                              <p:stCondLst>
                                                <p:cond delay="400"/>
                                              </p:stCondLst>
                                            </p:cTn>
                                            <p:tgtEl>
                                              <p:spTgt spid="6"/>
                                            </p:tgtEl>
                                            <p:attrNameLst>
                                              <p:attrName>r</p:attrName>
                                            </p:attrNameLst>
                                          </p:cBhvr>
                                        </p:animRot>
                                        <p:animRot by="-240000">
                                          <p:cBhvr>
                                            <p:cTn id="67" dur="200" fill="hold">
                                              <p:stCondLst>
                                                <p:cond delay="600"/>
                                              </p:stCondLst>
                                            </p:cTn>
                                            <p:tgtEl>
                                              <p:spTgt spid="6"/>
                                            </p:tgtEl>
                                            <p:attrNameLst>
                                              <p:attrName>r</p:attrName>
                                            </p:attrNameLst>
                                          </p:cBhvr>
                                        </p:animRot>
                                        <p:animRot by="120000">
                                          <p:cBhvr>
                                            <p:cTn id="68" dur="200" fill="hold">
                                              <p:stCondLst>
                                                <p:cond delay="800"/>
                                              </p:stCondLst>
                                            </p:cTn>
                                            <p:tgtEl>
                                              <p:spTgt spid="6"/>
                                            </p:tgtEl>
                                            <p:attrNameLst>
                                              <p:attrName>r</p:attrName>
                                            </p:attrNameLst>
                                          </p:cBhvr>
                                        </p:animRot>
                                      </p:childTnLst>
                                    </p:cTn>
                                  </p:par>
                                  <p:par>
                                    <p:cTn id="69" presetID="31" presetClass="exit" presetSubtype="0" fill="hold" nodeType="withEffect">
                                      <p:stCondLst>
                                        <p:cond delay="200"/>
                                      </p:stCondLst>
                                      <p:childTnLst>
                                        <p:anim calcmode="lin" valueType="num">
                                          <p:cBhvr>
                                            <p:cTn id="70" dur="1000"/>
                                            <p:tgtEl>
                                              <p:spTgt spid="19"/>
                                            </p:tgtEl>
                                            <p:attrNameLst>
                                              <p:attrName>ppt_w</p:attrName>
                                            </p:attrNameLst>
                                          </p:cBhvr>
                                          <p:tavLst>
                                            <p:tav tm="0">
                                              <p:val>
                                                <p:strVal val="ppt_w"/>
                                              </p:val>
                                            </p:tav>
                                            <p:tav tm="100000">
                                              <p:val>
                                                <p:fltVal val="0"/>
                                              </p:val>
                                            </p:tav>
                                          </p:tavLst>
                                        </p:anim>
                                        <p:anim calcmode="lin" valueType="num">
                                          <p:cBhvr>
                                            <p:cTn id="71" dur="1000"/>
                                            <p:tgtEl>
                                              <p:spTgt spid="19"/>
                                            </p:tgtEl>
                                            <p:attrNameLst>
                                              <p:attrName>ppt_h</p:attrName>
                                            </p:attrNameLst>
                                          </p:cBhvr>
                                          <p:tavLst>
                                            <p:tav tm="0">
                                              <p:val>
                                                <p:strVal val="ppt_h"/>
                                              </p:val>
                                            </p:tav>
                                            <p:tav tm="100000">
                                              <p:val>
                                                <p:fltVal val="0"/>
                                              </p:val>
                                            </p:tav>
                                          </p:tavLst>
                                        </p:anim>
                                        <p:anim calcmode="lin" valueType="num">
                                          <p:cBhvr>
                                            <p:cTn id="72" dur="1000"/>
                                            <p:tgtEl>
                                              <p:spTgt spid="19"/>
                                            </p:tgtEl>
                                            <p:attrNameLst>
                                              <p:attrName>style.rotation</p:attrName>
                                            </p:attrNameLst>
                                          </p:cBhvr>
                                          <p:tavLst>
                                            <p:tav tm="0">
                                              <p:val>
                                                <p:fltVal val="0"/>
                                              </p:val>
                                            </p:tav>
                                            <p:tav tm="100000">
                                              <p:val>
                                                <p:fltVal val="90"/>
                                              </p:val>
                                            </p:tav>
                                          </p:tavLst>
                                        </p:anim>
                                        <p:animEffect transition="out" filter="fade">
                                          <p:cBhvr>
                                            <p:cTn id="73" dur="1000"/>
                                            <p:tgtEl>
                                              <p:spTgt spid="19"/>
                                            </p:tgtEl>
                                          </p:cBhvr>
                                        </p:animEffect>
                                        <p:set>
                                          <p:cBhvr>
                                            <p:cTn id="74" dur="1" fill="hold">
                                              <p:stCondLst>
                                                <p:cond delay="999"/>
                                              </p:stCondLst>
                                            </p:cTn>
                                            <p:tgtEl>
                                              <p:spTgt spid="19"/>
                                            </p:tgtEl>
                                            <p:attrNameLst>
                                              <p:attrName>style.visibility</p:attrName>
                                            </p:attrNameLst>
                                          </p:cBhvr>
                                          <p:to>
                                            <p:strVal val="hidden"/>
                                          </p:to>
                                        </p:set>
                                      </p:childTnLst>
                                    </p:cTn>
                                  </p:par>
                                  <p:par>
                                    <p:cTn id="75" presetID="31" presetClass="exit" presetSubtype="0" fill="hold" nodeType="withEffect">
                                      <p:stCondLst>
                                        <p:cond delay="200"/>
                                      </p:stCondLst>
                                      <p:childTnLst>
                                        <p:anim calcmode="lin" valueType="num">
                                          <p:cBhvr>
                                            <p:cTn id="76" dur="1000"/>
                                            <p:tgtEl>
                                              <p:spTgt spid="24"/>
                                            </p:tgtEl>
                                            <p:attrNameLst>
                                              <p:attrName>ppt_w</p:attrName>
                                            </p:attrNameLst>
                                          </p:cBhvr>
                                          <p:tavLst>
                                            <p:tav tm="0">
                                              <p:val>
                                                <p:strVal val="ppt_w"/>
                                              </p:val>
                                            </p:tav>
                                            <p:tav tm="100000">
                                              <p:val>
                                                <p:fltVal val="0"/>
                                              </p:val>
                                            </p:tav>
                                          </p:tavLst>
                                        </p:anim>
                                        <p:anim calcmode="lin" valueType="num">
                                          <p:cBhvr>
                                            <p:cTn id="77" dur="1000"/>
                                            <p:tgtEl>
                                              <p:spTgt spid="24"/>
                                            </p:tgtEl>
                                            <p:attrNameLst>
                                              <p:attrName>ppt_h</p:attrName>
                                            </p:attrNameLst>
                                          </p:cBhvr>
                                          <p:tavLst>
                                            <p:tav tm="0">
                                              <p:val>
                                                <p:strVal val="ppt_h"/>
                                              </p:val>
                                            </p:tav>
                                            <p:tav tm="100000">
                                              <p:val>
                                                <p:fltVal val="0"/>
                                              </p:val>
                                            </p:tav>
                                          </p:tavLst>
                                        </p:anim>
                                        <p:anim calcmode="lin" valueType="num">
                                          <p:cBhvr>
                                            <p:cTn id="78" dur="1000"/>
                                            <p:tgtEl>
                                              <p:spTgt spid="24"/>
                                            </p:tgtEl>
                                            <p:attrNameLst>
                                              <p:attrName>style.rotation</p:attrName>
                                            </p:attrNameLst>
                                          </p:cBhvr>
                                          <p:tavLst>
                                            <p:tav tm="0">
                                              <p:val>
                                                <p:fltVal val="0"/>
                                              </p:val>
                                            </p:tav>
                                            <p:tav tm="100000">
                                              <p:val>
                                                <p:fltVal val="90"/>
                                              </p:val>
                                            </p:tav>
                                          </p:tavLst>
                                        </p:anim>
                                        <p:animEffect transition="out" filter="fade">
                                          <p:cBhvr>
                                            <p:cTn id="79" dur="1000"/>
                                            <p:tgtEl>
                                              <p:spTgt spid="24"/>
                                            </p:tgtEl>
                                          </p:cBhvr>
                                        </p:animEffect>
                                        <p:set>
                                          <p:cBhvr>
                                            <p:cTn id="80" dur="1" fill="hold">
                                              <p:stCondLst>
                                                <p:cond delay="999"/>
                                              </p:stCondLst>
                                            </p:cTn>
                                            <p:tgtEl>
                                              <p:spTgt spid="24"/>
                                            </p:tgtEl>
                                            <p:attrNameLst>
                                              <p:attrName>style.visibility</p:attrName>
                                            </p:attrNameLst>
                                          </p:cBhvr>
                                          <p:to>
                                            <p:strVal val="hidden"/>
                                          </p:to>
                                        </p:set>
                                      </p:childTnLst>
                                    </p:cTn>
                                  </p:par>
                                  <p:par>
                                    <p:cTn id="81" presetID="31" presetClass="exit" presetSubtype="0" fill="hold" nodeType="withEffect">
                                      <p:stCondLst>
                                        <p:cond delay="200"/>
                                      </p:stCondLst>
                                      <p:childTnLst>
                                        <p:anim calcmode="lin" valueType="num">
                                          <p:cBhvr>
                                            <p:cTn id="82" dur="1000"/>
                                            <p:tgtEl>
                                              <p:spTgt spid="23"/>
                                            </p:tgtEl>
                                            <p:attrNameLst>
                                              <p:attrName>ppt_w</p:attrName>
                                            </p:attrNameLst>
                                          </p:cBhvr>
                                          <p:tavLst>
                                            <p:tav tm="0">
                                              <p:val>
                                                <p:strVal val="ppt_w"/>
                                              </p:val>
                                            </p:tav>
                                            <p:tav tm="100000">
                                              <p:val>
                                                <p:fltVal val="0"/>
                                              </p:val>
                                            </p:tav>
                                          </p:tavLst>
                                        </p:anim>
                                        <p:anim calcmode="lin" valueType="num">
                                          <p:cBhvr>
                                            <p:cTn id="83" dur="1000"/>
                                            <p:tgtEl>
                                              <p:spTgt spid="23"/>
                                            </p:tgtEl>
                                            <p:attrNameLst>
                                              <p:attrName>ppt_h</p:attrName>
                                            </p:attrNameLst>
                                          </p:cBhvr>
                                          <p:tavLst>
                                            <p:tav tm="0">
                                              <p:val>
                                                <p:strVal val="ppt_h"/>
                                              </p:val>
                                            </p:tav>
                                            <p:tav tm="100000">
                                              <p:val>
                                                <p:fltVal val="0"/>
                                              </p:val>
                                            </p:tav>
                                          </p:tavLst>
                                        </p:anim>
                                        <p:anim calcmode="lin" valueType="num">
                                          <p:cBhvr>
                                            <p:cTn id="84" dur="1000"/>
                                            <p:tgtEl>
                                              <p:spTgt spid="23"/>
                                            </p:tgtEl>
                                            <p:attrNameLst>
                                              <p:attrName>style.rotation</p:attrName>
                                            </p:attrNameLst>
                                          </p:cBhvr>
                                          <p:tavLst>
                                            <p:tav tm="0">
                                              <p:val>
                                                <p:fltVal val="0"/>
                                              </p:val>
                                            </p:tav>
                                            <p:tav tm="100000">
                                              <p:val>
                                                <p:fltVal val="90"/>
                                              </p:val>
                                            </p:tav>
                                          </p:tavLst>
                                        </p:anim>
                                        <p:animEffect transition="out" filter="fade">
                                          <p:cBhvr>
                                            <p:cTn id="85" dur="1000"/>
                                            <p:tgtEl>
                                              <p:spTgt spid="23"/>
                                            </p:tgtEl>
                                          </p:cBhvr>
                                        </p:animEffect>
                                        <p:set>
                                          <p:cBhvr>
                                            <p:cTn id="86" dur="1" fill="hold">
                                              <p:stCondLst>
                                                <p:cond delay="9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Freeform 2"/>
          <p:cNvSpPr/>
          <p:nvPr/>
        </p:nvSpPr>
        <p:spPr>
          <a:xfrm>
            <a:off x="6682834" y="-31811"/>
            <a:ext cx="6416137" cy="6889811"/>
          </a:xfrm>
          <a:custGeom>
            <a:avLst/>
            <a:gdLst/>
            <a:ahLst/>
            <a:cxnLst/>
            <a:rect l="l" t="t" r="r" b="b"/>
            <a:pathLst>
              <a:path w="9624206" h="10334717">
                <a:moveTo>
                  <a:pt x="0" y="0"/>
                </a:moveTo>
                <a:lnTo>
                  <a:pt x="9624206" y="0"/>
                </a:lnTo>
                <a:lnTo>
                  <a:pt x="9624206" y="10334717"/>
                </a:lnTo>
                <a:lnTo>
                  <a:pt x="0" y="10334717"/>
                </a:lnTo>
                <a:lnTo>
                  <a:pt x="0" y="0"/>
                </a:lnTo>
                <a:close/>
              </a:path>
            </a:pathLst>
          </a:custGeom>
          <a:blipFill>
            <a:blip r:embed="rId2"/>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3" name="Freeform 3"/>
          <p:cNvSpPr/>
          <p:nvPr/>
        </p:nvSpPr>
        <p:spPr>
          <a:xfrm>
            <a:off x="25860" y="10459"/>
            <a:ext cx="6416137" cy="6889811"/>
          </a:xfrm>
          <a:custGeom>
            <a:avLst/>
            <a:gdLst/>
            <a:ahLst/>
            <a:cxnLst/>
            <a:rect l="l" t="t" r="r" b="b"/>
            <a:pathLst>
              <a:path w="9624206" h="10334717">
                <a:moveTo>
                  <a:pt x="0" y="0"/>
                </a:moveTo>
                <a:lnTo>
                  <a:pt x="9624206" y="0"/>
                </a:lnTo>
                <a:lnTo>
                  <a:pt x="9624206" y="10334718"/>
                </a:lnTo>
                <a:lnTo>
                  <a:pt x="0" y="10334718"/>
                </a:lnTo>
                <a:lnTo>
                  <a:pt x="0" y="0"/>
                </a:lnTo>
                <a:close/>
              </a:path>
            </a:pathLst>
          </a:custGeom>
          <a:blipFill>
            <a:blip r:embed="rId2"/>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14" name="Rounded Rectangle 13"/>
          <p:cNvSpPr/>
          <p:nvPr/>
        </p:nvSpPr>
        <p:spPr>
          <a:xfrm>
            <a:off x="1807330" y="459890"/>
            <a:ext cx="8371601" cy="4978400"/>
          </a:xfrm>
          <a:custGeom>
            <a:avLst/>
            <a:gdLst>
              <a:gd name="connsiteX0" fmla="*/ 0 w 11404360"/>
              <a:gd name="connsiteY0" fmla="*/ 1130323 h 6781800"/>
              <a:gd name="connsiteX1" fmla="*/ 1130323 w 11404360"/>
              <a:gd name="connsiteY1" fmla="*/ 0 h 6781800"/>
              <a:gd name="connsiteX2" fmla="*/ 10274037 w 11404360"/>
              <a:gd name="connsiteY2" fmla="*/ 0 h 6781800"/>
              <a:gd name="connsiteX3" fmla="*/ 11404360 w 11404360"/>
              <a:gd name="connsiteY3" fmla="*/ 1130323 h 6781800"/>
              <a:gd name="connsiteX4" fmla="*/ 11404360 w 11404360"/>
              <a:gd name="connsiteY4" fmla="*/ 5651477 h 6781800"/>
              <a:gd name="connsiteX5" fmla="*/ 10274037 w 11404360"/>
              <a:gd name="connsiteY5" fmla="*/ 6781800 h 6781800"/>
              <a:gd name="connsiteX6" fmla="*/ 1130323 w 11404360"/>
              <a:gd name="connsiteY6" fmla="*/ 6781800 h 6781800"/>
              <a:gd name="connsiteX7" fmla="*/ 0 w 11404360"/>
              <a:gd name="connsiteY7" fmla="*/ 5651477 h 6781800"/>
              <a:gd name="connsiteX8" fmla="*/ 0 w 11404360"/>
              <a:gd name="connsiteY8" fmla="*/ 1130323 h 6781800"/>
              <a:gd name="connsiteX0" fmla="*/ 0 w 11404360"/>
              <a:gd name="connsiteY0" fmla="*/ 1489467 h 7140944"/>
              <a:gd name="connsiteX1" fmla="*/ 1130323 w 11404360"/>
              <a:gd name="connsiteY1" fmla="*/ 359144 h 7140944"/>
              <a:gd name="connsiteX2" fmla="*/ 10274037 w 11404360"/>
              <a:gd name="connsiteY2" fmla="*/ 359144 h 7140944"/>
              <a:gd name="connsiteX3" fmla="*/ 11404360 w 11404360"/>
              <a:gd name="connsiteY3" fmla="*/ 1489467 h 7140944"/>
              <a:gd name="connsiteX4" fmla="*/ 11404360 w 11404360"/>
              <a:gd name="connsiteY4" fmla="*/ 6010621 h 7140944"/>
              <a:gd name="connsiteX5" fmla="*/ 10274037 w 11404360"/>
              <a:gd name="connsiteY5" fmla="*/ 7140944 h 7140944"/>
              <a:gd name="connsiteX6" fmla="*/ 1130323 w 11404360"/>
              <a:gd name="connsiteY6" fmla="*/ 7140944 h 7140944"/>
              <a:gd name="connsiteX7" fmla="*/ 0 w 11404360"/>
              <a:gd name="connsiteY7" fmla="*/ 6010621 h 7140944"/>
              <a:gd name="connsiteX8" fmla="*/ 0 w 11404360"/>
              <a:gd name="connsiteY8" fmla="*/ 1489467 h 7140944"/>
              <a:gd name="connsiteX0" fmla="*/ 0 w 11404360"/>
              <a:gd name="connsiteY0" fmla="*/ 1489467 h 7140944"/>
              <a:gd name="connsiteX1" fmla="*/ 1130323 w 11404360"/>
              <a:gd name="connsiteY1" fmla="*/ 359144 h 7140944"/>
              <a:gd name="connsiteX2" fmla="*/ 10274037 w 11404360"/>
              <a:gd name="connsiteY2" fmla="*/ 359144 h 7140944"/>
              <a:gd name="connsiteX3" fmla="*/ 11404360 w 11404360"/>
              <a:gd name="connsiteY3" fmla="*/ 1489467 h 7140944"/>
              <a:gd name="connsiteX4" fmla="*/ 11404360 w 11404360"/>
              <a:gd name="connsiteY4" fmla="*/ 6010621 h 7140944"/>
              <a:gd name="connsiteX5" fmla="*/ 10274037 w 11404360"/>
              <a:gd name="connsiteY5" fmla="*/ 7140944 h 7140944"/>
              <a:gd name="connsiteX6" fmla="*/ 1130323 w 11404360"/>
              <a:gd name="connsiteY6" fmla="*/ 7140944 h 7140944"/>
              <a:gd name="connsiteX7" fmla="*/ 0 w 11404360"/>
              <a:gd name="connsiteY7" fmla="*/ 6010621 h 7140944"/>
              <a:gd name="connsiteX8" fmla="*/ 0 w 11404360"/>
              <a:gd name="connsiteY8" fmla="*/ 1489467 h 7140944"/>
              <a:gd name="connsiteX0" fmla="*/ 0 w 11990332"/>
              <a:gd name="connsiteY0" fmla="*/ 1489467 h 7140944"/>
              <a:gd name="connsiteX1" fmla="*/ 1130323 w 11990332"/>
              <a:gd name="connsiteY1" fmla="*/ 359144 h 7140944"/>
              <a:gd name="connsiteX2" fmla="*/ 10274037 w 11990332"/>
              <a:gd name="connsiteY2" fmla="*/ 359144 h 7140944"/>
              <a:gd name="connsiteX3" fmla="*/ 11404360 w 11990332"/>
              <a:gd name="connsiteY3" fmla="*/ 1489467 h 7140944"/>
              <a:gd name="connsiteX4" fmla="*/ 11404360 w 11990332"/>
              <a:gd name="connsiteY4" fmla="*/ 6010621 h 7140944"/>
              <a:gd name="connsiteX5" fmla="*/ 10274037 w 11990332"/>
              <a:gd name="connsiteY5" fmla="*/ 7140944 h 7140944"/>
              <a:gd name="connsiteX6" fmla="*/ 1130323 w 11990332"/>
              <a:gd name="connsiteY6" fmla="*/ 7140944 h 7140944"/>
              <a:gd name="connsiteX7" fmla="*/ 0 w 11990332"/>
              <a:gd name="connsiteY7" fmla="*/ 6010621 h 7140944"/>
              <a:gd name="connsiteX8" fmla="*/ 0 w 11990332"/>
              <a:gd name="connsiteY8" fmla="*/ 1489467 h 7140944"/>
              <a:gd name="connsiteX0" fmla="*/ 567069 w 12557401"/>
              <a:gd name="connsiteY0" fmla="*/ 1489467 h 7140944"/>
              <a:gd name="connsiteX1" fmla="*/ 1697392 w 12557401"/>
              <a:gd name="connsiteY1" fmla="*/ 359144 h 7140944"/>
              <a:gd name="connsiteX2" fmla="*/ 10841106 w 12557401"/>
              <a:gd name="connsiteY2" fmla="*/ 359144 h 7140944"/>
              <a:gd name="connsiteX3" fmla="*/ 11971429 w 12557401"/>
              <a:gd name="connsiteY3" fmla="*/ 1489467 h 7140944"/>
              <a:gd name="connsiteX4" fmla="*/ 11971429 w 12557401"/>
              <a:gd name="connsiteY4" fmla="*/ 6010621 h 7140944"/>
              <a:gd name="connsiteX5" fmla="*/ 10841106 w 12557401"/>
              <a:gd name="connsiteY5" fmla="*/ 7140944 h 7140944"/>
              <a:gd name="connsiteX6" fmla="*/ 1697392 w 12557401"/>
              <a:gd name="connsiteY6" fmla="*/ 7140944 h 7140944"/>
              <a:gd name="connsiteX7" fmla="*/ 567069 w 12557401"/>
              <a:gd name="connsiteY7" fmla="*/ 6010621 h 7140944"/>
              <a:gd name="connsiteX8" fmla="*/ 567069 w 12557401"/>
              <a:gd name="connsiteY8" fmla="*/ 1489467 h 7140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57401" h="7140944">
                <a:moveTo>
                  <a:pt x="567069" y="1489467"/>
                </a:moveTo>
                <a:cubicBezTo>
                  <a:pt x="567069" y="865207"/>
                  <a:pt x="1073132" y="359144"/>
                  <a:pt x="1697392" y="359144"/>
                </a:cubicBezTo>
                <a:cubicBezTo>
                  <a:pt x="5510842" y="-448931"/>
                  <a:pt x="7793201" y="359144"/>
                  <a:pt x="10841106" y="359144"/>
                </a:cubicBezTo>
                <a:cubicBezTo>
                  <a:pt x="10784882" y="316614"/>
                  <a:pt x="11971429" y="865207"/>
                  <a:pt x="11971429" y="1489467"/>
                </a:cubicBezTo>
                <a:cubicBezTo>
                  <a:pt x="11971429" y="2996518"/>
                  <a:pt x="13289866" y="4333450"/>
                  <a:pt x="11971429" y="6010621"/>
                </a:cubicBezTo>
                <a:cubicBezTo>
                  <a:pt x="11971429" y="6634881"/>
                  <a:pt x="11465366" y="7140944"/>
                  <a:pt x="10841106" y="7140944"/>
                </a:cubicBezTo>
                <a:lnTo>
                  <a:pt x="1697392" y="7140944"/>
                </a:lnTo>
                <a:cubicBezTo>
                  <a:pt x="1073132" y="7140944"/>
                  <a:pt x="567069" y="6634881"/>
                  <a:pt x="567069" y="6010621"/>
                </a:cubicBezTo>
                <a:cubicBezTo>
                  <a:pt x="-708838" y="4312184"/>
                  <a:pt x="567069" y="2996518"/>
                  <a:pt x="567069" y="1489467"/>
                </a:cubicBezTo>
                <a:close/>
              </a:path>
            </a:pathLst>
          </a:custGeom>
          <a:solidFill>
            <a:srgbClr val="FFDD30">
              <a:alpha val="6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63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white"/>
              </a:solidFill>
              <a:effectLst/>
              <a:uLnTx/>
              <a:uFillTx/>
              <a:latin typeface="Calibri"/>
              <a:ea typeface="+mn-ea"/>
              <a:cs typeface="+mn-cs"/>
            </a:endParaRPr>
          </a:p>
        </p:txBody>
      </p:sp>
      <p:pic>
        <p:nvPicPr>
          <p:cNvPr id="36" name="Picture 35"/>
          <p:cNvPicPr>
            <a:picLocks noChangeAspect="1"/>
          </p:cNvPicPr>
          <p:nvPr/>
        </p:nvPicPr>
        <p:blipFill>
          <a:blip r:embed="rId3"/>
          <a:stretch>
            <a:fillRect/>
          </a:stretch>
        </p:blipFill>
        <p:spPr>
          <a:xfrm>
            <a:off x="9531626" y="298143"/>
            <a:ext cx="2195651" cy="2224630"/>
          </a:xfrm>
          <a:prstGeom prst="rect">
            <a:avLst/>
          </a:prstGeom>
        </p:spPr>
      </p:pic>
      <p:sp>
        <p:nvSpPr>
          <p:cNvPr id="4" name="Freeform 4"/>
          <p:cNvSpPr/>
          <p:nvPr/>
        </p:nvSpPr>
        <p:spPr>
          <a:xfrm>
            <a:off x="-1233254" y="5355393"/>
            <a:ext cx="13786986" cy="6910727"/>
          </a:xfrm>
          <a:custGeom>
            <a:avLst/>
            <a:gdLst/>
            <a:ahLst/>
            <a:cxnLst/>
            <a:rect l="l" t="t" r="r" b="b"/>
            <a:pathLst>
              <a:path w="20680479" h="10366090">
                <a:moveTo>
                  <a:pt x="0" y="0"/>
                </a:moveTo>
                <a:lnTo>
                  <a:pt x="20680479" y="0"/>
                </a:lnTo>
                <a:lnTo>
                  <a:pt x="20680479" y="10366091"/>
                </a:lnTo>
                <a:lnTo>
                  <a:pt x="0" y="1036609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pic>
        <p:nvPicPr>
          <p:cNvPr id="12" name="Picture 12"/>
          <p:cNvPicPr>
            <a:picLocks noChangeAspect="1"/>
          </p:cNvPicPr>
          <p:nvPr/>
        </p:nvPicPr>
        <p:blipFill>
          <a:blip r:embed="rId6"/>
          <a:srcRect/>
          <a:stretch>
            <a:fillRect/>
          </a:stretch>
        </p:blipFill>
        <p:spPr>
          <a:xfrm rot="18433087">
            <a:off x="1092007" y="1353182"/>
            <a:ext cx="2298939" cy="1075157"/>
          </a:xfrm>
          <a:prstGeom prst="rect">
            <a:avLst/>
          </a:prstGeom>
        </p:spPr>
      </p:pic>
      <p:pic>
        <p:nvPicPr>
          <p:cNvPr id="38" name="Picture 12"/>
          <p:cNvPicPr>
            <a:picLocks noChangeAspect="1"/>
          </p:cNvPicPr>
          <p:nvPr/>
        </p:nvPicPr>
        <p:blipFill>
          <a:blip r:embed="rId6"/>
          <a:srcRect/>
          <a:stretch>
            <a:fillRect/>
          </a:stretch>
        </p:blipFill>
        <p:spPr>
          <a:xfrm rot="3284634">
            <a:off x="8021349" y="1158163"/>
            <a:ext cx="2298939" cy="1075157"/>
          </a:xfrm>
          <a:prstGeom prst="rect">
            <a:avLst/>
          </a:prstGeom>
        </p:spPr>
      </p:pic>
      <p:sp>
        <p:nvSpPr>
          <p:cNvPr id="7" name="Freeform 7"/>
          <p:cNvSpPr/>
          <p:nvPr/>
        </p:nvSpPr>
        <p:spPr>
          <a:xfrm>
            <a:off x="685800" y="4159188"/>
            <a:ext cx="880693" cy="2013012"/>
          </a:xfrm>
          <a:custGeom>
            <a:avLst/>
            <a:gdLst/>
            <a:ahLst/>
            <a:cxnLst/>
            <a:rect l="l" t="t" r="r" b="b"/>
            <a:pathLst>
              <a:path w="1321039" h="3019518">
                <a:moveTo>
                  <a:pt x="0" y="0"/>
                </a:moveTo>
                <a:lnTo>
                  <a:pt x="1321039" y="0"/>
                </a:lnTo>
                <a:lnTo>
                  <a:pt x="1321039" y="3019518"/>
                </a:lnTo>
                <a:lnTo>
                  <a:pt x="0" y="301951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reeform 5"/>
          <p:cNvSpPr/>
          <p:nvPr/>
        </p:nvSpPr>
        <p:spPr>
          <a:xfrm>
            <a:off x="10037875" y="3562579"/>
            <a:ext cx="1903747" cy="2974604"/>
          </a:xfrm>
          <a:custGeom>
            <a:avLst/>
            <a:gdLst/>
            <a:ahLst/>
            <a:cxnLst/>
            <a:rect l="l" t="t" r="r" b="b"/>
            <a:pathLst>
              <a:path w="2855620" h="4461906">
                <a:moveTo>
                  <a:pt x="0" y="0"/>
                </a:moveTo>
                <a:lnTo>
                  <a:pt x="2855620" y="0"/>
                </a:lnTo>
                <a:lnTo>
                  <a:pt x="2855620" y="4461906"/>
                </a:lnTo>
                <a:lnTo>
                  <a:pt x="0" y="44619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pPr marL="0" marR="0" lvl="0" indent="0" algn="l" defTabSz="60963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pic>
        <p:nvPicPr>
          <p:cNvPr id="11" name="Hình ảnh 17">
            <a:extLst>
              <a:ext uri="{FF2B5EF4-FFF2-40B4-BE49-F238E27FC236}">
                <a16:creationId xmlns:a16="http://schemas.microsoft.com/office/drawing/2014/main" id="{60E0813A-F9E1-A5F4-6B54-163C8AF4BF8E}"/>
              </a:ext>
            </a:extLst>
          </p:cNvPr>
          <p:cNvPicPr>
            <a:picLocks noChangeAspect="1"/>
          </p:cNvPicPr>
          <p:nvPr/>
        </p:nvPicPr>
        <p:blipFill>
          <a:blip r:embed="rId11"/>
          <a:stretch>
            <a:fillRect/>
          </a:stretch>
        </p:blipFill>
        <p:spPr>
          <a:xfrm>
            <a:off x="4665596" y="338375"/>
            <a:ext cx="2975106" cy="859611"/>
          </a:xfrm>
          <a:prstGeom prst="rect">
            <a:avLst/>
          </a:prstGeom>
        </p:spPr>
      </p:pic>
      <p:pic>
        <p:nvPicPr>
          <p:cNvPr id="6" name="Picture 5">
            <a:extLst>
              <a:ext uri="{FF2B5EF4-FFF2-40B4-BE49-F238E27FC236}">
                <a16:creationId xmlns:a16="http://schemas.microsoft.com/office/drawing/2014/main" id="{F3FA0353-19B0-4015-124C-A261A6BB6A67}"/>
              </a:ext>
            </a:extLst>
          </p:cNvPr>
          <p:cNvPicPr>
            <a:picLocks noChangeAspect="1"/>
          </p:cNvPicPr>
          <p:nvPr/>
        </p:nvPicPr>
        <p:blipFill>
          <a:blip r:embed="rId12"/>
          <a:stretch>
            <a:fillRect/>
          </a:stretch>
        </p:blipFill>
        <p:spPr>
          <a:xfrm>
            <a:off x="1739597" y="2745770"/>
            <a:ext cx="8504657" cy="2700762"/>
          </a:xfrm>
          <a:prstGeom prst="rect">
            <a:avLst/>
          </a:prstGeom>
        </p:spPr>
      </p:pic>
      <p:pic>
        <p:nvPicPr>
          <p:cNvPr id="13" name="Picture 12">
            <a:extLst>
              <a:ext uri="{FF2B5EF4-FFF2-40B4-BE49-F238E27FC236}">
                <a16:creationId xmlns:a16="http://schemas.microsoft.com/office/drawing/2014/main" id="{C178DE4E-EA5E-07B2-17E3-55A14C96CD47}"/>
              </a:ext>
            </a:extLst>
          </p:cNvPr>
          <p:cNvPicPr>
            <a:picLocks noChangeAspect="1"/>
          </p:cNvPicPr>
          <p:nvPr/>
        </p:nvPicPr>
        <p:blipFill>
          <a:blip r:embed="rId13"/>
          <a:stretch>
            <a:fillRect/>
          </a:stretch>
        </p:blipFill>
        <p:spPr>
          <a:xfrm>
            <a:off x="4046044" y="1349431"/>
            <a:ext cx="4054191" cy="1621677"/>
          </a:xfrm>
          <a:prstGeom prst="rect">
            <a:avLst/>
          </a:prstGeom>
        </p:spPr>
      </p:pic>
    </p:spTree>
    <p:extLst>
      <p:ext uri="{BB962C8B-B14F-4D97-AF65-F5344CB8AC3E}">
        <p14:creationId xmlns:p14="http://schemas.microsoft.com/office/powerpoint/2010/main" val="181498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1000"/>
                                        <p:tgtEl>
                                          <p:spTgt spid="36"/>
                                        </p:tgtEl>
                                      </p:cBhvr>
                                    </p:animEffect>
                                    <p:anim calcmode="lin" valueType="num">
                                      <p:cBhvr>
                                        <p:cTn id="13" dur="1000" fill="hold"/>
                                        <p:tgtEl>
                                          <p:spTgt spid="36"/>
                                        </p:tgtEl>
                                        <p:attrNameLst>
                                          <p:attrName>ppt_x</p:attrName>
                                        </p:attrNameLst>
                                      </p:cBhvr>
                                      <p:tavLst>
                                        <p:tav tm="0">
                                          <p:val>
                                            <p:strVal val="#ppt_x"/>
                                          </p:val>
                                        </p:tav>
                                        <p:tav tm="100000">
                                          <p:val>
                                            <p:strVal val="#ppt_x"/>
                                          </p:val>
                                        </p:tav>
                                      </p:tavLst>
                                    </p:anim>
                                    <p:anim calcmode="lin" valueType="num">
                                      <p:cBhvr>
                                        <p:cTn id="14" dur="1000" fill="hold"/>
                                        <p:tgtEl>
                                          <p:spTgt spid="3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8"/>
                                        </p:tgtEl>
                                        <p:attrNameLst>
                                          <p:attrName>style.visibility</p:attrName>
                                        </p:attrNameLst>
                                      </p:cBhvr>
                                      <p:to>
                                        <p:strVal val="visible"/>
                                      </p:to>
                                    </p:set>
                                    <p:animEffect transition="in" filter="fade">
                                      <p:cBhvr>
                                        <p:cTn id="22" dur="1000"/>
                                        <p:tgtEl>
                                          <p:spTgt spid="38"/>
                                        </p:tgtEl>
                                      </p:cBhvr>
                                    </p:animEffect>
                                    <p:anim calcmode="lin" valueType="num">
                                      <p:cBhvr>
                                        <p:cTn id="23" dur="1000" fill="hold"/>
                                        <p:tgtEl>
                                          <p:spTgt spid="38"/>
                                        </p:tgtEl>
                                        <p:attrNameLst>
                                          <p:attrName>ppt_x</p:attrName>
                                        </p:attrNameLst>
                                      </p:cBhvr>
                                      <p:tavLst>
                                        <p:tav tm="0">
                                          <p:val>
                                            <p:strVal val="#ppt_x"/>
                                          </p:val>
                                        </p:tav>
                                        <p:tav tm="100000">
                                          <p:val>
                                            <p:strVal val="#ppt_x"/>
                                          </p:val>
                                        </p:tav>
                                      </p:tavLst>
                                    </p:anim>
                                    <p:anim calcmode="lin" valueType="num">
                                      <p:cBhvr>
                                        <p:cTn id="24" dur="1000" fill="hold"/>
                                        <p:tgtEl>
                                          <p:spTgt spid="3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
                                          </p:val>
                                        </p:tav>
                                        <p:tav tm="100000">
                                          <p:val>
                                            <p:strVal val="#ppt_x"/>
                                          </p:val>
                                        </p:tav>
                                      </p:tavLst>
                                    </p:anim>
                                    <p:anim calcmode="lin" valueType="num">
                                      <p:cBhvr>
                                        <p:cTn id="3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barn(inVertical)">
                                      <p:cBhvr>
                                        <p:cTn id="39" dur="500"/>
                                        <p:tgtEl>
                                          <p:spTgt spid="11"/>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nodeType="click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barn(inVertical)">
                                      <p:cBhvr>
                                        <p:cTn id="44" dur="500"/>
                                        <p:tgtEl>
                                          <p:spTgt spid="6"/>
                                        </p:tgtEl>
                                      </p:cBhvr>
                                    </p:animEffect>
                                  </p:childTnLst>
                                </p:cTn>
                              </p:par>
                              <p:par>
                                <p:cTn id="45" presetID="16" presetClass="entr" presetSubtype="21"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arn(inVertical)">
                                      <p:cBhvr>
                                        <p:cTn id="4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481DBE9-73BA-6FB5-7EEC-EA85B050C3B8}"/>
            </a:ext>
          </a:extLst>
        </p:cNvPr>
        <p:cNvGrpSpPr/>
        <p:nvPr/>
      </p:nvGrpSpPr>
      <p:grpSpPr>
        <a:xfrm>
          <a:off x="0" y="0"/>
          <a:ext cx="0" cy="0"/>
          <a:chOff x="0" y="0"/>
          <a:chExt cx="0" cy="0"/>
        </a:xfrm>
      </p:grpSpPr>
      <p:pic>
        <p:nvPicPr>
          <p:cNvPr id="5" name="Content Placeholder 4" descr="A grid of graph paper&#10;&#10;Description automatically generated">
            <a:extLst>
              <a:ext uri="{FF2B5EF4-FFF2-40B4-BE49-F238E27FC236}">
                <a16:creationId xmlns:a16="http://schemas.microsoft.com/office/drawing/2014/main" id="{2E83C080-0E4C-8DFE-B2B5-1D4F8BBAAA8B}"/>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19"/>
          <a:stretch/>
        </p:blipFill>
        <p:spPr>
          <a:xfrm>
            <a:off x="20" y="1282"/>
            <a:ext cx="12191980" cy="6856718"/>
          </a:xfrm>
          <a:prstGeom prst="rect">
            <a:avLst/>
          </a:prstGeom>
        </p:spPr>
      </p:pic>
      <p:pic>
        <p:nvPicPr>
          <p:cNvPr id="4" name="Picture 3" descr="A red and green text&#10;&#10;AI-generated content may be incorrect.">
            <a:extLst>
              <a:ext uri="{FF2B5EF4-FFF2-40B4-BE49-F238E27FC236}">
                <a16:creationId xmlns:a16="http://schemas.microsoft.com/office/drawing/2014/main" id="{F0144DAE-6B5F-8D77-EF3C-26B4AA5048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8371" y="807493"/>
            <a:ext cx="6395258" cy="5243014"/>
          </a:xfrm>
          <a:prstGeom prst="rect">
            <a:avLst/>
          </a:prstGeom>
        </p:spPr>
      </p:pic>
    </p:spTree>
    <p:extLst>
      <p:ext uri="{BB962C8B-B14F-4D97-AF65-F5344CB8AC3E}">
        <p14:creationId xmlns:p14="http://schemas.microsoft.com/office/powerpoint/2010/main" val="1420134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B111FE-D438-5774-7A1C-7AF63CD8BC30}"/>
              </a:ext>
            </a:extLst>
          </p:cNvPr>
          <p:cNvSpPr>
            <a:spLocks noGrp="1"/>
          </p:cNvSpPr>
          <p:nvPr>
            <p:ph type="title"/>
          </p:nvPr>
        </p:nvSpPr>
        <p:spPr/>
        <p:txBody>
          <a:bodyPr/>
          <a:lstStyle/>
          <a:p>
            <a:endParaRPr lang="en-US"/>
          </a:p>
        </p:txBody>
      </p:sp>
      <p:sp>
        <p:nvSpPr>
          <p:cNvPr id="6" name="Content Placeholder 5">
            <a:extLst>
              <a:ext uri="{FF2B5EF4-FFF2-40B4-BE49-F238E27FC236}">
                <a16:creationId xmlns:a16="http://schemas.microsoft.com/office/drawing/2014/main" id="{AF761237-FF0E-5846-6358-0E1374C2FB93}"/>
              </a:ext>
            </a:extLst>
          </p:cNvPr>
          <p:cNvSpPr>
            <a:spLocks noGrp="1"/>
          </p:cNvSpPr>
          <p:nvPr>
            <p:ph idx="1"/>
          </p:nvPr>
        </p:nvSpPr>
        <p:spPr/>
        <p:txBody>
          <a:bodyPr/>
          <a:lstStyle/>
          <a:p>
            <a:endParaRPr lang="en-US"/>
          </a:p>
        </p:txBody>
      </p:sp>
      <p:pic>
        <p:nvPicPr>
          <p:cNvPr id="7" name="Thiết kế chưa có tên (1)">
            <a:hlinkClick r:id="" action="ppaction://media"/>
            <a:extLst>
              <a:ext uri="{FF2B5EF4-FFF2-40B4-BE49-F238E27FC236}">
                <a16:creationId xmlns:a16="http://schemas.microsoft.com/office/drawing/2014/main" id="{F1EF140C-511D-8083-7ACC-E5ADA555D442}"/>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85844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54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Hình chữ nhật: Góc Tròn 1">
            <a:extLst>
              <a:ext uri="{FF2B5EF4-FFF2-40B4-BE49-F238E27FC236}">
                <a16:creationId xmlns:a16="http://schemas.microsoft.com/office/drawing/2014/main" id="{03486E32-42DC-9113-6793-07422A404AC5}"/>
              </a:ext>
            </a:extLst>
          </p:cNvPr>
          <p:cNvSpPr/>
          <p:nvPr/>
        </p:nvSpPr>
        <p:spPr>
          <a:xfrm>
            <a:off x="474135" y="180976"/>
            <a:ext cx="11301789" cy="6075446"/>
          </a:xfrm>
          <a:prstGeom prst="roundRect">
            <a:avLst>
              <a:gd name="adj" fmla="val 125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endParaRPr lang="en-US" sz="1867" kern="0">
              <a:solidFill>
                <a:srgbClr val="D6F4FF"/>
              </a:solidFill>
              <a:latin typeface="Cambria" panose="02040503050406030204" pitchFamily="18" charset="0"/>
              <a:ea typeface="Cambria" panose="02040503050406030204" pitchFamily="18" charset="0"/>
              <a:sym typeface="Arial"/>
            </a:endParaRPr>
          </a:p>
        </p:txBody>
      </p:sp>
      <p:grpSp>
        <p:nvGrpSpPr>
          <p:cNvPr id="7" name="Nhóm 6">
            <a:extLst>
              <a:ext uri="{FF2B5EF4-FFF2-40B4-BE49-F238E27FC236}">
                <a16:creationId xmlns:a16="http://schemas.microsoft.com/office/drawing/2014/main" id="{344B5577-DFC8-7313-9CE4-A75E70FE19A4}"/>
              </a:ext>
            </a:extLst>
          </p:cNvPr>
          <p:cNvGrpSpPr/>
          <p:nvPr/>
        </p:nvGrpSpPr>
        <p:grpSpPr>
          <a:xfrm>
            <a:off x="272086" y="175966"/>
            <a:ext cx="11237925" cy="2098132"/>
            <a:chOff x="1203157" y="685800"/>
            <a:chExt cx="10043364" cy="1859022"/>
          </a:xfrm>
        </p:grpSpPr>
        <p:grpSp>
          <p:nvGrpSpPr>
            <p:cNvPr id="5" name="Nhóm 4">
              <a:extLst>
                <a:ext uri="{FF2B5EF4-FFF2-40B4-BE49-F238E27FC236}">
                  <a16:creationId xmlns:a16="http://schemas.microsoft.com/office/drawing/2014/main" id="{8C7BB831-02D6-D3F1-2A86-F000510F3325}"/>
                </a:ext>
              </a:extLst>
            </p:cNvPr>
            <p:cNvGrpSpPr/>
            <p:nvPr/>
          </p:nvGrpSpPr>
          <p:grpSpPr>
            <a:xfrm>
              <a:off x="1203157" y="685800"/>
              <a:ext cx="1311443" cy="881792"/>
              <a:chOff x="1431757" y="695790"/>
              <a:chExt cx="1347537" cy="956611"/>
            </a:xfrm>
          </p:grpSpPr>
          <p:sp>
            <p:nvSpPr>
              <p:cNvPr id="3" name="Hình Bầu dục 2">
                <a:extLst>
                  <a:ext uri="{FF2B5EF4-FFF2-40B4-BE49-F238E27FC236}">
                    <a16:creationId xmlns:a16="http://schemas.microsoft.com/office/drawing/2014/main" id="{B95F77D3-93B9-49BC-A7D1-93AB3C8ECE6F}"/>
                  </a:ext>
                </a:extLst>
              </p:cNvPr>
              <p:cNvSpPr/>
              <p:nvPr/>
            </p:nvSpPr>
            <p:spPr>
              <a:xfrm>
                <a:off x="1708484" y="721895"/>
                <a:ext cx="794084" cy="83017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endParaRPr lang="en-US" sz="1867" kern="0">
                  <a:solidFill>
                    <a:srgbClr val="D6F4FF"/>
                  </a:solidFill>
                  <a:latin typeface="Cambria" panose="02040503050406030204" pitchFamily="18" charset="0"/>
                  <a:ea typeface="Cambria" panose="02040503050406030204" pitchFamily="18" charset="0"/>
                  <a:sym typeface="Arial"/>
                </a:endParaRPr>
              </a:p>
            </p:txBody>
          </p:sp>
          <p:sp>
            <p:nvSpPr>
              <p:cNvPr id="4" name="Hộp Văn bản 3">
                <a:extLst>
                  <a:ext uri="{FF2B5EF4-FFF2-40B4-BE49-F238E27FC236}">
                    <a16:creationId xmlns:a16="http://schemas.microsoft.com/office/drawing/2014/main" id="{A53A52EC-7A95-0F08-586F-1DB2E441C934}"/>
                  </a:ext>
                </a:extLst>
              </p:cNvPr>
              <p:cNvSpPr txBox="1"/>
              <p:nvPr/>
            </p:nvSpPr>
            <p:spPr>
              <a:xfrm>
                <a:off x="1431757" y="695790"/>
                <a:ext cx="1347537" cy="956611"/>
              </a:xfrm>
              <a:prstGeom prst="rect">
                <a:avLst/>
              </a:prstGeom>
              <a:noFill/>
            </p:spPr>
            <p:txBody>
              <a:bodyPr wrap="square" rtlCol="0">
                <a:spAutoFit/>
              </a:bodyPr>
              <a:lstStyle/>
              <a:p>
                <a:pPr algn="ctr" defTabSz="1219170">
                  <a:buClr>
                    <a:srgbClr val="000000"/>
                  </a:buClr>
                </a:pPr>
                <a:r>
                  <a:rPr lang="en-US" sz="5867" b="1" kern="0" dirty="0">
                    <a:solidFill>
                      <a:srgbClr val="FFFFFF"/>
                    </a:solidFill>
                    <a:latin typeface="Cambria" panose="02040503050406030204" pitchFamily="18" charset="0"/>
                    <a:ea typeface="Cambria" panose="02040503050406030204" pitchFamily="18" charset="0"/>
                    <a:cs typeface="Times New Roman" panose="02020603050405020304" pitchFamily="18" charset="0"/>
                    <a:sym typeface="Arial"/>
                  </a:rPr>
                  <a:t>2</a:t>
                </a:r>
              </a:p>
            </p:txBody>
          </p:sp>
        </p:grpSp>
        <p:sp>
          <p:nvSpPr>
            <p:cNvPr id="6" name="Hộp Văn bản 5">
              <a:extLst>
                <a:ext uri="{FF2B5EF4-FFF2-40B4-BE49-F238E27FC236}">
                  <a16:creationId xmlns:a16="http://schemas.microsoft.com/office/drawing/2014/main" id="{5ECB7D4A-05B8-3D3F-8AA2-C65A5F35D2F8}"/>
                </a:ext>
              </a:extLst>
            </p:cNvPr>
            <p:cNvSpPr txBox="1"/>
            <p:nvPr/>
          </p:nvSpPr>
          <p:spPr>
            <a:xfrm>
              <a:off x="2236871" y="717723"/>
              <a:ext cx="9009650" cy="1827099"/>
            </a:xfrm>
            <a:prstGeom prst="rect">
              <a:avLst/>
            </a:prstGeom>
            <a:noFill/>
          </p:spPr>
          <p:txBody>
            <a:bodyPr wrap="square" rtlCol="0">
              <a:spAutoFit/>
            </a:bodyPr>
            <a:lstStyle/>
            <a:p>
              <a:pPr algn="just" defTabSz="1219170">
                <a:buClr>
                  <a:srgbClr val="000000"/>
                </a:buClr>
              </a:pPr>
              <a:r>
                <a:rPr lang="vi-VN" sz="3200" b="0" i="0" dirty="0">
                  <a:solidFill>
                    <a:srgbClr val="002060"/>
                  </a:solidFill>
                  <a:effectLst/>
                  <a:latin typeface="Cambria" panose="02040503050406030204" pitchFamily="18" charset="0"/>
                  <a:ea typeface="Cambria" panose="02040503050406030204" pitchFamily="18" charset="0"/>
                </a:rPr>
                <a:t>Ở một nhà máy sản xuất đ</a:t>
              </a:r>
              <a:r>
                <a:rPr lang="en-US" sz="3200" b="0" i="0" dirty="0">
                  <a:solidFill>
                    <a:srgbClr val="002060"/>
                  </a:solidFill>
                  <a:effectLst/>
                  <a:latin typeface="Cambria" panose="02040503050406030204" pitchFamily="18" charset="0"/>
                  <a:ea typeface="Cambria" panose="02040503050406030204" pitchFamily="18" charset="0"/>
                </a:rPr>
                <a:t>ồ</a:t>
              </a:r>
              <a:r>
                <a:rPr lang="vi-VN" sz="3200" b="0" i="0" dirty="0">
                  <a:solidFill>
                    <a:srgbClr val="002060"/>
                  </a:solidFill>
                  <a:effectLst/>
                  <a:latin typeface="Cambria" panose="02040503050406030204" pitchFamily="18" charset="0"/>
                  <a:ea typeface="Cambria" panose="02040503050406030204" pitchFamily="18" charset="0"/>
                </a:rPr>
                <a:t> chơi trẻ em, tháng Một sản xuất được 12 960 sản phẩm. Số sản phẩm sản xuất được trong tháng Hai giảm đi 2 lần so với tháng Một. Hỏi tháng Hai nhà máy đó sản xuất được bao nhiêu sản phẩm?</a:t>
              </a:r>
              <a:endParaRPr lang="en-US" sz="3200" kern="0" dirty="0">
                <a:solidFill>
                  <a:srgbClr val="002060"/>
                </a:solidFill>
                <a:latin typeface="Cambria" panose="02040503050406030204" pitchFamily="18" charset="0"/>
                <a:ea typeface="Cambria" panose="02040503050406030204" pitchFamily="18" charset="0"/>
                <a:cs typeface="Times New Roman" panose="02020603050405020304" pitchFamily="18" charset="0"/>
                <a:sym typeface="Arial"/>
              </a:endParaRPr>
            </a:p>
          </p:txBody>
        </p:sp>
      </p:grpSp>
      <p:pic>
        <p:nvPicPr>
          <p:cNvPr id="32" name="Picture 11">
            <a:extLst>
              <a:ext uri="{FF2B5EF4-FFF2-40B4-BE49-F238E27FC236}">
                <a16:creationId xmlns:a16="http://schemas.microsoft.com/office/drawing/2014/main" id="{19718BFB-AAF5-0026-84DD-1A0E6284967C}"/>
              </a:ext>
            </a:extLst>
          </p:cNvPr>
          <p:cNvPicPr>
            <a:picLocks noChangeAspect="1"/>
          </p:cNvPicPr>
          <p:nvPr/>
        </p:nvPicPr>
        <p:blipFill>
          <a:blip r:embed="rId3"/>
          <a:stretch>
            <a:fillRect/>
          </a:stretch>
        </p:blipFill>
        <p:spPr>
          <a:xfrm>
            <a:off x="9529253" y="2225716"/>
            <a:ext cx="2171627" cy="1679534"/>
          </a:xfrm>
          <a:prstGeom prst="rect">
            <a:avLst/>
          </a:prstGeom>
        </p:spPr>
      </p:pic>
      <p:sp>
        <p:nvSpPr>
          <p:cNvPr id="16" name="TextBox 15">
            <a:extLst>
              <a:ext uri="{FF2B5EF4-FFF2-40B4-BE49-F238E27FC236}">
                <a16:creationId xmlns:a16="http://schemas.microsoft.com/office/drawing/2014/main" id="{9EC620F4-96D6-D18A-DCB9-D8FF353EE9A3}"/>
              </a:ext>
            </a:extLst>
          </p:cNvPr>
          <p:cNvSpPr txBox="1"/>
          <p:nvPr/>
        </p:nvSpPr>
        <p:spPr>
          <a:xfrm>
            <a:off x="1190626" y="2628900"/>
            <a:ext cx="7391400" cy="2862322"/>
          </a:xfrm>
          <a:prstGeom prst="rect">
            <a:avLst/>
          </a:prstGeom>
          <a:noFill/>
        </p:spPr>
        <p:txBody>
          <a:bodyPr wrap="square" rtlCol="0">
            <a:spAutoFit/>
          </a:bodyPr>
          <a:lstStyle/>
          <a:p>
            <a:pPr algn="ctr"/>
            <a:r>
              <a:rPr lang="en-US" sz="3600" b="1" u="sng" dirty="0" err="1">
                <a:solidFill>
                  <a:srgbClr val="FF0000"/>
                </a:solidFill>
                <a:latin typeface="Cambria" panose="02040503050406030204" pitchFamily="18" charset="0"/>
                <a:ea typeface="Cambria" panose="02040503050406030204" pitchFamily="18" charset="0"/>
              </a:rPr>
              <a:t>Bài</a:t>
            </a:r>
            <a:r>
              <a:rPr lang="en-US" sz="3600" b="1" u="sng" dirty="0">
                <a:solidFill>
                  <a:srgbClr val="FF0000"/>
                </a:solidFill>
                <a:latin typeface="Cambria" panose="02040503050406030204" pitchFamily="18" charset="0"/>
                <a:ea typeface="Cambria" panose="02040503050406030204" pitchFamily="18" charset="0"/>
              </a:rPr>
              <a:t> </a:t>
            </a:r>
            <a:r>
              <a:rPr lang="en-US" sz="3600" b="1" u="sng" dirty="0" err="1">
                <a:solidFill>
                  <a:srgbClr val="FF0000"/>
                </a:solidFill>
                <a:latin typeface="Cambria" panose="02040503050406030204" pitchFamily="18" charset="0"/>
                <a:ea typeface="Cambria" panose="02040503050406030204" pitchFamily="18" charset="0"/>
              </a:rPr>
              <a:t>giải</a:t>
            </a:r>
            <a:r>
              <a:rPr lang="en-US" sz="3600" b="1" u="sng" dirty="0">
                <a:solidFill>
                  <a:srgbClr val="FF0000"/>
                </a:solidFill>
                <a:latin typeface="Cambria" panose="02040503050406030204" pitchFamily="18" charset="0"/>
                <a:ea typeface="Cambria" panose="02040503050406030204" pitchFamily="18" charset="0"/>
              </a:rPr>
              <a:t>:</a:t>
            </a:r>
          </a:p>
          <a:p>
            <a:pPr algn="ctr"/>
            <a:r>
              <a:rPr lang="vi-VN" sz="3600" dirty="0">
                <a:solidFill>
                  <a:srgbClr val="FF0000"/>
                </a:solidFill>
                <a:latin typeface="Cambria" panose="02040503050406030204" pitchFamily="18" charset="0"/>
                <a:ea typeface="Cambria" panose="02040503050406030204" pitchFamily="18" charset="0"/>
              </a:rPr>
              <a:t>Số sản phẩm tháng 2 nhà máy đó sản xuất được là: </a:t>
            </a:r>
          </a:p>
          <a:p>
            <a:pPr algn="ctr"/>
            <a:r>
              <a:rPr lang="vi-VN" sz="3600" dirty="0">
                <a:solidFill>
                  <a:srgbClr val="FF0000"/>
                </a:solidFill>
                <a:latin typeface="Cambria" panose="02040503050406030204" pitchFamily="18" charset="0"/>
                <a:ea typeface="Cambria" panose="02040503050406030204" pitchFamily="18" charset="0"/>
              </a:rPr>
              <a:t>    12 960 : 2 = 6 480 (sản phẩm)</a:t>
            </a:r>
          </a:p>
          <a:p>
            <a:pPr algn="r"/>
            <a:r>
              <a:rPr lang="vi-VN" sz="3600" dirty="0">
                <a:solidFill>
                  <a:srgbClr val="FF0000"/>
                </a:solidFill>
                <a:latin typeface="Cambria" panose="02040503050406030204" pitchFamily="18" charset="0"/>
                <a:ea typeface="Cambria" panose="02040503050406030204" pitchFamily="18" charset="0"/>
              </a:rPr>
              <a:t>        Đáp số : 6 480 sản phẩm</a:t>
            </a:r>
            <a:endParaRPr lang="en-US" sz="3600" dirty="0">
              <a:solidFill>
                <a:srgbClr val="FF0000"/>
              </a:solidFill>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171595812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fade">
                                      <p:cBhvr>
                                        <p:cTn id="14" dur="1000"/>
                                        <p:tgtEl>
                                          <p:spTgt spid="32"/>
                                        </p:tgtEl>
                                      </p:cBhvr>
                                    </p:animEffect>
                                    <p:anim calcmode="lin" valueType="num">
                                      <p:cBhvr>
                                        <p:cTn id="15" dur="1000" fill="hold"/>
                                        <p:tgtEl>
                                          <p:spTgt spid="32"/>
                                        </p:tgtEl>
                                        <p:attrNameLst>
                                          <p:attrName>ppt_x</p:attrName>
                                        </p:attrNameLst>
                                      </p:cBhvr>
                                      <p:tavLst>
                                        <p:tav tm="0">
                                          <p:val>
                                            <p:strVal val="#ppt_x"/>
                                          </p:val>
                                        </p:tav>
                                        <p:tav tm="100000">
                                          <p:val>
                                            <p:strVal val="#ppt_x"/>
                                          </p:val>
                                        </p:tav>
                                      </p:tavLst>
                                    </p:anim>
                                    <p:anim calcmode="lin" valueType="num">
                                      <p:cBhvr>
                                        <p:cTn id="16"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16">
                                            <p:txEl>
                                              <p:pRg st="0" end="0"/>
                                            </p:txEl>
                                          </p:spTgt>
                                        </p:tgtEl>
                                        <p:attrNameLst>
                                          <p:attrName>style.visibility</p:attrName>
                                        </p:attrNameLst>
                                      </p:cBhvr>
                                      <p:to>
                                        <p:strVal val="visible"/>
                                      </p:to>
                                    </p:set>
                                    <p:animEffect transition="in" filter="wipe(down)">
                                      <p:cBhvr>
                                        <p:cTn id="21" dur="500"/>
                                        <p:tgtEl>
                                          <p:spTgt spid="16">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16">
                                            <p:txEl>
                                              <p:pRg st="1" end="1"/>
                                            </p:txEl>
                                          </p:spTgt>
                                        </p:tgtEl>
                                        <p:attrNameLst>
                                          <p:attrName>style.visibility</p:attrName>
                                        </p:attrNameLst>
                                      </p:cBhvr>
                                      <p:to>
                                        <p:strVal val="visible"/>
                                      </p:to>
                                    </p:set>
                                    <p:animEffect transition="in" filter="wipe(down)">
                                      <p:cBhvr>
                                        <p:cTn id="26" dur="500"/>
                                        <p:tgtEl>
                                          <p:spTgt spid="16">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16">
                                            <p:txEl>
                                              <p:pRg st="2" end="2"/>
                                            </p:txEl>
                                          </p:spTgt>
                                        </p:tgtEl>
                                        <p:attrNameLst>
                                          <p:attrName>style.visibility</p:attrName>
                                        </p:attrNameLst>
                                      </p:cBhvr>
                                      <p:to>
                                        <p:strVal val="visible"/>
                                      </p:to>
                                    </p:set>
                                    <p:animEffect transition="in" filter="wipe(down)">
                                      <p:cBhvr>
                                        <p:cTn id="31" dur="500"/>
                                        <p:tgtEl>
                                          <p:spTgt spid="16">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16">
                                            <p:txEl>
                                              <p:pRg st="3" end="3"/>
                                            </p:txEl>
                                          </p:spTgt>
                                        </p:tgtEl>
                                        <p:attrNameLst>
                                          <p:attrName>style.visibility</p:attrName>
                                        </p:attrNameLst>
                                      </p:cBhvr>
                                      <p:to>
                                        <p:strVal val="visible"/>
                                      </p:to>
                                    </p:set>
                                    <p:animEffect transition="in" filter="wipe(down)">
                                      <p:cBhvr>
                                        <p:cTn id="36" dur="500"/>
                                        <p:tgtEl>
                                          <p:spTgt spid="1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Hình chữ nhật: Góc Tròn 1">
            <a:extLst>
              <a:ext uri="{FF2B5EF4-FFF2-40B4-BE49-F238E27FC236}">
                <a16:creationId xmlns:a16="http://schemas.microsoft.com/office/drawing/2014/main" id="{03486E32-42DC-9113-6793-07422A404AC5}"/>
              </a:ext>
            </a:extLst>
          </p:cNvPr>
          <p:cNvSpPr/>
          <p:nvPr/>
        </p:nvSpPr>
        <p:spPr>
          <a:xfrm>
            <a:off x="445106" y="476250"/>
            <a:ext cx="11301789" cy="6014134"/>
          </a:xfrm>
          <a:prstGeom prst="roundRect">
            <a:avLst>
              <a:gd name="adj" fmla="val 125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endParaRPr lang="en-US" sz="1867" kern="0">
              <a:solidFill>
                <a:srgbClr val="D6F4FF"/>
              </a:solidFill>
              <a:latin typeface="Cambria" panose="02040503050406030204" pitchFamily="18" charset="0"/>
              <a:ea typeface="Cambria" panose="02040503050406030204" pitchFamily="18" charset="0"/>
              <a:sym typeface="Arial"/>
            </a:endParaRPr>
          </a:p>
        </p:txBody>
      </p:sp>
      <p:grpSp>
        <p:nvGrpSpPr>
          <p:cNvPr id="10" name="Nhóm 6">
            <a:extLst>
              <a:ext uri="{FF2B5EF4-FFF2-40B4-BE49-F238E27FC236}">
                <a16:creationId xmlns:a16="http://schemas.microsoft.com/office/drawing/2014/main" id="{3154E70D-E5A4-87B3-E7FC-F7198A481EF2}"/>
              </a:ext>
            </a:extLst>
          </p:cNvPr>
          <p:cNvGrpSpPr/>
          <p:nvPr/>
        </p:nvGrpSpPr>
        <p:grpSpPr>
          <a:xfrm>
            <a:off x="310186" y="414091"/>
            <a:ext cx="11005513" cy="2098132"/>
            <a:chOff x="1203157" y="685800"/>
            <a:chExt cx="9835657" cy="1859022"/>
          </a:xfrm>
        </p:grpSpPr>
        <p:grpSp>
          <p:nvGrpSpPr>
            <p:cNvPr id="11" name="Nhóm 4">
              <a:extLst>
                <a:ext uri="{FF2B5EF4-FFF2-40B4-BE49-F238E27FC236}">
                  <a16:creationId xmlns:a16="http://schemas.microsoft.com/office/drawing/2014/main" id="{DD35F18A-4DAF-6E18-6A91-EDC41EB0D31E}"/>
                </a:ext>
              </a:extLst>
            </p:cNvPr>
            <p:cNvGrpSpPr/>
            <p:nvPr/>
          </p:nvGrpSpPr>
          <p:grpSpPr>
            <a:xfrm>
              <a:off x="1203157" y="685800"/>
              <a:ext cx="1311443" cy="881792"/>
              <a:chOff x="1431757" y="695790"/>
              <a:chExt cx="1347537" cy="956611"/>
            </a:xfrm>
          </p:grpSpPr>
          <p:sp>
            <p:nvSpPr>
              <p:cNvPr id="13" name="Hình Bầu dục 2">
                <a:extLst>
                  <a:ext uri="{FF2B5EF4-FFF2-40B4-BE49-F238E27FC236}">
                    <a16:creationId xmlns:a16="http://schemas.microsoft.com/office/drawing/2014/main" id="{CFBAD606-7A3C-57BB-DAD9-9EE086796DFD}"/>
                  </a:ext>
                </a:extLst>
              </p:cNvPr>
              <p:cNvSpPr/>
              <p:nvPr/>
            </p:nvSpPr>
            <p:spPr>
              <a:xfrm>
                <a:off x="1708484" y="721895"/>
                <a:ext cx="794084" cy="83017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endParaRPr lang="en-US" sz="1867" kern="0">
                  <a:solidFill>
                    <a:srgbClr val="D6F4FF"/>
                  </a:solidFill>
                  <a:latin typeface="Cambria" panose="02040503050406030204" pitchFamily="18" charset="0"/>
                  <a:ea typeface="Cambria" panose="02040503050406030204" pitchFamily="18" charset="0"/>
                  <a:sym typeface="Arial"/>
                </a:endParaRPr>
              </a:p>
            </p:txBody>
          </p:sp>
          <p:sp>
            <p:nvSpPr>
              <p:cNvPr id="14" name="Hộp Văn bản 3">
                <a:extLst>
                  <a:ext uri="{FF2B5EF4-FFF2-40B4-BE49-F238E27FC236}">
                    <a16:creationId xmlns:a16="http://schemas.microsoft.com/office/drawing/2014/main" id="{70722D95-1BA2-131E-3088-C3D485106ECE}"/>
                  </a:ext>
                </a:extLst>
              </p:cNvPr>
              <p:cNvSpPr txBox="1"/>
              <p:nvPr/>
            </p:nvSpPr>
            <p:spPr>
              <a:xfrm>
                <a:off x="1431757" y="695790"/>
                <a:ext cx="1347537" cy="956611"/>
              </a:xfrm>
              <a:prstGeom prst="rect">
                <a:avLst/>
              </a:prstGeom>
              <a:noFill/>
            </p:spPr>
            <p:txBody>
              <a:bodyPr wrap="square" rtlCol="0">
                <a:spAutoFit/>
              </a:bodyPr>
              <a:lstStyle/>
              <a:p>
                <a:pPr algn="ctr" defTabSz="1219170">
                  <a:buClr>
                    <a:srgbClr val="000000"/>
                  </a:buClr>
                </a:pPr>
                <a:r>
                  <a:rPr lang="en-US" sz="5867" b="1" kern="0" dirty="0">
                    <a:solidFill>
                      <a:srgbClr val="FFFFFF"/>
                    </a:solidFill>
                    <a:latin typeface="Cambria" panose="02040503050406030204" pitchFamily="18" charset="0"/>
                    <a:ea typeface="Cambria" panose="02040503050406030204" pitchFamily="18" charset="0"/>
                    <a:cs typeface="Times New Roman" panose="02020603050405020304" pitchFamily="18" charset="0"/>
                    <a:sym typeface="Arial"/>
                  </a:rPr>
                  <a:t>4</a:t>
                </a:r>
              </a:p>
            </p:txBody>
          </p:sp>
        </p:grpSp>
        <p:sp>
          <p:nvSpPr>
            <p:cNvPr id="12" name="Hộp Văn bản 5">
              <a:extLst>
                <a:ext uri="{FF2B5EF4-FFF2-40B4-BE49-F238E27FC236}">
                  <a16:creationId xmlns:a16="http://schemas.microsoft.com/office/drawing/2014/main" id="{3A0E2CFC-0ABC-78C5-38DE-64AA500FFF0C}"/>
                </a:ext>
              </a:extLst>
            </p:cNvPr>
            <p:cNvSpPr txBox="1"/>
            <p:nvPr/>
          </p:nvSpPr>
          <p:spPr>
            <a:xfrm>
              <a:off x="2236871" y="717723"/>
              <a:ext cx="8801943" cy="1827099"/>
            </a:xfrm>
            <a:prstGeom prst="rect">
              <a:avLst/>
            </a:prstGeom>
            <a:noFill/>
          </p:spPr>
          <p:txBody>
            <a:bodyPr wrap="square" rtlCol="0">
              <a:spAutoFit/>
            </a:bodyPr>
            <a:lstStyle/>
            <a:p>
              <a:pPr algn="just" defTabSz="1219170">
                <a:buClr>
                  <a:srgbClr val="000000"/>
                </a:buClr>
              </a:pPr>
              <a:r>
                <a:rPr lang="vi-VN" sz="3200" b="0" i="0" dirty="0">
                  <a:solidFill>
                    <a:srgbClr val="002060"/>
                  </a:solidFill>
                  <a:effectLst/>
                  <a:latin typeface="Cambria" panose="02040503050406030204" pitchFamily="18" charset="0"/>
                  <a:ea typeface="Cambria" panose="02040503050406030204" pitchFamily="18" charset="0"/>
                </a:rPr>
                <a:t>Để phục vụ năm học mới, một cửa hàng nhập về 4 050 quyển sách tham khảo. Số sách giáo khoa nhập về gấp 5 l</a:t>
              </a:r>
              <a:r>
                <a:rPr lang="en-US" sz="3200" b="0" i="0" dirty="0">
                  <a:solidFill>
                    <a:srgbClr val="002060"/>
                  </a:solidFill>
                  <a:effectLst/>
                  <a:latin typeface="Cambria" panose="02040503050406030204" pitchFamily="18" charset="0"/>
                  <a:ea typeface="Cambria" panose="02040503050406030204" pitchFamily="18" charset="0"/>
                </a:rPr>
                <a:t>ầ</a:t>
              </a:r>
              <a:r>
                <a:rPr lang="vi-VN" sz="3200" b="0" i="0" dirty="0">
                  <a:solidFill>
                    <a:srgbClr val="002060"/>
                  </a:solidFill>
                  <a:effectLst/>
                  <a:latin typeface="Cambria" panose="02040503050406030204" pitchFamily="18" charset="0"/>
                  <a:ea typeface="Cambria" panose="02040503050406030204" pitchFamily="18" charset="0"/>
                </a:rPr>
                <a:t>n số sách tham khảo. Hỏi cửa hàng đó nhập về tất cả bao nhiêu quyển sách giáo khoa và sách tham khảo?</a:t>
              </a:r>
              <a:endParaRPr lang="en-US" sz="3200" kern="0" dirty="0">
                <a:solidFill>
                  <a:srgbClr val="002060"/>
                </a:solidFill>
                <a:latin typeface="Cambria" panose="02040503050406030204" pitchFamily="18" charset="0"/>
                <a:ea typeface="Cambria" panose="02040503050406030204" pitchFamily="18" charset="0"/>
                <a:cs typeface="Times New Roman" panose="02020603050405020304" pitchFamily="18" charset="0"/>
                <a:sym typeface="Arial"/>
              </a:endParaRPr>
            </a:p>
          </p:txBody>
        </p:sp>
      </p:grpSp>
      <p:sp>
        <p:nvSpPr>
          <p:cNvPr id="155" name="Rectangle: Rounded Corners 154">
            <a:extLst>
              <a:ext uri="{FF2B5EF4-FFF2-40B4-BE49-F238E27FC236}">
                <a16:creationId xmlns:a16="http://schemas.microsoft.com/office/drawing/2014/main" id="{BF1E7801-0D19-9E7E-214F-24E52438FB14}"/>
              </a:ext>
            </a:extLst>
          </p:cNvPr>
          <p:cNvSpPr/>
          <p:nvPr/>
        </p:nvSpPr>
        <p:spPr>
          <a:xfrm>
            <a:off x="720090" y="2798691"/>
            <a:ext cx="10684867" cy="302545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4FEFF"/>
              </a:solidFill>
              <a:effectLst/>
              <a:uLnTx/>
              <a:uFillTx/>
              <a:latin typeface="Cambria" panose="02040503050406030204" pitchFamily="18" charset="0"/>
              <a:ea typeface="Cambria" panose="02040503050406030204" pitchFamily="18" charset="0"/>
            </a:endParaRPr>
          </a:p>
        </p:txBody>
      </p:sp>
      <p:grpSp>
        <p:nvGrpSpPr>
          <p:cNvPr id="191" name="Group 190">
            <a:extLst>
              <a:ext uri="{FF2B5EF4-FFF2-40B4-BE49-F238E27FC236}">
                <a16:creationId xmlns:a16="http://schemas.microsoft.com/office/drawing/2014/main" id="{2C753DE4-0FD9-5A7F-85AB-036B301E24F6}"/>
              </a:ext>
            </a:extLst>
          </p:cNvPr>
          <p:cNvGrpSpPr/>
          <p:nvPr/>
        </p:nvGrpSpPr>
        <p:grpSpPr>
          <a:xfrm>
            <a:off x="4046515" y="4123779"/>
            <a:ext cx="982685" cy="143421"/>
            <a:chOff x="3276600" y="3124200"/>
            <a:chExt cx="3505200" cy="399872"/>
          </a:xfrm>
        </p:grpSpPr>
        <p:cxnSp>
          <p:nvCxnSpPr>
            <p:cNvPr id="192" name="Straight Connector 191">
              <a:extLst>
                <a:ext uri="{FF2B5EF4-FFF2-40B4-BE49-F238E27FC236}">
                  <a16:creationId xmlns:a16="http://schemas.microsoft.com/office/drawing/2014/main" id="{FB93F6DC-42E3-5A85-0D5D-42CA2C2B8024}"/>
                </a:ext>
              </a:extLst>
            </p:cNvPr>
            <p:cNvCxnSpPr>
              <a:cxnSpLocks/>
            </p:cNvCxnSpPr>
            <p:nvPr/>
          </p:nvCxnSpPr>
          <p:spPr>
            <a:xfrm>
              <a:off x="3276600" y="3349640"/>
              <a:ext cx="3505200" cy="0"/>
            </a:xfrm>
            <a:prstGeom prst="line">
              <a:avLst/>
            </a:prstGeom>
            <a:noFill/>
            <a:ln w="76200" cap="flat" cmpd="sng" algn="ctr">
              <a:solidFill>
                <a:srgbClr val="FCECD0">
                  <a:lumMod val="25000"/>
                </a:srgbClr>
              </a:solidFill>
              <a:prstDash val="solid"/>
              <a:miter lim="800000"/>
            </a:ln>
            <a:effectLst/>
          </p:spPr>
        </p:cxnSp>
        <p:cxnSp>
          <p:nvCxnSpPr>
            <p:cNvPr id="193" name="Straight Connector 192">
              <a:extLst>
                <a:ext uri="{FF2B5EF4-FFF2-40B4-BE49-F238E27FC236}">
                  <a16:creationId xmlns:a16="http://schemas.microsoft.com/office/drawing/2014/main" id="{63CB00B0-4A04-CB19-DB8F-CEEBCC5E018C}"/>
                </a:ext>
              </a:extLst>
            </p:cNvPr>
            <p:cNvCxnSpPr>
              <a:cxnSpLocks/>
            </p:cNvCxnSpPr>
            <p:nvPr/>
          </p:nvCxnSpPr>
          <p:spPr>
            <a:xfrm flipV="1">
              <a:off x="3276600" y="3124200"/>
              <a:ext cx="0" cy="399872"/>
            </a:xfrm>
            <a:prstGeom prst="line">
              <a:avLst/>
            </a:prstGeom>
            <a:noFill/>
            <a:ln w="76200" cap="flat" cmpd="sng" algn="ctr">
              <a:solidFill>
                <a:srgbClr val="FCECD0">
                  <a:lumMod val="25000"/>
                </a:srgbClr>
              </a:solidFill>
              <a:prstDash val="solid"/>
              <a:miter lim="800000"/>
            </a:ln>
            <a:effectLst/>
          </p:spPr>
        </p:cxnSp>
        <p:cxnSp>
          <p:nvCxnSpPr>
            <p:cNvPr id="194" name="Straight Connector 193">
              <a:extLst>
                <a:ext uri="{FF2B5EF4-FFF2-40B4-BE49-F238E27FC236}">
                  <a16:creationId xmlns:a16="http://schemas.microsoft.com/office/drawing/2014/main" id="{48CACE85-24AD-8948-0168-56AD0C34DE7E}"/>
                </a:ext>
              </a:extLst>
            </p:cNvPr>
            <p:cNvCxnSpPr>
              <a:cxnSpLocks/>
            </p:cNvCxnSpPr>
            <p:nvPr/>
          </p:nvCxnSpPr>
          <p:spPr>
            <a:xfrm flipV="1">
              <a:off x="6781800" y="3124200"/>
              <a:ext cx="0" cy="399872"/>
            </a:xfrm>
            <a:prstGeom prst="line">
              <a:avLst/>
            </a:prstGeom>
            <a:noFill/>
            <a:ln w="76200" cap="flat" cmpd="sng" algn="ctr">
              <a:solidFill>
                <a:srgbClr val="FCECD0">
                  <a:lumMod val="25000"/>
                </a:srgbClr>
              </a:solidFill>
              <a:prstDash val="solid"/>
              <a:miter lim="800000"/>
            </a:ln>
            <a:effectLst/>
          </p:spPr>
        </p:cxnSp>
      </p:grpSp>
      <p:sp>
        <p:nvSpPr>
          <p:cNvPr id="195" name="Right Brace 194">
            <a:extLst>
              <a:ext uri="{FF2B5EF4-FFF2-40B4-BE49-F238E27FC236}">
                <a16:creationId xmlns:a16="http://schemas.microsoft.com/office/drawing/2014/main" id="{9CB9B2FB-91AE-0153-980A-005390A276A5}"/>
              </a:ext>
            </a:extLst>
          </p:cNvPr>
          <p:cNvSpPr/>
          <p:nvPr/>
        </p:nvSpPr>
        <p:spPr>
          <a:xfrm>
            <a:off x="9393774" y="3763866"/>
            <a:ext cx="286282" cy="1275463"/>
          </a:xfrm>
          <a:prstGeom prst="rightBrace">
            <a:avLst>
              <a:gd name="adj1" fmla="val 28606"/>
              <a:gd name="adj2" fmla="val 50000"/>
            </a:avLst>
          </a:prstGeom>
          <a:noFill/>
          <a:ln w="38100" cap="flat" cmpd="sng" algn="ctr">
            <a:solidFill>
              <a:srgbClr val="FC6E51">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mbria" panose="02040503050406030204" pitchFamily="18" charset="0"/>
              <a:ea typeface="Cambria" panose="02040503050406030204" pitchFamily="18" charset="0"/>
            </a:endParaRPr>
          </a:p>
        </p:txBody>
      </p:sp>
      <p:grpSp>
        <p:nvGrpSpPr>
          <p:cNvPr id="196" name="Group 195">
            <a:extLst>
              <a:ext uri="{FF2B5EF4-FFF2-40B4-BE49-F238E27FC236}">
                <a16:creationId xmlns:a16="http://schemas.microsoft.com/office/drawing/2014/main" id="{CF3AF010-875D-6464-BB88-34512C3045E6}"/>
              </a:ext>
            </a:extLst>
          </p:cNvPr>
          <p:cNvGrpSpPr/>
          <p:nvPr/>
        </p:nvGrpSpPr>
        <p:grpSpPr>
          <a:xfrm>
            <a:off x="4068968" y="4825912"/>
            <a:ext cx="5132182" cy="308068"/>
            <a:chOff x="3276600" y="3111022"/>
            <a:chExt cx="3505200" cy="426228"/>
          </a:xfrm>
        </p:grpSpPr>
        <p:cxnSp>
          <p:nvCxnSpPr>
            <p:cNvPr id="197" name="Straight Connector 196">
              <a:extLst>
                <a:ext uri="{FF2B5EF4-FFF2-40B4-BE49-F238E27FC236}">
                  <a16:creationId xmlns:a16="http://schemas.microsoft.com/office/drawing/2014/main" id="{10CD596A-851C-5FAD-5820-DB82390AD0BF}"/>
                </a:ext>
              </a:extLst>
            </p:cNvPr>
            <p:cNvCxnSpPr/>
            <p:nvPr/>
          </p:nvCxnSpPr>
          <p:spPr>
            <a:xfrm>
              <a:off x="3276600" y="3349640"/>
              <a:ext cx="3505200" cy="0"/>
            </a:xfrm>
            <a:prstGeom prst="line">
              <a:avLst/>
            </a:prstGeom>
            <a:noFill/>
            <a:ln w="76200" cap="flat" cmpd="sng" algn="ctr">
              <a:solidFill>
                <a:srgbClr val="FCECD0">
                  <a:lumMod val="25000"/>
                </a:srgbClr>
              </a:solidFill>
              <a:prstDash val="solid"/>
              <a:miter lim="800000"/>
            </a:ln>
            <a:effectLst/>
          </p:spPr>
        </p:cxnSp>
        <p:cxnSp>
          <p:nvCxnSpPr>
            <p:cNvPr id="198" name="Straight Connector 197">
              <a:extLst>
                <a:ext uri="{FF2B5EF4-FFF2-40B4-BE49-F238E27FC236}">
                  <a16:creationId xmlns:a16="http://schemas.microsoft.com/office/drawing/2014/main" id="{DD4FC4AD-3F72-8ED6-9592-AE7BAB4BCB0E}"/>
                </a:ext>
              </a:extLst>
            </p:cNvPr>
            <p:cNvCxnSpPr>
              <a:cxnSpLocks/>
            </p:cNvCxnSpPr>
            <p:nvPr/>
          </p:nvCxnSpPr>
          <p:spPr>
            <a:xfrm flipV="1">
              <a:off x="3276600" y="3124200"/>
              <a:ext cx="0" cy="399872"/>
            </a:xfrm>
            <a:prstGeom prst="line">
              <a:avLst/>
            </a:prstGeom>
            <a:noFill/>
            <a:ln w="76200" cap="flat" cmpd="sng" algn="ctr">
              <a:solidFill>
                <a:srgbClr val="FCECD0">
                  <a:lumMod val="25000"/>
                </a:srgbClr>
              </a:solidFill>
              <a:prstDash val="solid"/>
              <a:miter lim="800000"/>
            </a:ln>
            <a:effectLst/>
          </p:spPr>
        </p:cxnSp>
        <p:cxnSp>
          <p:nvCxnSpPr>
            <p:cNvPr id="199" name="Straight Connector 198">
              <a:extLst>
                <a:ext uri="{FF2B5EF4-FFF2-40B4-BE49-F238E27FC236}">
                  <a16:creationId xmlns:a16="http://schemas.microsoft.com/office/drawing/2014/main" id="{E81B9333-60E3-3E07-797C-F3CE75FD86C2}"/>
                </a:ext>
              </a:extLst>
            </p:cNvPr>
            <p:cNvCxnSpPr>
              <a:cxnSpLocks/>
            </p:cNvCxnSpPr>
            <p:nvPr/>
          </p:nvCxnSpPr>
          <p:spPr>
            <a:xfrm flipV="1">
              <a:off x="6781800" y="3124200"/>
              <a:ext cx="0" cy="399872"/>
            </a:xfrm>
            <a:prstGeom prst="line">
              <a:avLst/>
            </a:prstGeom>
            <a:noFill/>
            <a:ln w="76200" cap="flat" cmpd="sng" algn="ctr">
              <a:solidFill>
                <a:srgbClr val="FCECD0">
                  <a:lumMod val="25000"/>
                </a:srgbClr>
              </a:solidFill>
              <a:prstDash val="solid"/>
              <a:miter lim="800000"/>
            </a:ln>
            <a:effectLst/>
          </p:spPr>
        </p:cxnSp>
        <p:cxnSp>
          <p:nvCxnSpPr>
            <p:cNvPr id="211" name="Straight Connector 210">
              <a:extLst>
                <a:ext uri="{FF2B5EF4-FFF2-40B4-BE49-F238E27FC236}">
                  <a16:creationId xmlns:a16="http://schemas.microsoft.com/office/drawing/2014/main" id="{28210EA5-A175-1FBB-BF9A-BC9CB9F4ED42}"/>
                </a:ext>
              </a:extLst>
            </p:cNvPr>
            <p:cNvCxnSpPr>
              <a:cxnSpLocks/>
            </p:cNvCxnSpPr>
            <p:nvPr/>
          </p:nvCxnSpPr>
          <p:spPr>
            <a:xfrm flipV="1">
              <a:off x="3953164" y="3124200"/>
              <a:ext cx="0" cy="399872"/>
            </a:xfrm>
            <a:prstGeom prst="line">
              <a:avLst/>
            </a:prstGeom>
            <a:noFill/>
            <a:ln w="76200" cap="flat" cmpd="sng" algn="ctr">
              <a:solidFill>
                <a:srgbClr val="FCECD0">
                  <a:lumMod val="25000"/>
                </a:srgbClr>
              </a:solidFill>
              <a:prstDash val="solid"/>
              <a:miter lim="800000"/>
            </a:ln>
            <a:effectLst/>
          </p:spPr>
        </p:cxnSp>
        <p:cxnSp>
          <p:nvCxnSpPr>
            <p:cNvPr id="212" name="Straight Connector 211">
              <a:extLst>
                <a:ext uri="{FF2B5EF4-FFF2-40B4-BE49-F238E27FC236}">
                  <a16:creationId xmlns:a16="http://schemas.microsoft.com/office/drawing/2014/main" id="{F9E1F0A9-4982-A479-9E67-BE7ABA4E35BE}"/>
                </a:ext>
              </a:extLst>
            </p:cNvPr>
            <p:cNvCxnSpPr>
              <a:cxnSpLocks/>
            </p:cNvCxnSpPr>
            <p:nvPr/>
          </p:nvCxnSpPr>
          <p:spPr>
            <a:xfrm flipV="1">
              <a:off x="4623223" y="3137378"/>
              <a:ext cx="0" cy="399872"/>
            </a:xfrm>
            <a:prstGeom prst="line">
              <a:avLst/>
            </a:prstGeom>
            <a:noFill/>
            <a:ln w="76200" cap="flat" cmpd="sng" algn="ctr">
              <a:solidFill>
                <a:srgbClr val="FCECD0">
                  <a:lumMod val="25000"/>
                </a:srgbClr>
              </a:solidFill>
              <a:prstDash val="solid"/>
              <a:miter lim="800000"/>
            </a:ln>
            <a:effectLst/>
          </p:spPr>
        </p:cxnSp>
        <p:cxnSp>
          <p:nvCxnSpPr>
            <p:cNvPr id="213" name="Straight Connector 212">
              <a:extLst>
                <a:ext uri="{FF2B5EF4-FFF2-40B4-BE49-F238E27FC236}">
                  <a16:creationId xmlns:a16="http://schemas.microsoft.com/office/drawing/2014/main" id="{07158459-2F0A-D4BE-AF56-65FF200646B2}"/>
                </a:ext>
              </a:extLst>
            </p:cNvPr>
            <p:cNvCxnSpPr>
              <a:cxnSpLocks/>
            </p:cNvCxnSpPr>
            <p:nvPr/>
          </p:nvCxnSpPr>
          <p:spPr>
            <a:xfrm flipV="1">
              <a:off x="5286777" y="3124200"/>
              <a:ext cx="0" cy="399872"/>
            </a:xfrm>
            <a:prstGeom prst="line">
              <a:avLst/>
            </a:prstGeom>
            <a:noFill/>
            <a:ln w="76200" cap="flat" cmpd="sng" algn="ctr">
              <a:solidFill>
                <a:srgbClr val="FCECD0">
                  <a:lumMod val="25000"/>
                </a:srgbClr>
              </a:solidFill>
              <a:prstDash val="solid"/>
              <a:miter lim="800000"/>
            </a:ln>
            <a:effectLst/>
          </p:spPr>
        </p:cxnSp>
        <p:cxnSp>
          <p:nvCxnSpPr>
            <p:cNvPr id="214" name="Straight Connector 213">
              <a:extLst>
                <a:ext uri="{FF2B5EF4-FFF2-40B4-BE49-F238E27FC236}">
                  <a16:creationId xmlns:a16="http://schemas.microsoft.com/office/drawing/2014/main" id="{6C5B9EB3-FFB9-94EB-907B-433FDD6577CE}"/>
                </a:ext>
              </a:extLst>
            </p:cNvPr>
            <p:cNvCxnSpPr>
              <a:cxnSpLocks/>
            </p:cNvCxnSpPr>
            <p:nvPr/>
          </p:nvCxnSpPr>
          <p:spPr>
            <a:xfrm flipV="1">
              <a:off x="5976352" y="3111022"/>
              <a:ext cx="0" cy="399872"/>
            </a:xfrm>
            <a:prstGeom prst="line">
              <a:avLst/>
            </a:prstGeom>
            <a:noFill/>
            <a:ln w="76200" cap="flat" cmpd="sng" algn="ctr">
              <a:solidFill>
                <a:srgbClr val="FCECD0">
                  <a:lumMod val="25000"/>
                </a:srgbClr>
              </a:solidFill>
              <a:prstDash val="solid"/>
              <a:miter lim="800000"/>
            </a:ln>
            <a:effectLst/>
          </p:spPr>
        </p:cxnSp>
      </p:grpSp>
      <p:cxnSp>
        <p:nvCxnSpPr>
          <p:cNvPr id="200" name="Straight Connector 199">
            <a:extLst>
              <a:ext uri="{FF2B5EF4-FFF2-40B4-BE49-F238E27FC236}">
                <a16:creationId xmlns:a16="http://schemas.microsoft.com/office/drawing/2014/main" id="{4D5C076C-4670-8E58-5729-60049B08037F}"/>
              </a:ext>
            </a:extLst>
          </p:cNvPr>
          <p:cNvCxnSpPr>
            <a:cxnSpLocks/>
          </p:cNvCxnSpPr>
          <p:nvPr/>
        </p:nvCxnSpPr>
        <p:spPr>
          <a:xfrm flipV="1">
            <a:off x="5042665" y="4248150"/>
            <a:ext cx="0" cy="556410"/>
          </a:xfrm>
          <a:prstGeom prst="line">
            <a:avLst/>
          </a:prstGeom>
          <a:noFill/>
          <a:ln w="57150" cap="flat" cmpd="sng" algn="ctr">
            <a:solidFill>
              <a:srgbClr val="FC6E51">
                <a:lumMod val="75000"/>
              </a:srgbClr>
            </a:solidFill>
            <a:prstDash val="sysDot"/>
            <a:miter lim="800000"/>
          </a:ln>
          <a:effectLst/>
        </p:spPr>
      </p:cxnSp>
      <p:sp>
        <p:nvSpPr>
          <p:cNvPr id="201" name="Right Brace 200">
            <a:extLst>
              <a:ext uri="{FF2B5EF4-FFF2-40B4-BE49-F238E27FC236}">
                <a16:creationId xmlns:a16="http://schemas.microsoft.com/office/drawing/2014/main" id="{1EB8CD9A-C9AC-9644-5B2A-CB4F794DF742}"/>
              </a:ext>
            </a:extLst>
          </p:cNvPr>
          <p:cNvSpPr/>
          <p:nvPr/>
        </p:nvSpPr>
        <p:spPr>
          <a:xfrm rot="16200000">
            <a:off x="4351995" y="3462652"/>
            <a:ext cx="387005" cy="1005507"/>
          </a:xfrm>
          <a:prstGeom prst="rightBrace">
            <a:avLst>
              <a:gd name="adj1" fmla="val 41059"/>
              <a:gd name="adj2" fmla="val 51162"/>
            </a:avLst>
          </a:prstGeom>
          <a:noFill/>
          <a:ln w="38100" cap="flat" cmpd="sng" algn="ctr">
            <a:solidFill>
              <a:srgbClr val="FC6E51">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mbria" panose="02040503050406030204" pitchFamily="18" charset="0"/>
              <a:ea typeface="Cambria" panose="02040503050406030204" pitchFamily="18" charset="0"/>
            </a:endParaRPr>
          </a:p>
        </p:txBody>
      </p:sp>
      <p:pic>
        <p:nvPicPr>
          <p:cNvPr id="202" name="Picture 201">
            <a:extLst>
              <a:ext uri="{FF2B5EF4-FFF2-40B4-BE49-F238E27FC236}">
                <a16:creationId xmlns:a16="http://schemas.microsoft.com/office/drawing/2014/main" id="{FE0EF001-CAD1-A496-D6F9-A88B2D6A34B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9541" t="3436" r="43750" b="26667"/>
          <a:stretch/>
        </p:blipFill>
        <p:spPr>
          <a:xfrm>
            <a:off x="9794385" y="4015032"/>
            <a:ext cx="524201" cy="751988"/>
          </a:xfrm>
          <a:prstGeom prst="rect">
            <a:avLst/>
          </a:prstGeom>
        </p:spPr>
      </p:pic>
      <p:sp>
        <p:nvSpPr>
          <p:cNvPr id="204" name="TextBox 203">
            <a:extLst>
              <a:ext uri="{FF2B5EF4-FFF2-40B4-BE49-F238E27FC236}">
                <a16:creationId xmlns:a16="http://schemas.microsoft.com/office/drawing/2014/main" id="{B31B77B7-9F25-0602-E463-45B33815FD1F}"/>
              </a:ext>
            </a:extLst>
          </p:cNvPr>
          <p:cNvSpPr txBox="1"/>
          <p:nvPr/>
        </p:nvSpPr>
        <p:spPr>
          <a:xfrm>
            <a:off x="5328907" y="2855769"/>
            <a:ext cx="2362784" cy="553998"/>
          </a:xfrm>
          <a:prstGeom prst="rect">
            <a:avLst/>
          </a:prstGeom>
          <a:noFill/>
        </p:spPr>
        <p:txBody>
          <a:bodyPr wrap="square" lIns="0" tIns="0" rIns="0" bIns="0" rtlCol="0">
            <a:spAutoFit/>
          </a:bodyPr>
          <a:lstStyle/>
          <a:p>
            <a:pPr algn="ctr">
              <a:defRPr/>
            </a:pPr>
            <a:r>
              <a:rPr lang="en-US" sz="3600" b="1" u="sng">
                <a:solidFill>
                  <a:srgbClr val="156336"/>
                </a:solidFill>
                <a:latin typeface="Cambria" panose="02040503050406030204" pitchFamily="18" charset="0"/>
                <a:ea typeface="Cambria" panose="02040503050406030204" pitchFamily="18" charset="0"/>
                <a:cs typeface="Calibri" panose="020F0502020204030204" pitchFamily="34" charset="0"/>
              </a:rPr>
              <a:t>Tóm tắt</a:t>
            </a:r>
          </a:p>
        </p:txBody>
      </p:sp>
      <p:sp>
        <p:nvSpPr>
          <p:cNvPr id="205" name="TextBox 204">
            <a:extLst>
              <a:ext uri="{FF2B5EF4-FFF2-40B4-BE49-F238E27FC236}">
                <a16:creationId xmlns:a16="http://schemas.microsoft.com/office/drawing/2014/main" id="{0AB6C84B-A21D-AD46-6762-65F473479D46}"/>
              </a:ext>
            </a:extLst>
          </p:cNvPr>
          <p:cNvSpPr txBox="1"/>
          <p:nvPr/>
        </p:nvSpPr>
        <p:spPr>
          <a:xfrm>
            <a:off x="1131570" y="4680886"/>
            <a:ext cx="2879358" cy="461665"/>
          </a:xfrm>
          <a:prstGeom prst="rect">
            <a:avLst/>
          </a:prstGeom>
          <a:noFill/>
        </p:spPr>
        <p:txBody>
          <a:bodyPr wrap="square" lIns="0" tIns="0" rIns="0" bIns="0" rtlCol="0">
            <a:spAutoFit/>
          </a:bodyPr>
          <a:lstStyle/>
          <a:p>
            <a:pPr lvl="0" algn="ctr">
              <a:defRPr/>
            </a:pPr>
            <a:r>
              <a:rPr lang="en-US" sz="3000" b="1" kern="0" dirty="0" err="1">
                <a:solidFill>
                  <a:srgbClr val="156336"/>
                </a:solidFill>
                <a:latin typeface="Cambria" panose="02040503050406030204" pitchFamily="18" charset="0"/>
                <a:ea typeface="Cambria" panose="02040503050406030204" pitchFamily="18" charset="0"/>
                <a:cs typeface="Calibri" panose="020F0502020204030204" pitchFamily="34" charset="0"/>
              </a:rPr>
              <a:t>Sách</a:t>
            </a:r>
            <a:r>
              <a:rPr lang="en-US" sz="3000" b="1" kern="0" dirty="0">
                <a:solidFill>
                  <a:srgbClr val="156336"/>
                </a:solidFill>
                <a:latin typeface="Cambria" panose="02040503050406030204" pitchFamily="18" charset="0"/>
                <a:ea typeface="Cambria" panose="02040503050406030204" pitchFamily="18" charset="0"/>
                <a:cs typeface="Calibri" panose="020F0502020204030204" pitchFamily="34" charset="0"/>
              </a:rPr>
              <a:t> </a:t>
            </a:r>
            <a:r>
              <a:rPr lang="en-US" sz="3000" b="1" kern="0" dirty="0" err="1">
                <a:solidFill>
                  <a:srgbClr val="156336"/>
                </a:solidFill>
                <a:latin typeface="Cambria" panose="02040503050406030204" pitchFamily="18" charset="0"/>
                <a:ea typeface="Cambria" panose="02040503050406030204" pitchFamily="18" charset="0"/>
                <a:cs typeface="Calibri" panose="020F0502020204030204" pitchFamily="34" charset="0"/>
              </a:rPr>
              <a:t>giáo</a:t>
            </a:r>
            <a:r>
              <a:rPr lang="en-US" sz="3000" b="1" kern="0" dirty="0">
                <a:solidFill>
                  <a:srgbClr val="156336"/>
                </a:solidFill>
                <a:latin typeface="Cambria" panose="02040503050406030204" pitchFamily="18" charset="0"/>
                <a:ea typeface="Cambria" panose="02040503050406030204" pitchFamily="18" charset="0"/>
                <a:cs typeface="Calibri" panose="020F0502020204030204" pitchFamily="34" charset="0"/>
              </a:rPr>
              <a:t> khoa</a:t>
            </a:r>
          </a:p>
        </p:txBody>
      </p:sp>
      <p:sp>
        <p:nvSpPr>
          <p:cNvPr id="206" name="TextBox 205">
            <a:extLst>
              <a:ext uri="{FF2B5EF4-FFF2-40B4-BE49-F238E27FC236}">
                <a16:creationId xmlns:a16="http://schemas.microsoft.com/office/drawing/2014/main" id="{9303A824-F325-344E-C82A-944872A4F477}"/>
              </a:ext>
            </a:extLst>
          </p:cNvPr>
          <p:cNvSpPr txBox="1"/>
          <p:nvPr/>
        </p:nvSpPr>
        <p:spPr>
          <a:xfrm>
            <a:off x="1108711" y="3885072"/>
            <a:ext cx="2869544" cy="461665"/>
          </a:xfrm>
          <a:prstGeom prst="rect">
            <a:avLst/>
          </a:prstGeom>
          <a:noFill/>
        </p:spPr>
        <p:txBody>
          <a:bodyPr wrap="square" lIns="0" tIns="0" rIns="0" bIns="0"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3000" b="1" kern="0" dirty="0" err="1">
                <a:solidFill>
                  <a:srgbClr val="156336"/>
                </a:solidFill>
                <a:latin typeface="Cambria" panose="02040503050406030204" pitchFamily="18" charset="0"/>
                <a:ea typeface="Cambria" panose="02040503050406030204" pitchFamily="18" charset="0"/>
                <a:cs typeface="Calibri" panose="020F0502020204030204" pitchFamily="34" charset="0"/>
              </a:rPr>
              <a:t>Sách</a:t>
            </a:r>
            <a:r>
              <a:rPr lang="en-US" sz="3000" b="1" kern="0" dirty="0">
                <a:solidFill>
                  <a:srgbClr val="156336"/>
                </a:solidFill>
                <a:latin typeface="Cambria" panose="02040503050406030204" pitchFamily="18" charset="0"/>
                <a:ea typeface="Cambria" panose="02040503050406030204" pitchFamily="18" charset="0"/>
                <a:cs typeface="Calibri" panose="020F0502020204030204" pitchFamily="34" charset="0"/>
              </a:rPr>
              <a:t> </a:t>
            </a:r>
            <a:r>
              <a:rPr lang="en-US" sz="3000" b="1" kern="0" dirty="0" err="1">
                <a:solidFill>
                  <a:srgbClr val="156336"/>
                </a:solidFill>
                <a:latin typeface="Cambria" panose="02040503050406030204" pitchFamily="18" charset="0"/>
                <a:ea typeface="Cambria" panose="02040503050406030204" pitchFamily="18" charset="0"/>
                <a:cs typeface="Calibri" panose="020F0502020204030204" pitchFamily="34" charset="0"/>
              </a:rPr>
              <a:t>tham</a:t>
            </a:r>
            <a:r>
              <a:rPr lang="en-US" sz="3000" b="1" kern="0" dirty="0">
                <a:solidFill>
                  <a:srgbClr val="156336"/>
                </a:solidFill>
                <a:latin typeface="Cambria" panose="02040503050406030204" pitchFamily="18" charset="0"/>
                <a:ea typeface="Cambria" panose="02040503050406030204" pitchFamily="18" charset="0"/>
                <a:cs typeface="Calibri" panose="020F0502020204030204" pitchFamily="34" charset="0"/>
              </a:rPr>
              <a:t> </a:t>
            </a:r>
            <a:r>
              <a:rPr lang="en-US" sz="3000" b="1" kern="0" dirty="0" err="1">
                <a:solidFill>
                  <a:srgbClr val="156336"/>
                </a:solidFill>
                <a:latin typeface="Cambria" panose="02040503050406030204" pitchFamily="18" charset="0"/>
                <a:ea typeface="Cambria" panose="02040503050406030204" pitchFamily="18" charset="0"/>
                <a:cs typeface="Calibri" panose="020F0502020204030204" pitchFamily="34" charset="0"/>
              </a:rPr>
              <a:t>khảo</a:t>
            </a:r>
            <a:endParaRPr kumimoji="0" lang="en-US" sz="3000" b="1" i="0" u="none" strike="noStrike" kern="0" cap="none" spc="0" normalizeH="0" baseline="0" noProof="0" dirty="0">
              <a:ln>
                <a:noFill/>
              </a:ln>
              <a:solidFill>
                <a:srgbClr val="156336"/>
              </a:solidFill>
              <a:effectLst/>
              <a:uLnTx/>
              <a:uFillTx/>
              <a:latin typeface="Cambria" panose="02040503050406030204" pitchFamily="18" charset="0"/>
              <a:ea typeface="Cambria" panose="02040503050406030204" pitchFamily="18" charset="0"/>
              <a:cs typeface="Calibri" panose="020F0502020204030204" pitchFamily="34" charset="0"/>
            </a:endParaRPr>
          </a:p>
        </p:txBody>
      </p:sp>
      <p:sp>
        <p:nvSpPr>
          <p:cNvPr id="208" name="TextBox 207">
            <a:extLst>
              <a:ext uri="{FF2B5EF4-FFF2-40B4-BE49-F238E27FC236}">
                <a16:creationId xmlns:a16="http://schemas.microsoft.com/office/drawing/2014/main" id="{96D09F66-25FC-50BB-A831-69AE189BF684}"/>
              </a:ext>
            </a:extLst>
          </p:cNvPr>
          <p:cNvSpPr txBox="1"/>
          <p:nvPr/>
        </p:nvSpPr>
        <p:spPr>
          <a:xfrm>
            <a:off x="3778638" y="3437022"/>
            <a:ext cx="1742052" cy="338554"/>
          </a:xfrm>
          <a:prstGeom prst="rect">
            <a:avLst/>
          </a:prstGeom>
          <a:noFill/>
        </p:spPr>
        <p:txBody>
          <a:bodyPr wrap="square" lIns="0" tIns="0" rIns="0" bIns="0" rtlCol="0">
            <a:spAutoFit/>
          </a:bodyPr>
          <a:lstStyle/>
          <a:p>
            <a:pPr algn="ctr">
              <a:defRPr/>
            </a:pPr>
            <a:r>
              <a:rPr lang="en-US" sz="2200" b="1" dirty="0">
                <a:solidFill>
                  <a:schemeClr val="accent6">
                    <a:lumMod val="75000"/>
                  </a:schemeClr>
                </a:solidFill>
                <a:latin typeface="Cambria" panose="02040503050406030204" pitchFamily="18" charset="0"/>
                <a:ea typeface="Cambria" panose="02040503050406030204" pitchFamily="18" charset="0"/>
                <a:cs typeface="Calibri" panose="020F0502020204030204" pitchFamily="34" charset="0"/>
              </a:rPr>
              <a:t>4 050 </a:t>
            </a:r>
            <a:r>
              <a:rPr lang="en-US" sz="2200" b="1" dirty="0" err="1">
                <a:solidFill>
                  <a:schemeClr val="accent6">
                    <a:lumMod val="75000"/>
                  </a:schemeClr>
                </a:solidFill>
                <a:latin typeface="Cambria" panose="02040503050406030204" pitchFamily="18" charset="0"/>
                <a:ea typeface="Cambria" panose="02040503050406030204" pitchFamily="18" charset="0"/>
                <a:cs typeface="Calibri" panose="020F0502020204030204" pitchFamily="34" charset="0"/>
              </a:rPr>
              <a:t>quyển</a:t>
            </a:r>
            <a:endParaRPr lang="en-US" sz="2200" b="1" dirty="0">
              <a:solidFill>
                <a:schemeClr val="accent6">
                  <a:lumMod val="75000"/>
                </a:schemeClr>
              </a:solidFill>
              <a:latin typeface="Cambria" panose="02040503050406030204" pitchFamily="18" charset="0"/>
              <a:ea typeface="Cambria" panose="02040503050406030204" pitchFamily="18" charset="0"/>
              <a:cs typeface="Calibri" panose="020F0502020204030204" pitchFamily="34" charset="0"/>
            </a:endParaRPr>
          </a:p>
        </p:txBody>
      </p:sp>
      <p:sp>
        <p:nvSpPr>
          <p:cNvPr id="210" name="TextBox 209">
            <a:extLst>
              <a:ext uri="{FF2B5EF4-FFF2-40B4-BE49-F238E27FC236}">
                <a16:creationId xmlns:a16="http://schemas.microsoft.com/office/drawing/2014/main" id="{DB9525C4-4D0C-841A-5B48-D860DF558873}"/>
              </a:ext>
            </a:extLst>
          </p:cNvPr>
          <p:cNvSpPr txBox="1"/>
          <p:nvPr/>
        </p:nvSpPr>
        <p:spPr>
          <a:xfrm>
            <a:off x="9982854" y="4350054"/>
            <a:ext cx="1436356" cy="430887"/>
          </a:xfrm>
          <a:prstGeom prst="rect">
            <a:avLst/>
          </a:prstGeom>
          <a:noFill/>
        </p:spPr>
        <p:txBody>
          <a:bodyPr wrap="square" lIns="0" tIns="0" rIns="0" bIns="0" rtlCol="0">
            <a:spAutoFit/>
          </a:bodyPr>
          <a:lstStyle/>
          <a:p>
            <a:pPr algn="ctr">
              <a:defRPr/>
            </a:pPr>
            <a:r>
              <a:rPr lang="en-US" sz="2800" b="1" dirty="0" err="1">
                <a:solidFill>
                  <a:schemeClr val="accent6">
                    <a:lumMod val="75000"/>
                  </a:schemeClr>
                </a:solidFill>
                <a:latin typeface="Cambria" panose="02040503050406030204" pitchFamily="18" charset="0"/>
                <a:ea typeface="Cambria" panose="02040503050406030204" pitchFamily="18" charset="0"/>
                <a:cs typeface="Calibri" panose="020F0502020204030204" pitchFamily="34" charset="0"/>
              </a:rPr>
              <a:t>quyển</a:t>
            </a:r>
            <a:endParaRPr lang="en-US" sz="2800" b="1" dirty="0">
              <a:solidFill>
                <a:schemeClr val="accent6">
                  <a:lumMod val="75000"/>
                </a:schemeClr>
              </a:solidFill>
              <a:latin typeface="Cambria" panose="02040503050406030204" pitchFamily="18" charset="0"/>
              <a:ea typeface="Cambria" panose="02040503050406030204" pitchFamily="18" charset="0"/>
              <a:cs typeface="Calibri" panose="020F0502020204030204" pitchFamily="34" charset="0"/>
            </a:endParaRPr>
          </a:p>
        </p:txBody>
      </p:sp>
    </p:spTree>
    <p:extLst>
      <p:ext uri="{BB962C8B-B14F-4D97-AF65-F5344CB8AC3E}">
        <p14:creationId xmlns:p14="http://schemas.microsoft.com/office/powerpoint/2010/main" val="263777536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155"/>
                                        </p:tgtEl>
                                        <p:attrNameLst>
                                          <p:attrName>style.visibility</p:attrName>
                                        </p:attrNameLst>
                                      </p:cBhvr>
                                      <p:to>
                                        <p:strVal val="visible"/>
                                      </p:to>
                                    </p:set>
                                    <p:animEffect transition="in" filter="fade">
                                      <p:cBhvr>
                                        <p:cTn id="14" dur="500"/>
                                        <p:tgtEl>
                                          <p:spTgt spid="155"/>
                                        </p:tgtEl>
                                      </p:cBhvr>
                                    </p:animEffect>
                                  </p:childTnLst>
                                </p:cTn>
                              </p:par>
                            </p:childTnLst>
                          </p:cTn>
                        </p:par>
                        <p:par>
                          <p:cTn id="15" fill="hold">
                            <p:stCondLst>
                              <p:cond delay="500"/>
                            </p:stCondLst>
                            <p:childTnLst>
                              <p:par>
                                <p:cTn id="16" presetID="47" presetClass="entr" presetSubtype="0" fill="hold" grpId="0" nodeType="afterEffect">
                                  <p:stCondLst>
                                    <p:cond delay="0"/>
                                  </p:stCondLst>
                                  <p:childTnLst>
                                    <p:set>
                                      <p:cBhvr>
                                        <p:cTn id="17" dur="1" fill="hold">
                                          <p:stCondLst>
                                            <p:cond delay="0"/>
                                          </p:stCondLst>
                                        </p:cTn>
                                        <p:tgtEl>
                                          <p:spTgt spid="204"/>
                                        </p:tgtEl>
                                        <p:attrNameLst>
                                          <p:attrName>style.visibility</p:attrName>
                                        </p:attrNameLst>
                                      </p:cBhvr>
                                      <p:to>
                                        <p:strVal val="visible"/>
                                      </p:to>
                                    </p:set>
                                    <p:animEffect transition="in" filter="fade">
                                      <p:cBhvr>
                                        <p:cTn id="18" dur="1000"/>
                                        <p:tgtEl>
                                          <p:spTgt spid="204"/>
                                        </p:tgtEl>
                                      </p:cBhvr>
                                    </p:animEffect>
                                    <p:anim calcmode="lin" valueType="num">
                                      <p:cBhvr>
                                        <p:cTn id="19" dur="1000" fill="hold"/>
                                        <p:tgtEl>
                                          <p:spTgt spid="204"/>
                                        </p:tgtEl>
                                        <p:attrNameLst>
                                          <p:attrName>ppt_x</p:attrName>
                                        </p:attrNameLst>
                                      </p:cBhvr>
                                      <p:tavLst>
                                        <p:tav tm="0">
                                          <p:val>
                                            <p:strVal val="#ppt_x"/>
                                          </p:val>
                                        </p:tav>
                                        <p:tav tm="100000">
                                          <p:val>
                                            <p:strVal val="#ppt_x"/>
                                          </p:val>
                                        </p:tav>
                                      </p:tavLst>
                                    </p:anim>
                                    <p:anim calcmode="lin" valueType="num">
                                      <p:cBhvr>
                                        <p:cTn id="20" dur="1000" fill="hold"/>
                                        <p:tgtEl>
                                          <p:spTgt spid="204"/>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206"/>
                                        </p:tgtEl>
                                        <p:attrNameLst>
                                          <p:attrName>style.visibility</p:attrName>
                                        </p:attrNameLst>
                                      </p:cBhvr>
                                      <p:to>
                                        <p:strVal val="visible"/>
                                      </p:to>
                                    </p:set>
                                    <p:anim calcmode="lin" valueType="num">
                                      <p:cBhvr>
                                        <p:cTn id="25" dur="500" fill="hold"/>
                                        <p:tgtEl>
                                          <p:spTgt spid="206"/>
                                        </p:tgtEl>
                                        <p:attrNameLst>
                                          <p:attrName>ppt_w</p:attrName>
                                        </p:attrNameLst>
                                      </p:cBhvr>
                                      <p:tavLst>
                                        <p:tav tm="0">
                                          <p:val>
                                            <p:fltVal val="0"/>
                                          </p:val>
                                        </p:tav>
                                        <p:tav tm="100000">
                                          <p:val>
                                            <p:strVal val="#ppt_w"/>
                                          </p:val>
                                        </p:tav>
                                      </p:tavLst>
                                    </p:anim>
                                    <p:anim calcmode="lin" valueType="num">
                                      <p:cBhvr>
                                        <p:cTn id="26" dur="500" fill="hold"/>
                                        <p:tgtEl>
                                          <p:spTgt spid="206"/>
                                        </p:tgtEl>
                                        <p:attrNameLst>
                                          <p:attrName>ppt_h</p:attrName>
                                        </p:attrNameLst>
                                      </p:cBhvr>
                                      <p:tavLst>
                                        <p:tav tm="0">
                                          <p:val>
                                            <p:fltVal val="0"/>
                                          </p:val>
                                        </p:tav>
                                        <p:tav tm="100000">
                                          <p:val>
                                            <p:strVal val="#ppt_h"/>
                                          </p:val>
                                        </p:tav>
                                      </p:tavLst>
                                    </p:anim>
                                    <p:animEffect transition="in" filter="fade">
                                      <p:cBhvr>
                                        <p:cTn id="27" dur="500"/>
                                        <p:tgtEl>
                                          <p:spTgt spid="20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91"/>
                                        </p:tgtEl>
                                        <p:attrNameLst>
                                          <p:attrName>style.visibility</p:attrName>
                                        </p:attrNameLst>
                                      </p:cBhvr>
                                      <p:to>
                                        <p:strVal val="visible"/>
                                      </p:to>
                                    </p:set>
                                    <p:animEffect transition="in" filter="wipe(left)">
                                      <p:cBhvr>
                                        <p:cTn id="32" dur="500"/>
                                        <p:tgtEl>
                                          <p:spTgt spid="191"/>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205"/>
                                        </p:tgtEl>
                                        <p:attrNameLst>
                                          <p:attrName>style.visibility</p:attrName>
                                        </p:attrNameLst>
                                      </p:cBhvr>
                                      <p:to>
                                        <p:strVal val="visible"/>
                                      </p:to>
                                    </p:set>
                                    <p:anim calcmode="lin" valueType="num">
                                      <p:cBhvr>
                                        <p:cTn id="37" dur="500" fill="hold"/>
                                        <p:tgtEl>
                                          <p:spTgt spid="205"/>
                                        </p:tgtEl>
                                        <p:attrNameLst>
                                          <p:attrName>ppt_w</p:attrName>
                                        </p:attrNameLst>
                                      </p:cBhvr>
                                      <p:tavLst>
                                        <p:tav tm="0">
                                          <p:val>
                                            <p:fltVal val="0"/>
                                          </p:val>
                                        </p:tav>
                                        <p:tav tm="100000">
                                          <p:val>
                                            <p:strVal val="#ppt_w"/>
                                          </p:val>
                                        </p:tav>
                                      </p:tavLst>
                                    </p:anim>
                                    <p:anim calcmode="lin" valueType="num">
                                      <p:cBhvr>
                                        <p:cTn id="38" dur="500" fill="hold"/>
                                        <p:tgtEl>
                                          <p:spTgt spid="205"/>
                                        </p:tgtEl>
                                        <p:attrNameLst>
                                          <p:attrName>ppt_h</p:attrName>
                                        </p:attrNameLst>
                                      </p:cBhvr>
                                      <p:tavLst>
                                        <p:tav tm="0">
                                          <p:val>
                                            <p:fltVal val="0"/>
                                          </p:val>
                                        </p:tav>
                                        <p:tav tm="100000">
                                          <p:val>
                                            <p:strVal val="#ppt_h"/>
                                          </p:val>
                                        </p:tav>
                                      </p:tavLst>
                                    </p:anim>
                                    <p:animEffect transition="in" filter="fade">
                                      <p:cBhvr>
                                        <p:cTn id="39" dur="500"/>
                                        <p:tgtEl>
                                          <p:spTgt spid="205"/>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196"/>
                                        </p:tgtEl>
                                        <p:attrNameLst>
                                          <p:attrName>style.visibility</p:attrName>
                                        </p:attrNameLst>
                                      </p:cBhvr>
                                      <p:to>
                                        <p:strVal val="visible"/>
                                      </p:to>
                                    </p:set>
                                    <p:animEffect transition="in" filter="wipe(left)">
                                      <p:cBhvr>
                                        <p:cTn id="44" dur="500"/>
                                        <p:tgtEl>
                                          <p:spTgt spid="196"/>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1" fill="hold" nodeType="clickEffect">
                                  <p:stCondLst>
                                    <p:cond delay="0"/>
                                  </p:stCondLst>
                                  <p:childTnLst>
                                    <p:set>
                                      <p:cBhvr>
                                        <p:cTn id="48" dur="1" fill="hold">
                                          <p:stCondLst>
                                            <p:cond delay="0"/>
                                          </p:stCondLst>
                                        </p:cTn>
                                        <p:tgtEl>
                                          <p:spTgt spid="200"/>
                                        </p:tgtEl>
                                        <p:attrNameLst>
                                          <p:attrName>style.visibility</p:attrName>
                                        </p:attrNameLst>
                                      </p:cBhvr>
                                      <p:to>
                                        <p:strVal val="visible"/>
                                      </p:to>
                                    </p:set>
                                    <p:animEffect transition="in" filter="wipe(up)">
                                      <p:cBhvr>
                                        <p:cTn id="49" dur="500"/>
                                        <p:tgtEl>
                                          <p:spTgt spid="200"/>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1" fill="hold" grpId="0" nodeType="clickEffect">
                                  <p:stCondLst>
                                    <p:cond delay="0"/>
                                  </p:stCondLst>
                                  <p:childTnLst>
                                    <p:set>
                                      <p:cBhvr>
                                        <p:cTn id="53" dur="1" fill="hold">
                                          <p:stCondLst>
                                            <p:cond delay="0"/>
                                          </p:stCondLst>
                                        </p:cTn>
                                        <p:tgtEl>
                                          <p:spTgt spid="201"/>
                                        </p:tgtEl>
                                        <p:attrNameLst>
                                          <p:attrName>style.visibility</p:attrName>
                                        </p:attrNameLst>
                                      </p:cBhvr>
                                      <p:to>
                                        <p:strVal val="visible"/>
                                      </p:to>
                                    </p:set>
                                    <p:animEffect transition="in" filter="wipe(up)">
                                      <p:cBhvr>
                                        <p:cTn id="54" dur="500"/>
                                        <p:tgtEl>
                                          <p:spTgt spid="201"/>
                                        </p:tgtEl>
                                      </p:cBhvr>
                                    </p:animEffect>
                                  </p:childTnLst>
                                </p:cTn>
                              </p:par>
                            </p:childTnLst>
                          </p:cTn>
                        </p:par>
                        <p:par>
                          <p:cTn id="55" fill="hold">
                            <p:stCondLst>
                              <p:cond delay="500"/>
                            </p:stCondLst>
                            <p:childTnLst>
                              <p:par>
                                <p:cTn id="56" presetID="53" presetClass="entr" presetSubtype="16" fill="hold" grpId="0" nodeType="afterEffect">
                                  <p:stCondLst>
                                    <p:cond delay="0"/>
                                  </p:stCondLst>
                                  <p:childTnLst>
                                    <p:set>
                                      <p:cBhvr>
                                        <p:cTn id="57" dur="1" fill="hold">
                                          <p:stCondLst>
                                            <p:cond delay="0"/>
                                          </p:stCondLst>
                                        </p:cTn>
                                        <p:tgtEl>
                                          <p:spTgt spid="208"/>
                                        </p:tgtEl>
                                        <p:attrNameLst>
                                          <p:attrName>style.visibility</p:attrName>
                                        </p:attrNameLst>
                                      </p:cBhvr>
                                      <p:to>
                                        <p:strVal val="visible"/>
                                      </p:to>
                                    </p:set>
                                    <p:anim calcmode="lin" valueType="num">
                                      <p:cBhvr>
                                        <p:cTn id="58" dur="500" fill="hold"/>
                                        <p:tgtEl>
                                          <p:spTgt spid="208"/>
                                        </p:tgtEl>
                                        <p:attrNameLst>
                                          <p:attrName>ppt_w</p:attrName>
                                        </p:attrNameLst>
                                      </p:cBhvr>
                                      <p:tavLst>
                                        <p:tav tm="0">
                                          <p:val>
                                            <p:fltVal val="0"/>
                                          </p:val>
                                        </p:tav>
                                        <p:tav tm="100000">
                                          <p:val>
                                            <p:strVal val="#ppt_w"/>
                                          </p:val>
                                        </p:tav>
                                      </p:tavLst>
                                    </p:anim>
                                    <p:anim calcmode="lin" valueType="num">
                                      <p:cBhvr>
                                        <p:cTn id="59" dur="500" fill="hold"/>
                                        <p:tgtEl>
                                          <p:spTgt spid="208"/>
                                        </p:tgtEl>
                                        <p:attrNameLst>
                                          <p:attrName>ppt_h</p:attrName>
                                        </p:attrNameLst>
                                      </p:cBhvr>
                                      <p:tavLst>
                                        <p:tav tm="0">
                                          <p:val>
                                            <p:fltVal val="0"/>
                                          </p:val>
                                        </p:tav>
                                        <p:tav tm="100000">
                                          <p:val>
                                            <p:strVal val="#ppt_h"/>
                                          </p:val>
                                        </p:tav>
                                      </p:tavLst>
                                    </p:anim>
                                    <p:animEffect transition="in" filter="fade">
                                      <p:cBhvr>
                                        <p:cTn id="60" dur="500"/>
                                        <p:tgtEl>
                                          <p:spTgt spid="208"/>
                                        </p:tgtEl>
                                      </p:cBhvr>
                                    </p:animEffect>
                                  </p:childTnLst>
                                </p:cTn>
                              </p:par>
                            </p:childTnLst>
                          </p:cTn>
                        </p:par>
                      </p:childTnLst>
                    </p:cTn>
                  </p:par>
                  <p:par>
                    <p:cTn id="61" fill="hold">
                      <p:stCondLst>
                        <p:cond delay="indefinite"/>
                      </p:stCondLst>
                      <p:childTnLst>
                        <p:par>
                          <p:cTn id="62" fill="hold">
                            <p:stCondLst>
                              <p:cond delay="0"/>
                            </p:stCondLst>
                            <p:childTnLst>
                              <p:par>
                                <p:cTn id="63" presetID="16" presetClass="entr" presetSubtype="21" fill="hold" grpId="0" nodeType="clickEffect">
                                  <p:stCondLst>
                                    <p:cond delay="0"/>
                                  </p:stCondLst>
                                  <p:childTnLst>
                                    <p:set>
                                      <p:cBhvr>
                                        <p:cTn id="64" dur="1" fill="hold">
                                          <p:stCondLst>
                                            <p:cond delay="0"/>
                                          </p:stCondLst>
                                        </p:cTn>
                                        <p:tgtEl>
                                          <p:spTgt spid="195"/>
                                        </p:tgtEl>
                                        <p:attrNameLst>
                                          <p:attrName>style.visibility</p:attrName>
                                        </p:attrNameLst>
                                      </p:cBhvr>
                                      <p:to>
                                        <p:strVal val="visible"/>
                                      </p:to>
                                    </p:set>
                                    <p:animEffect transition="in" filter="barn(inVertical)">
                                      <p:cBhvr>
                                        <p:cTn id="65" dur="500"/>
                                        <p:tgtEl>
                                          <p:spTgt spid="195"/>
                                        </p:tgtEl>
                                      </p:cBhvr>
                                    </p:animEffect>
                                  </p:childTnLst>
                                </p:cTn>
                              </p:par>
                            </p:childTnLst>
                          </p:cTn>
                        </p:par>
                        <p:par>
                          <p:cTn id="66" fill="hold">
                            <p:stCondLst>
                              <p:cond delay="500"/>
                            </p:stCondLst>
                            <p:childTnLst>
                              <p:par>
                                <p:cTn id="67" presetID="53" presetClass="entr" presetSubtype="16" fill="hold" nodeType="afterEffect">
                                  <p:stCondLst>
                                    <p:cond delay="0"/>
                                  </p:stCondLst>
                                  <p:childTnLst>
                                    <p:set>
                                      <p:cBhvr>
                                        <p:cTn id="68" dur="1" fill="hold">
                                          <p:stCondLst>
                                            <p:cond delay="0"/>
                                          </p:stCondLst>
                                        </p:cTn>
                                        <p:tgtEl>
                                          <p:spTgt spid="202"/>
                                        </p:tgtEl>
                                        <p:attrNameLst>
                                          <p:attrName>style.visibility</p:attrName>
                                        </p:attrNameLst>
                                      </p:cBhvr>
                                      <p:to>
                                        <p:strVal val="visible"/>
                                      </p:to>
                                    </p:set>
                                    <p:anim calcmode="lin" valueType="num">
                                      <p:cBhvr>
                                        <p:cTn id="69" dur="500" fill="hold"/>
                                        <p:tgtEl>
                                          <p:spTgt spid="202"/>
                                        </p:tgtEl>
                                        <p:attrNameLst>
                                          <p:attrName>ppt_w</p:attrName>
                                        </p:attrNameLst>
                                      </p:cBhvr>
                                      <p:tavLst>
                                        <p:tav tm="0">
                                          <p:val>
                                            <p:fltVal val="0"/>
                                          </p:val>
                                        </p:tav>
                                        <p:tav tm="100000">
                                          <p:val>
                                            <p:strVal val="#ppt_w"/>
                                          </p:val>
                                        </p:tav>
                                      </p:tavLst>
                                    </p:anim>
                                    <p:anim calcmode="lin" valueType="num">
                                      <p:cBhvr>
                                        <p:cTn id="70" dur="500" fill="hold"/>
                                        <p:tgtEl>
                                          <p:spTgt spid="202"/>
                                        </p:tgtEl>
                                        <p:attrNameLst>
                                          <p:attrName>ppt_h</p:attrName>
                                        </p:attrNameLst>
                                      </p:cBhvr>
                                      <p:tavLst>
                                        <p:tav tm="0">
                                          <p:val>
                                            <p:fltVal val="0"/>
                                          </p:val>
                                        </p:tav>
                                        <p:tav tm="100000">
                                          <p:val>
                                            <p:strVal val="#ppt_h"/>
                                          </p:val>
                                        </p:tav>
                                      </p:tavLst>
                                    </p:anim>
                                    <p:animEffect transition="in" filter="fade">
                                      <p:cBhvr>
                                        <p:cTn id="71" dur="500"/>
                                        <p:tgtEl>
                                          <p:spTgt spid="202"/>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210"/>
                                        </p:tgtEl>
                                        <p:attrNameLst>
                                          <p:attrName>style.visibility</p:attrName>
                                        </p:attrNameLst>
                                      </p:cBhvr>
                                      <p:to>
                                        <p:strVal val="visible"/>
                                      </p:to>
                                    </p:set>
                                    <p:anim calcmode="lin" valueType="num">
                                      <p:cBhvr>
                                        <p:cTn id="74" dur="500" fill="hold"/>
                                        <p:tgtEl>
                                          <p:spTgt spid="210"/>
                                        </p:tgtEl>
                                        <p:attrNameLst>
                                          <p:attrName>ppt_w</p:attrName>
                                        </p:attrNameLst>
                                      </p:cBhvr>
                                      <p:tavLst>
                                        <p:tav tm="0">
                                          <p:val>
                                            <p:fltVal val="0"/>
                                          </p:val>
                                        </p:tav>
                                        <p:tav tm="100000">
                                          <p:val>
                                            <p:strVal val="#ppt_w"/>
                                          </p:val>
                                        </p:tav>
                                      </p:tavLst>
                                    </p:anim>
                                    <p:anim calcmode="lin" valueType="num">
                                      <p:cBhvr>
                                        <p:cTn id="75" dur="500" fill="hold"/>
                                        <p:tgtEl>
                                          <p:spTgt spid="210"/>
                                        </p:tgtEl>
                                        <p:attrNameLst>
                                          <p:attrName>ppt_h</p:attrName>
                                        </p:attrNameLst>
                                      </p:cBhvr>
                                      <p:tavLst>
                                        <p:tav tm="0">
                                          <p:val>
                                            <p:fltVal val="0"/>
                                          </p:val>
                                        </p:tav>
                                        <p:tav tm="100000">
                                          <p:val>
                                            <p:strVal val="#ppt_h"/>
                                          </p:val>
                                        </p:tav>
                                      </p:tavLst>
                                    </p:anim>
                                    <p:animEffect transition="in" filter="fade">
                                      <p:cBhvr>
                                        <p:cTn id="76" dur="500"/>
                                        <p:tgtEl>
                                          <p:spTgt spid="2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 grpId="0" animBg="1"/>
      <p:bldP spid="195" grpId="0" animBg="1"/>
      <p:bldP spid="201" grpId="0" animBg="1"/>
      <p:bldP spid="204" grpId="0"/>
      <p:bldP spid="205" grpId="0"/>
      <p:bldP spid="206" grpId="0"/>
      <p:bldP spid="208" grpId="0"/>
      <p:bldP spid="210"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Hình chữ nhật: Góc Tròn 1">
            <a:extLst>
              <a:ext uri="{FF2B5EF4-FFF2-40B4-BE49-F238E27FC236}">
                <a16:creationId xmlns:a16="http://schemas.microsoft.com/office/drawing/2014/main" id="{03486E32-42DC-9113-6793-07422A404AC5}"/>
              </a:ext>
            </a:extLst>
          </p:cNvPr>
          <p:cNvSpPr/>
          <p:nvPr/>
        </p:nvSpPr>
        <p:spPr>
          <a:xfrm>
            <a:off x="445106" y="476250"/>
            <a:ext cx="11301789" cy="6014134"/>
          </a:xfrm>
          <a:prstGeom prst="roundRect">
            <a:avLst>
              <a:gd name="adj" fmla="val 12500"/>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kumimoji="0" lang="en-US" b="1" i="0" u="none" strike="noStrike" kern="0" cap="none" spc="0" normalizeH="0" baseline="0" noProof="0">
              <a:ln>
                <a:noFill/>
              </a:ln>
              <a:solidFill>
                <a:srgbClr val="D6F4FF"/>
              </a:solidFill>
              <a:effectLst/>
              <a:uLnTx/>
              <a:uFillTx/>
              <a:latin typeface="Cambria" panose="02040503050406030204" pitchFamily="18" charset="0"/>
              <a:ea typeface="Cambria" panose="02040503050406030204" pitchFamily="18" charset="0"/>
              <a:sym typeface="Arial"/>
            </a:endParaRPr>
          </a:p>
        </p:txBody>
      </p:sp>
      <p:grpSp>
        <p:nvGrpSpPr>
          <p:cNvPr id="10" name="Nhóm 6">
            <a:extLst>
              <a:ext uri="{FF2B5EF4-FFF2-40B4-BE49-F238E27FC236}">
                <a16:creationId xmlns:a16="http://schemas.microsoft.com/office/drawing/2014/main" id="{3154E70D-E5A4-87B3-E7FC-F7198A481EF2}"/>
              </a:ext>
            </a:extLst>
          </p:cNvPr>
          <p:cNvGrpSpPr/>
          <p:nvPr/>
        </p:nvGrpSpPr>
        <p:grpSpPr>
          <a:xfrm>
            <a:off x="310186" y="414091"/>
            <a:ext cx="11005513" cy="1851911"/>
            <a:chOff x="1203157" y="685800"/>
            <a:chExt cx="9835657" cy="1640861"/>
          </a:xfrm>
        </p:grpSpPr>
        <p:grpSp>
          <p:nvGrpSpPr>
            <p:cNvPr id="11" name="Nhóm 4">
              <a:extLst>
                <a:ext uri="{FF2B5EF4-FFF2-40B4-BE49-F238E27FC236}">
                  <a16:creationId xmlns:a16="http://schemas.microsoft.com/office/drawing/2014/main" id="{DD35F18A-4DAF-6E18-6A91-EDC41EB0D31E}"/>
                </a:ext>
              </a:extLst>
            </p:cNvPr>
            <p:cNvGrpSpPr/>
            <p:nvPr/>
          </p:nvGrpSpPr>
          <p:grpSpPr>
            <a:xfrm>
              <a:off x="1203157" y="685800"/>
              <a:ext cx="1311443" cy="818105"/>
              <a:chOff x="1431757" y="695790"/>
              <a:chExt cx="1347537" cy="887520"/>
            </a:xfrm>
          </p:grpSpPr>
          <p:sp>
            <p:nvSpPr>
              <p:cNvPr id="13" name="Hình Bầu dục 2">
                <a:extLst>
                  <a:ext uri="{FF2B5EF4-FFF2-40B4-BE49-F238E27FC236}">
                    <a16:creationId xmlns:a16="http://schemas.microsoft.com/office/drawing/2014/main" id="{CFBAD606-7A3C-57BB-DAD9-9EE086796DFD}"/>
                  </a:ext>
                </a:extLst>
              </p:cNvPr>
              <p:cNvSpPr/>
              <p:nvPr/>
            </p:nvSpPr>
            <p:spPr>
              <a:xfrm>
                <a:off x="1708484" y="721895"/>
                <a:ext cx="794084" cy="830179"/>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kumimoji="0" lang="en-US" b="0" i="0" u="none" strike="noStrike" kern="0" cap="none" spc="0" normalizeH="0" baseline="0" noProof="0">
                  <a:ln>
                    <a:noFill/>
                  </a:ln>
                  <a:solidFill>
                    <a:srgbClr val="D6F4FF"/>
                  </a:solidFill>
                  <a:effectLst/>
                  <a:uLnTx/>
                  <a:uFillTx/>
                  <a:latin typeface="Cambria" panose="02040503050406030204" pitchFamily="18" charset="0"/>
                  <a:ea typeface="Cambria" panose="02040503050406030204" pitchFamily="18" charset="0"/>
                  <a:sym typeface="Arial"/>
                </a:endParaRPr>
              </a:p>
            </p:txBody>
          </p:sp>
          <p:sp>
            <p:nvSpPr>
              <p:cNvPr id="14" name="Hộp Văn bản 3">
                <a:extLst>
                  <a:ext uri="{FF2B5EF4-FFF2-40B4-BE49-F238E27FC236}">
                    <a16:creationId xmlns:a16="http://schemas.microsoft.com/office/drawing/2014/main" id="{70722D95-1BA2-131E-3088-C3D485106ECE}"/>
                  </a:ext>
                </a:extLst>
              </p:cNvPr>
              <p:cNvSpPr txBox="1"/>
              <p:nvPr/>
            </p:nvSpPr>
            <p:spPr>
              <a:xfrm>
                <a:off x="1431757" y="695790"/>
                <a:ext cx="1347537" cy="887520"/>
              </a:xfrm>
              <a:prstGeom prst="rect">
                <a:avLst/>
              </a:prstGeom>
              <a:noFill/>
            </p:spPr>
            <p:txBody>
              <a:bodyPr wrap="square" rtlCol="0">
                <a:sp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US" sz="5400" b="1" i="0" u="none" strike="noStrike" kern="0" cap="none" spc="0" normalizeH="0" baseline="0" noProof="0" dirty="0">
                    <a:ln>
                      <a:noFill/>
                    </a:ln>
                    <a:solidFill>
                      <a:srgbClr val="FFFFFF"/>
                    </a:solidFill>
                    <a:effectLst/>
                    <a:uLnTx/>
                    <a:uFillTx/>
                    <a:latin typeface="Cambria" panose="02040503050406030204" pitchFamily="18" charset="0"/>
                    <a:ea typeface="Cambria" panose="02040503050406030204" pitchFamily="18" charset="0"/>
                    <a:cs typeface="Times New Roman" panose="02020603050405020304" pitchFamily="18" charset="0"/>
                    <a:sym typeface="Arial"/>
                  </a:rPr>
                  <a:t>4</a:t>
                </a:r>
              </a:p>
            </p:txBody>
          </p:sp>
        </p:grpSp>
        <p:sp>
          <p:nvSpPr>
            <p:cNvPr id="12" name="Hộp Văn bản 5">
              <a:extLst>
                <a:ext uri="{FF2B5EF4-FFF2-40B4-BE49-F238E27FC236}">
                  <a16:creationId xmlns:a16="http://schemas.microsoft.com/office/drawing/2014/main" id="{3A0E2CFC-0ABC-78C5-38DE-64AA500FFF0C}"/>
                </a:ext>
              </a:extLst>
            </p:cNvPr>
            <p:cNvSpPr txBox="1"/>
            <p:nvPr/>
          </p:nvSpPr>
          <p:spPr>
            <a:xfrm>
              <a:off x="2236871" y="717723"/>
              <a:ext cx="8801943" cy="1608938"/>
            </a:xfrm>
            <a:prstGeom prst="rect">
              <a:avLst/>
            </a:prstGeom>
            <a:noFill/>
          </p:spPr>
          <p:txBody>
            <a:bodyPr wrap="square" rtlCol="0">
              <a:spAutoFit/>
            </a:bodyPr>
            <a:lstStyle/>
            <a:p>
              <a:pPr marL="0" marR="0" lvl="0" indent="0" algn="just" defTabSz="1219170" rtl="0" eaLnBrk="1" fontAlgn="auto" latinLnBrk="0" hangingPunct="1">
                <a:lnSpc>
                  <a:spcPct val="100000"/>
                </a:lnSpc>
                <a:spcBef>
                  <a:spcPts val="0"/>
                </a:spcBef>
                <a:spcAft>
                  <a:spcPts val="0"/>
                </a:spcAft>
                <a:buClr>
                  <a:srgbClr val="000000"/>
                </a:buClr>
                <a:buSzTx/>
                <a:buFontTx/>
                <a:buNone/>
                <a:tabLst/>
                <a:defRPr/>
              </a:pPr>
              <a:r>
                <a:rPr kumimoji="0" lang="vi-VN" sz="2800" b="0" i="0" u="none" strike="noStrike" kern="1200" cap="none" spc="0" normalizeH="0" baseline="0" noProof="0" dirty="0">
                  <a:ln>
                    <a:noFill/>
                  </a:ln>
                  <a:solidFill>
                    <a:srgbClr val="002060"/>
                  </a:solidFill>
                  <a:effectLst/>
                  <a:uLnTx/>
                  <a:uFillTx/>
                  <a:latin typeface="Cambria" panose="02040503050406030204" pitchFamily="18" charset="0"/>
                  <a:ea typeface="Cambria" panose="02040503050406030204" pitchFamily="18" charset="0"/>
                </a:rPr>
                <a:t>Để phục vụ năm học mới, một cửa hàng nhập về 4 050 quyển sách tham khảo. Số sách giáo khoa nhập về gấp 5 l</a:t>
              </a:r>
              <a:r>
                <a:rPr kumimoji="0" lang="en-US" sz="2800" b="0" i="0" u="none" strike="noStrike" kern="1200" cap="none" spc="0" normalizeH="0" baseline="0" noProof="0" dirty="0">
                  <a:ln>
                    <a:noFill/>
                  </a:ln>
                  <a:solidFill>
                    <a:srgbClr val="002060"/>
                  </a:solidFill>
                  <a:effectLst/>
                  <a:uLnTx/>
                  <a:uFillTx/>
                  <a:latin typeface="Cambria" panose="02040503050406030204" pitchFamily="18" charset="0"/>
                  <a:ea typeface="Cambria" panose="02040503050406030204" pitchFamily="18" charset="0"/>
                </a:rPr>
                <a:t>ầ</a:t>
              </a:r>
              <a:r>
                <a:rPr kumimoji="0" lang="vi-VN" sz="2800" b="0" i="0" u="none" strike="noStrike" kern="1200" cap="none" spc="0" normalizeH="0" baseline="0" noProof="0" dirty="0">
                  <a:ln>
                    <a:noFill/>
                  </a:ln>
                  <a:solidFill>
                    <a:srgbClr val="002060"/>
                  </a:solidFill>
                  <a:effectLst/>
                  <a:uLnTx/>
                  <a:uFillTx/>
                  <a:latin typeface="Cambria" panose="02040503050406030204" pitchFamily="18" charset="0"/>
                  <a:ea typeface="Cambria" panose="02040503050406030204" pitchFamily="18" charset="0"/>
                </a:rPr>
                <a:t>n số sách tham khảo. Hỏi cửa hàng đó nhập về tất cả bao nhiêu quyển sách giáo khoa và sách tham khảo?</a:t>
              </a:r>
              <a:endParaRPr kumimoji="0" lang="en-US" sz="2800" b="0" i="0" u="none" strike="noStrike" kern="0" cap="none" spc="0" normalizeH="0" baseline="0" noProof="0" dirty="0">
                <a:ln>
                  <a:noFill/>
                </a:ln>
                <a:solidFill>
                  <a:srgbClr val="002060"/>
                </a:solidFill>
                <a:effectLst/>
                <a:uLnTx/>
                <a:uFillTx/>
                <a:latin typeface="Cambria" panose="02040503050406030204" pitchFamily="18" charset="0"/>
                <a:ea typeface="Cambria" panose="02040503050406030204" pitchFamily="18" charset="0"/>
                <a:cs typeface="Times New Roman" panose="02020603050405020304" pitchFamily="18" charset="0"/>
                <a:sym typeface="Arial"/>
              </a:endParaRPr>
            </a:p>
          </p:txBody>
        </p:sp>
      </p:grpSp>
      <p:sp>
        <p:nvSpPr>
          <p:cNvPr id="155" name="Rectangle: Rounded Corners 154">
            <a:extLst>
              <a:ext uri="{FF2B5EF4-FFF2-40B4-BE49-F238E27FC236}">
                <a16:creationId xmlns:a16="http://schemas.microsoft.com/office/drawing/2014/main" id="{BF1E7801-0D19-9E7E-214F-24E52438FB14}"/>
              </a:ext>
            </a:extLst>
          </p:cNvPr>
          <p:cNvSpPr/>
          <p:nvPr/>
        </p:nvSpPr>
        <p:spPr>
          <a:xfrm>
            <a:off x="990600" y="2647950"/>
            <a:ext cx="10414357" cy="362902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srgbClr val="F4FEFF"/>
              </a:solidFill>
              <a:effectLst/>
              <a:uLnTx/>
              <a:uFillTx/>
              <a:latin typeface="Cambria" panose="02040503050406030204" pitchFamily="18" charset="0"/>
              <a:ea typeface="Cambria" panose="02040503050406030204" pitchFamily="18" charset="0"/>
            </a:endParaRPr>
          </a:p>
        </p:txBody>
      </p:sp>
      <p:sp>
        <p:nvSpPr>
          <p:cNvPr id="204" name="TextBox 203">
            <a:extLst>
              <a:ext uri="{FF2B5EF4-FFF2-40B4-BE49-F238E27FC236}">
                <a16:creationId xmlns:a16="http://schemas.microsoft.com/office/drawing/2014/main" id="{B31B77B7-9F25-0602-E463-45B33815FD1F}"/>
              </a:ext>
            </a:extLst>
          </p:cNvPr>
          <p:cNvSpPr txBox="1"/>
          <p:nvPr/>
        </p:nvSpPr>
        <p:spPr>
          <a:xfrm>
            <a:off x="5328907" y="2589069"/>
            <a:ext cx="2362784" cy="49244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sng" strike="noStrike" kern="1200" cap="none" spc="0" normalizeH="0" baseline="0" noProof="0" dirty="0" err="1">
                <a:ln>
                  <a:noFill/>
                </a:ln>
                <a:solidFill>
                  <a:srgbClr val="FF0000"/>
                </a:solidFill>
                <a:effectLst/>
                <a:uLnTx/>
                <a:uFillTx/>
                <a:latin typeface="Cambria" panose="02040503050406030204" pitchFamily="18" charset="0"/>
                <a:ea typeface="Cambria" panose="02040503050406030204" pitchFamily="18" charset="0"/>
                <a:cs typeface="Calibri" panose="020F0502020204030204" pitchFamily="34" charset="0"/>
              </a:rPr>
              <a:t>Bài</a:t>
            </a:r>
            <a:r>
              <a:rPr kumimoji="0" lang="en-US" sz="3200" b="1" i="0" u="sng" strike="noStrike" kern="1200" cap="none" spc="0" normalizeH="0" noProof="0" dirty="0">
                <a:ln>
                  <a:noFill/>
                </a:ln>
                <a:solidFill>
                  <a:srgbClr val="FF0000"/>
                </a:solidFill>
                <a:effectLst/>
                <a:uLnTx/>
                <a:uFillTx/>
                <a:latin typeface="Cambria" panose="02040503050406030204" pitchFamily="18" charset="0"/>
                <a:ea typeface="Cambria" panose="02040503050406030204" pitchFamily="18" charset="0"/>
                <a:cs typeface="Calibri" panose="020F0502020204030204" pitchFamily="34" charset="0"/>
              </a:rPr>
              <a:t> </a:t>
            </a:r>
            <a:r>
              <a:rPr kumimoji="0" lang="en-US" sz="3200" b="1" i="0" u="sng" strike="noStrike" kern="1200" cap="none" spc="0" normalizeH="0" noProof="0" dirty="0" err="1">
                <a:ln>
                  <a:noFill/>
                </a:ln>
                <a:solidFill>
                  <a:srgbClr val="FF0000"/>
                </a:solidFill>
                <a:effectLst/>
                <a:uLnTx/>
                <a:uFillTx/>
                <a:latin typeface="Cambria" panose="02040503050406030204" pitchFamily="18" charset="0"/>
                <a:ea typeface="Cambria" panose="02040503050406030204" pitchFamily="18" charset="0"/>
                <a:cs typeface="Calibri" panose="020F0502020204030204" pitchFamily="34" charset="0"/>
              </a:rPr>
              <a:t>giải</a:t>
            </a:r>
            <a:endParaRPr kumimoji="0" lang="en-US" sz="3200" b="1" i="0" u="sng" strike="noStrike" kern="1200" cap="none" spc="0" normalizeH="0" baseline="0" noProof="0" dirty="0">
              <a:ln>
                <a:noFill/>
              </a:ln>
              <a:solidFill>
                <a:srgbClr val="FF0000"/>
              </a:solidFill>
              <a:effectLst/>
              <a:uLnTx/>
              <a:uFillTx/>
              <a:latin typeface="Cambria" panose="02040503050406030204" pitchFamily="18" charset="0"/>
              <a:ea typeface="Cambria" panose="02040503050406030204" pitchFamily="18" charset="0"/>
              <a:cs typeface="Calibri" panose="020F0502020204030204" pitchFamily="34" charset="0"/>
            </a:endParaRPr>
          </a:p>
        </p:txBody>
      </p:sp>
      <p:sp>
        <p:nvSpPr>
          <p:cNvPr id="3" name="TextBox 2">
            <a:extLst>
              <a:ext uri="{FF2B5EF4-FFF2-40B4-BE49-F238E27FC236}">
                <a16:creationId xmlns:a16="http://schemas.microsoft.com/office/drawing/2014/main" id="{87530BA6-9F03-F8AD-788F-A6CD3E196597}"/>
              </a:ext>
            </a:extLst>
          </p:cNvPr>
          <p:cNvSpPr txBox="1"/>
          <p:nvPr/>
        </p:nvSpPr>
        <p:spPr>
          <a:xfrm>
            <a:off x="1137906" y="3194859"/>
            <a:ext cx="10263519" cy="2954655"/>
          </a:xfrm>
          <a:prstGeom prst="rect">
            <a:avLst/>
          </a:prstGeom>
          <a:noFill/>
        </p:spPr>
        <p:txBody>
          <a:bodyPr wrap="square" lIns="0" tIns="0" rIns="0" bIns="0" rtlCol="0">
            <a:spAutoFit/>
          </a:bodyPr>
          <a:lstStyle/>
          <a:p>
            <a:pPr lvl="0" algn="ctr">
              <a:defRPr/>
            </a:pPr>
            <a:r>
              <a:rPr lang="en-US" sz="3200" b="1" dirty="0" err="1">
                <a:solidFill>
                  <a:srgbClr val="FF0000"/>
                </a:solidFill>
                <a:latin typeface="Cambria" panose="02040503050406030204" pitchFamily="18" charset="0"/>
                <a:ea typeface="Cambria" panose="02040503050406030204" pitchFamily="18" charset="0"/>
                <a:cs typeface="Calibri" panose="020F0502020204030204" pitchFamily="34" charset="0"/>
              </a:rPr>
              <a:t>Số</a:t>
            </a:r>
            <a:r>
              <a:rPr lang="en-US" sz="3200" b="1" dirty="0">
                <a:solidFill>
                  <a:srgbClr val="FF0000"/>
                </a:solidFill>
                <a:latin typeface="Cambria" panose="02040503050406030204" pitchFamily="18" charset="0"/>
                <a:ea typeface="Cambria" panose="02040503050406030204" pitchFamily="18" charset="0"/>
                <a:cs typeface="Calibri" panose="020F0502020204030204" pitchFamily="34" charset="0"/>
              </a:rPr>
              <a:t> </a:t>
            </a:r>
            <a:r>
              <a:rPr lang="en-US" sz="3200" b="1" dirty="0" err="1">
                <a:solidFill>
                  <a:srgbClr val="FF0000"/>
                </a:solidFill>
                <a:latin typeface="Cambria" panose="02040503050406030204" pitchFamily="18" charset="0"/>
                <a:ea typeface="Cambria" panose="02040503050406030204" pitchFamily="18" charset="0"/>
                <a:cs typeface="Calibri" panose="020F0502020204030204" pitchFamily="34" charset="0"/>
              </a:rPr>
              <a:t>sách</a:t>
            </a:r>
            <a:r>
              <a:rPr lang="en-US" sz="3200" b="1" dirty="0">
                <a:solidFill>
                  <a:srgbClr val="FF0000"/>
                </a:solidFill>
                <a:latin typeface="Cambria" panose="02040503050406030204" pitchFamily="18" charset="0"/>
                <a:ea typeface="Cambria" panose="02040503050406030204" pitchFamily="18" charset="0"/>
                <a:cs typeface="Calibri" panose="020F0502020204030204" pitchFamily="34" charset="0"/>
              </a:rPr>
              <a:t> </a:t>
            </a:r>
            <a:r>
              <a:rPr lang="en-US" sz="3200" b="1" dirty="0" err="1">
                <a:solidFill>
                  <a:srgbClr val="FF0000"/>
                </a:solidFill>
                <a:latin typeface="Cambria" panose="02040503050406030204" pitchFamily="18" charset="0"/>
                <a:ea typeface="Cambria" panose="02040503050406030204" pitchFamily="18" charset="0"/>
                <a:cs typeface="Calibri" panose="020F0502020204030204" pitchFamily="34" charset="0"/>
              </a:rPr>
              <a:t>giáo</a:t>
            </a:r>
            <a:r>
              <a:rPr lang="en-US" sz="3200" b="1" dirty="0">
                <a:solidFill>
                  <a:srgbClr val="FF0000"/>
                </a:solidFill>
                <a:latin typeface="Cambria" panose="02040503050406030204" pitchFamily="18" charset="0"/>
                <a:ea typeface="Cambria" panose="02040503050406030204" pitchFamily="18" charset="0"/>
                <a:cs typeface="Calibri" panose="020F0502020204030204" pitchFamily="34" charset="0"/>
              </a:rPr>
              <a:t> khoa </a:t>
            </a:r>
            <a:r>
              <a:rPr lang="en-US" sz="3200" b="1" dirty="0" err="1">
                <a:solidFill>
                  <a:srgbClr val="FF0000"/>
                </a:solidFill>
                <a:latin typeface="Cambria" panose="02040503050406030204" pitchFamily="18" charset="0"/>
                <a:ea typeface="Cambria" panose="02040503050406030204" pitchFamily="18" charset="0"/>
                <a:cs typeface="Calibri" panose="020F0502020204030204" pitchFamily="34" charset="0"/>
              </a:rPr>
              <a:t>cửa</a:t>
            </a:r>
            <a:r>
              <a:rPr lang="en-US" sz="3200" b="1" dirty="0">
                <a:solidFill>
                  <a:srgbClr val="FF0000"/>
                </a:solidFill>
                <a:latin typeface="Cambria" panose="02040503050406030204" pitchFamily="18" charset="0"/>
                <a:ea typeface="Cambria" panose="02040503050406030204" pitchFamily="18" charset="0"/>
                <a:cs typeface="Calibri" panose="020F0502020204030204" pitchFamily="34" charset="0"/>
              </a:rPr>
              <a:t> </a:t>
            </a:r>
            <a:r>
              <a:rPr lang="en-US" sz="3200" b="1" dirty="0" err="1">
                <a:solidFill>
                  <a:srgbClr val="FF0000"/>
                </a:solidFill>
                <a:latin typeface="Cambria" panose="02040503050406030204" pitchFamily="18" charset="0"/>
                <a:ea typeface="Cambria" panose="02040503050406030204" pitchFamily="18" charset="0"/>
                <a:cs typeface="Calibri" panose="020F0502020204030204" pitchFamily="34" charset="0"/>
              </a:rPr>
              <a:t>hàng</a:t>
            </a:r>
            <a:r>
              <a:rPr lang="en-US" sz="3200" b="1" dirty="0">
                <a:solidFill>
                  <a:srgbClr val="FF0000"/>
                </a:solidFill>
                <a:latin typeface="Cambria" panose="02040503050406030204" pitchFamily="18" charset="0"/>
                <a:ea typeface="Cambria" panose="02040503050406030204" pitchFamily="18" charset="0"/>
                <a:cs typeface="Calibri" panose="020F0502020204030204" pitchFamily="34" charset="0"/>
              </a:rPr>
              <a:t> </a:t>
            </a:r>
            <a:r>
              <a:rPr lang="en-US" sz="3200" b="1" dirty="0" err="1">
                <a:solidFill>
                  <a:srgbClr val="FF0000"/>
                </a:solidFill>
                <a:latin typeface="Cambria" panose="02040503050406030204" pitchFamily="18" charset="0"/>
                <a:ea typeface="Cambria" panose="02040503050406030204" pitchFamily="18" charset="0"/>
                <a:cs typeface="Calibri" panose="020F0502020204030204" pitchFamily="34" charset="0"/>
              </a:rPr>
              <a:t>nhập</a:t>
            </a:r>
            <a:r>
              <a:rPr lang="en-US" sz="3200" b="1" dirty="0">
                <a:solidFill>
                  <a:srgbClr val="FF0000"/>
                </a:solidFill>
                <a:latin typeface="Cambria" panose="02040503050406030204" pitchFamily="18" charset="0"/>
                <a:ea typeface="Cambria" panose="02040503050406030204" pitchFamily="18" charset="0"/>
                <a:cs typeface="Calibri" panose="020F0502020204030204" pitchFamily="34" charset="0"/>
              </a:rPr>
              <a:t> </a:t>
            </a:r>
            <a:r>
              <a:rPr lang="en-US" sz="3200" b="1" dirty="0" err="1">
                <a:solidFill>
                  <a:srgbClr val="FF0000"/>
                </a:solidFill>
                <a:latin typeface="Cambria" panose="02040503050406030204" pitchFamily="18" charset="0"/>
                <a:ea typeface="Cambria" panose="02040503050406030204" pitchFamily="18" charset="0"/>
                <a:cs typeface="Calibri" panose="020F0502020204030204" pitchFamily="34" charset="0"/>
              </a:rPr>
              <a:t>về</a:t>
            </a:r>
            <a:r>
              <a:rPr lang="en-US" sz="3200" b="1" dirty="0">
                <a:solidFill>
                  <a:srgbClr val="FF0000"/>
                </a:solidFill>
                <a:latin typeface="Cambria" panose="02040503050406030204" pitchFamily="18" charset="0"/>
                <a:ea typeface="Cambria" panose="02040503050406030204" pitchFamily="18" charset="0"/>
                <a:cs typeface="Calibri" panose="020F0502020204030204" pitchFamily="34" charset="0"/>
              </a:rPr>
              <a:t> </a:t>
            </a:r>
            <a:r>
              <a:rPr lang="en-US" sz="3200" b="1" dirty="0" err="1">
                <a:solidFill>
                  <a:srgbClr val="FF0000"/>
                </a:solidFill>
                <a:latin typeface="Cambria" panose="02040503050406030204" pitchFamily="18" charset="0"/>
                <a:ea typeface="Cambria" panose="02040503050406030204" pitchFamily="18" charset="0"/>
                <a:cs typeface="Calibri" panose="020F0502020204030204" pitchFamily="34" charset="0"/>
              </a:rPr>
              <a:t>là</a:t>
            </a:r>
            <a:r>
              <a:rPr lang="en-US" sz="3200" b="1" dirty="0">
                <a:solidFill>
                  <a:srgbClr val="FF0000"/>
                </a:solidFill>
                <a:latin typeface="Cambria" panose="02040503050406030204" pitchFamily="18" charset="0"/>
                <a:ea typeface="Cambria" panose="02040503050406030204" pitchFamily="18" charset="0"/>
                <a:cs typeface="Calibri" panose="020F0502020204030204" pitchFamily="34" charset="0"/>
              </a:rPr>
              <a:t>:</a:t>
            </a:r>
          </a:p>
          <a:p>
            <a:pPr lvl="0" algn="ctr">
              <a:defRPr/>
            </a:pPr>
            <a:r>
              <a:rPr lang="en-US" sz="3200" b="1" dirty="0">
                <a:solidFill>
                  <a:srgbClr val="FF0000"/>
                </a:solidFill>
                <a:latin typeface="Cambria" panose="02040503050406030204" pitchFamily="18" charset="0"/>
                <a:ea typeface="Cambria" panose="02040503050406030204" pitchFamily="18" charset="0"/>
                <a:cs typeface="Calibri" panose="020F0502020204030204" pitchFamily="34" charset="0"/>
              </a:rPr>
              <a:t>     4 050 x 5 = 20 250 (</a:t>
            </a:r>
            <a:r>
              <a:rPr lang="en-US" sz="3200" b="1" dirty="0" err="1">
                <a:solidFill>
                  <a:srgbClr val="FF0000"/>
                </a:solidFill>
                <a:latin typeface="Cambria" panose="02040503050406030204" pitchFamily="18" charset="0"/>
                <a:ea typeface="Cambria" panose="02040503050406030204" pitchFamily="18" charset="0"/>
                <a:cs typeface="Calibri" panose="020F0502020204030204" pitchFamily="34" charset="0"/>
              </a:rPr>
              <a:t>quyển</a:t>
            </a:r>
            <a:r>
              <a:rPr lang="en-US" sz="3200" b="1" dirty="0">
                <a:solidFill>
                  <a:srgbClr val="FF0000"/>
                </a:solidFill>
                <a:latin typeface="Cambria" panose="02040503050406030204" pitchFamily="18" charset="0"/>
                <a:ea typeface="Cambria" panose="02040503050406030204" pitchFamily="18" charset="0"/>
                <a:cs typeface="Calibri" panose="020F0502020204030204" pitchFamily="34" charset="0"/>
              </a:rPr>
              <a:t>)</a:t>
            </a:r>
          </a:p>
          <a:p>
            <a:pPr lvl="0" algn="ctr">
              <a:defRPr/>
            </a:pPr>
            <a:r>
              <a:rPr lang="en-US" sz="3200" b="1" dirty="0">
                <a:solidFill>
                  <a:srgbClr val="FF0000"/>
                </a:solidFill>
                <a:latin typeface="Cambria" panose="02040503050406030204" pitchFamily="18" charset="0"/>
                <a:ea typeface="Cambria" panose="02040503050406030204" pitchFamily="18" charset="0"/>
              </a:rPr>
              <a:t>C</a:t>
            </a:r>
            <a:r>
              <a:rPr lang="vi-VN" sz="3200" b="1" dirty="0">
                <a:solidFill>
                  <a:srgbClr val="FF0000"/>
                </a:solidFill>
                <a:latin typeface="Cambria" panose="02040503050406030204" pitchFamily="18" charset="0"/>
                <a:ea typeface="Cambria" panose="02040503050406030204" pitchFamily="18" charset="0"/>
              </a:rPr>
              <a:t>ửa hàng nhập về tất cả </a:t>
            </a:r>
            <a:r>
              <a:rPr lang="en-US" sz="3200" b="1" dirty="0" err="1">
                <a:solidFill>
                  <a:srgbClr val="FF0000"/>
                </a:solidFill>
                <a:latin typeface="Cambria" panose="02040503050406030204" pitchFamily="18" charset="0"/>
                <a:ea typeface="Cambria" panose="02040503050406030204" pitchFamily="18" charset="0"/>
              </a:rPr>
              <a:t>số</a:t>
            </a:r>
            <a:r>
              <a:rPr lang="en-US" sz="3200" b="1" dirty="0">
                <a:solidFill>
                  <a:srgbClr val="FF0000"/>
                </a:solidFill>
                <a:latin typeface="Cambria" panose="02040503050406030204" pitchFamily="18" charset="0"/>
                <a:ea typeface="Cambria" panose="02040503050406030204" pitchFamily="18" charset="0"/>
              </a:rPr>
              <a:t> </a:t>
            </a:r>
            <a:r>
              <a:rPr lang="vi-VN" sz="3200" b="1" dirty="0">
                <a:solidFill>
                  <a:srgbClr val="FF0000"/>
                </a:solidFill>
                <a:latin typeface="Cambria" panose="02040503050406030204" pitchFamily="18" charset="0"/>
                <a:ea typeface="Cambria" panose="02040503050406030204" pitchFamily="18" charset="0"/>
              </a:rPr>
              <a:t>quyển sách giáo khoa và sách tham khảo</a:t>
            </a:r>
            <a:r>
              <a:rPr lang="en-US" sz="3200" b="1" dirty="0">
                <a:solidFill>
                  <a:srgbClr val="FF0000"/>
                </a:solidFill>
                <a:latin typeface="Cambria" panose="02040503050406030204" pitchFamily="18" charset="0"/>
                <a:ea typeface="Cambria" panose="02040503050406030204" pitchFamily="18" charset="0"/>
              </a:rPr>
              <a:t> </a:t>
            </a:r>
            <a:r>
              <a:rPr lang="en-US" sz="3200" b="1" dirty="0" err="1">
                <a:solidFill>
                  <a:srgbClr val="FF0000"/>
                </a:solidFill>
                <a:latin typeface="Cambria" panose="02040503050406030204" pitchFamily="18" charset="0"/>
                <a:ea typeface="Cambria" panose="02040503050406030204" pitchFamily="18" charset="0"/>
              </a:rPr>
              <a:t>là</a:t>
            </a:r>
            <a:r>
              <a:rPr lang="en-US" sz="3200" b="1" dirty="0">
                <a:solidFill>
                  <a:srgbClr val="FF0000"/>
                </a:solidFill>
                <a:latin typeface="Cambria" panose="02040503050406030204" pitchFamily="18" charset="0"/>
                <a:ea typeface="Cambria" panose="02040503050406030204" pitchFamily="18" charset="0"/>
              </a:rPr>
              <a:t>:</a:t>
            </a:r>
          </a:p>
          <a:p>
            <a:pPr lvl="0" algn="ctr">
              <a:defRPr/>
            </a:pPr>
            <a:r>
              <a:rPr lang="en-US" sz="3200" b="1" dirty="0">
                <a:solidFill>
                  <a:srgbClr val="FF0000"/>
                </a:solidFill>
                <a:latin typeface="Cambria" panose="02040503050406030204" pitchFamily="18" charset="0"/>
                <a:ea typeface="Cambria" panose="02040503050406030204" pitchFamily="18" charset="0"/>
                <a:cs typeface="Calibri" panose="020F0502020204030204" pitchFamily="34" charset="0"/>
              </a:rPr>
              <a:t>  4 050 + 20 250 = 24 300 (</a:t>
            </a:r>
            <a:r>
              <a:rPr lang="en-US" sz="3200" b="1" dirty="0" err="1">
                <a:solidFill>
                  <a:srgbClr val="FF0000"/>
                </a:solidFill>
                <a:latin typeface="Cambria" panose="02040503050406030204" pitchFamily="18" charset="0"/>
                <a:ea typeface="Cambria" panose="02040503050406030204" pitchFamily="18" charset="0"/>
                <a:cs typeface="Calibri" panose="020F0502020204030204" pitchFamily="34" charset="0"/>
              </a:rPr>
              <a:t>quyển</a:t>
            </a:r>
            <a:r>
              <a:rPr lang="en-US" sz="3200" b="1" dirty="0">
                <a:solidFill>
                  <a:srgbClr val="FF0000"/>
                </a:solidFill>
                <a:latin typeface="Cambria" panose="02040503050406030204" pitchFamily="18" charset="0"/>
                <a:ea typeface="Cambria" panose="02040503050406030204" pitchFamily="18" charset="0"/>
                <a:cs typeface="Calibri" panose="020F0502020204030204" pitchFamily="34" charset="0"/>
              </a:rPr>
              <a:t>)</a:t>
            </a:r>
          </a:p>
          <a:p>
            <a:pPr lvl="0" algn="r">
              <a:defRPr/>
            </a:pPr>
            <a:r>
              <a:rPr lang="en-US" sz="3200" b="1" dirty="0">
                <a:solidFill>
                  <a:srgbClr val="FF0000"/>
                </a:solidFill>
                <a:latin typeface="Cambria" panose="02040503050406030204" pitchFamily="18" charset="0"/>
                <a:ea typeface="Cambria" panose="02040503050406030204" pitchFamily="18" charset="0"/>
                <a:cs typeface="Calibri" panose="020F0502020204030204" pitchFamily="34" charset="0"/>
              </a:rPr>
              <a:t>         </a:t>
            </a:r>
            <a:r>
              <a:rPr lang="en-US" sz="3200" b="1" dirty="0" err="1">
                <a:solidFill>
                  <a:srgbClr val="FF0000"/>
                </a:solidFill>
                <a:latin typeface="Cambria" panose="02040503050406030204" pitchFamily="18" charset="0"/>
                <a:ea typeface="Cambria" panose="02040503050406030204" pitchFamily="18" charset="0"/>
                <a:cs typeface="Calibri" panose="020F0502020204030204" pitchFamily="34" charset="0"/>
              </a:rPr>
              <a:t>Đáp</a:t>
            </a:r>
            <a:r>
              <a:rPr lang="en-US" sz="3200" b="1" dirty="0">
                <a:solidFill>
                  <a:srgbClr val="FF0000"/>
                </a:solidFill>
                <a:latin typeface="Cambria" panose="02040503050406030204" pitchFamily="18" charset="0"/>
                <a:ea typeface="Cambria" panose="02040503050406030204" pitchFamily="18" charset="0"/>
                <a:cs typeface="Calibri" panose="020F0502020204030204" pitchFamily="34" charset="0"/>
              </a:rPr>
              <a:t> </a:t>
            </a:r>
            <a:r>
              <a:rPr lang="en-US" sz="3200" b="1" dirty="0" err="1">
                <a:solidFill>
                  <a:srgbClr val="FF0000"/>
                </a:solidFill>
                <a:latin typeface="Cambria" panose="02040503050406030204" pitchFamily="18" charset="0"/>
                <a:ea typeface="Cambria" panose="02040503050406030204" pitchFamily="18" charset="0"/>
                <a:cs typeface="Calibri" panose="020F0502020204030204" pitchFamily="34" charset="0"/>
              </a:rPr>
              <a:t>số</a:t>
            </a:r>
            <a:r>
              <a:rPr lang="en-US" sz="3200" b="1" dirty="0">
                <a:solidFill>
                  <a:srgbClr val="FF0000"/>
                </a:solidFill>
                <a:latin typeface="Cambria" panose="02040503050406030204" pitchFamily="18" charset="0"/>
                <a:ea typeface="Cambria" panose="02040503050406030204" pitchFamily="18" charset="0"/>
                <a:cs typeface="Calibri" panose="020F0502020204030204" pitchFamily="34" charset="0"/>
              </a:rPr>
              <a:t>: 24 300 </a:t>
            </a:r>
            <a:r>
              <a:rPr lang="en-US" sz="3200" b="1" dirty="0" err="1">
                <a:solidFill>
                  <a:srgbClr val="FF0000"/>
                </a:solidFill>
                <a:latin typeface="Cambria" panose="02040503050406030204" pitchFamily="18" charset="0"/>
                <a:ea typeface="Cambria" panose="02040503050406030204" pitchFamily="18" charset="0"/>
                <a:cs typeface="Calibri" panose="020F0502020204030204" pitchFamily="34" charset="0"/>
              </a:rPr>
              <a:t>quyển</a:t>
            </a:r>
            <a:endParaRPr kumimoji="0" lang="en-US" sz="3200" b="1" i="0" strike="noStrike" kern="1200" cap="none" spc="0" normalizeH="0" baseline="0" noProof="0" dirty="0">
              <a:ln>
                <a:noFill/>
              </a:ln>
              <a:solidFill>
                <a:srgbClr val="FF0000"/>
              </a:solidFill>
              <a:effectLst/>
              <a:uLnTx/>
              <a:uFillTx/>
              <a:latin typeface="Cambria" panose="02040503050406030204" pitchFamily="18" charset="0"/>
              <a:ea typeface="Cambria" panose="02040503050406030204" pitchFamily="18" charset="0"/>
              <a:cs typeface="Calibri" panose="020F0502020204030204" pitchFamily="34" charset="0"/>
            </a:endParaRPr>
          </a:p>
        </p:txBody>
      </p:sp>
    </p:spTree>
    <p:extLst>
      <p:ext uri="{BB962C8B-B14F-4D97-AF65-F5344CB8AC3E}">
        <p14:creationId xmlns:p14="http://schemas.microsoft.com/office/powerpoint/2010/main" val="403070499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5"/>
                                        </p:tgtEl>
                                        <p:attrNameLst>
                                          <p:attrName>style.visibility</p:attrName>
                                        </p:attrNameLst>
                                      </p:cBhvr>
                                      <p:to>
                                        <p:strVal val="visible"/>
                                      </p:to>
                                    </p:set>
                                    <p:animEffect transition="in" filter="fade">
                                      <p:cBhvr>
                                        <p:cTn id="7" dur="500"/>
                                        <p:tgtEl>
                                          <p:spTgt spid="155"/>
                                        </p:tgtEl>
                                      </p:cBhvr>
                                    </p:animEffect>
                                  </p:childTnLst>
                                </p:cTn>
                              </p:par>
                            </p:childTnLst>
                          </p:cTn>
                        </p:par>
                        <p:par>
                          <p:cTn id="8" fill="hold">
                            <p:stCondLst>
                              <p:cond delay="500"/>
                            </p:stCondLst>
                            <p:childTnLst>
                              <p:par>
                                <p:cTn id="9" presetID="47" presetClass="entr" presetSubtype="0" fill="hold" grpId="0" nodeType="afterEffect">
                                  <p:stCondLst>
                                    <p:cond delay="0"/>
                                  </p:stCondLst>
                                  <p:childTnLst>
                                    <p:set>
                                      <p:cBhvr>
                                        <p:cTn id="10" dur="1" fill="hold">
                                          <p:stCondLst>
                                            <p:cond delay="0"/>
                                          </p:stCondLst>
                                        </p:cTn>
                                        <p:tgtEl>
                                          <p:spTgt spid="204"/>
                                        </p:tgtEl>
                                        <p:attrNameLst>
                                          <p:attrName>style.visibility</p:attrName>
                                        </p:attrNameLst>
                                      </p:cBhvr>
                                      <p:to>
                                        <p:strVal val="visible"/>
                                      </p:to>
                                    </p:set>
                                    <p:animEffect transition="in" filter="fade">
                                      <p:cBhvr>
                                        <p:cTn id="11" dur="1000"/>
                                        <p:tgtEl>
                                          <p:spTgt spid="204"/>
                                        </p:tgtEl>
                                      </p:cBhvr>
                                    </p:animEffect>
                                    <p:anim calcmode="lin" valueType="num">
                                      <p:cBhvr>
                                        <p:cTn id="12" dur="1000" fill="hold"/>
                                        <p:tgtEl>
                                          <p:spTgt spid="204"/>
                                        </p:tgtEl>
                                        <p:attrNameLst>
                                          <p:attrName>ppt_x</p:attrName>
                                        </p:attrNameLst>
                                      </p:cBhvr>
                                      <p:tavLst>
                                        <p:tav tm="0">
                                          <p:val>
                                            <p:strVal val="#ppt_x"/>
                                          </p:val>
                                        </p:tav>
                                        <p:tav tm="100000">
                                          <p:val>
                                            <p:strVal val="#ppt_x"/>
                                          </p:val>
                                        </p:tav>
                                      </p:tavLst>
                                    </p:anim>
                                    <p:anim calcmode="lin" valueType="num">
                                      <p:cBhvr>
                                        <p:cTn id="13" dur="1000" fill="hold"/>
                                        <p:tgtEl>
                                          <p:spTgt spid="204"/>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wipe(down)">
                                      <p:cBhvr>
                                        <p:cTn id="18" dur="5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wipe(down)">
                                      <p:cBhvr>
                                        <p:cTn id="28" dur="500"/>
                                        <p:tgtEl>
                                          <p:spTgt spid="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wipe(down)">
                                      <p:cBhvr>
                                        <p:cTn id="33" dur="500"/>
                                        <p:tgtEl>
                                          <p:spTgt spid="3">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Effect transition="in" filter="wipe(down)">
                                      <p:cBhvr>
                                        <p:cTn id="3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 grpId="0" animBg="1"/>
      <p:bldP spid="204"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436D11A3-81F8-16E2-4789-42B9C4ED2556}"/>
            </a:ext>
          </a:extLst>
        </p:cNvPr>
        <p:cNvGrpSpPr/>
        <p:nvPr/>
      </p:nvGrpSpPr>
      <p:grpSpPr>
        <a:xfrm>
          <a:off x="0" y="0"/>
          <a:ext cx="0" cy="0"/>
          <a:chOff x="0" y="0"/>
          <a:chExt cx="0" cy="0"/>
        </a:xfrm>
      </p:grpSpPr>
      <p:pic>
        <p:nvPicPr>
          <p:cNvPr id="5" name="Content Placeholder 4" descr="A grid of graph paper&#10;&#10;Description automatically generated">
            <a:extLst>
              <a:ext uri="{FF2B5EF4-FFF2-40B4-BE49-F238E27FC236}">
                <a16:creationId xmlns:a16="http://schemas.microsoft.com/office/drawing/2014/main" id="{E376FA9B-8DF6-A19D-6F09-DD644D4A0300}"/>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19"/>
          <a:stretch/>
        </p:blipFill>
        <p:spPr>
          <a:xfrm>
            <a:off x="20" y="1282"/>
            <a:ext cx="12191980" cy="6856718"/>
          </a:xfrm>
          <a:prstGeom prst="rect">
            <a:avLst/>
          </a:prstGeom>
        </p:spPr>
      </p:pic>
      <p:pic>
        <p:nvPicPr>
          <p:cNvPr id="3" name="Picture 2" descr="A green and red text on a black background&#10;&#10;AI-generated content may be incorrect.">
            <a:extLst>
              <a:ext uri="{FF2B5EF4-FFF2-40B4-BE49-F238E27FC236}">
                <a16:creationId xmlns:a16="http://schemas.microsoft.com/office/drawing/2014/main" id="{E1DE33D4-E5E2-BF5D-6E18-334B05497F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99048" y="533149"/>
            <a:ext cx="7193903" cy="5791702"/>
          </a:xfrm>
          <a:prstGeom prst="rect">
            <a:avLst/>
          </a:prstGeom>
        </p:spPr>
      </p:pic>
    </p:spTree>
    <p:extLst>
      <p:ext uri="{BB962C8B-B14F-4D97-AF65-F5344CB8AC3E}">
        <p14:creationId xmlns:p14="http://schemas.microsoft.com/office/powerpoint/2010/main" val="175254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A video game screen with trees and a bridge&#10;&#10;Description automatically generated">
            <a:extLst>
              <a:ext uri="{FF2B5EF4-FFF2-40B4-BE49-F238E27FC236}">
                <a16:creationId xmlns:a16="http://schemas.microsoft.com/office/drawing/2014/main" id="{FF91B537-85D3-F396-DDDF-3CD0A27C9656}"/>
              </a:ext>
            </a:extLst>
          </p:cNvPr>
          <p:cNvPicPr>
            <a:picLocks noGrp="1" noRot="1" noChangeAspect="1" noMove="1" noResize="1" noEditPoints="1" noAdjustHandles="1" noChangeArrowheads="1" noChangeShapeType="1" noCrop="1"/>
          </p:cNvPicPr>
          <p:nvPr/>
        </p:nvPicPr>
        <p:blipFill rotWithShape="1">
          <a:blip r:embed="rId4">
            <a:extLst>
              <a:ext uri="{28A0092B-C50C-407E-A947-70E740481C1C}">
                <a14:useLocalDpi xmlns:a14="http://schemas.microsoft.com/office/drawing/2010/main" val="0"/>
              </a:ext>
            </a:extLst>
          </a:blip>
          <a:srcRect t="19"/>
          <a:stretch/>
        </p:blipFill>
        <p:spPr>
          <a:xfrm>
            <a:off x="0" y="0"/>
            <a:ext cx="12192000" cy="6858000"/>
          </a:xfrm>
          <a:prstGeom prst="rect">
            <a:avLst/>
          </a:prstGeom>
        </p:spPr>
      </p:pic>
      <p:pic>
        <p:nvPicPr>
          <p:cNvPr id="5" name="Picture 4" descr="A cartoon pig in a green shirt and green shirt&#10;&#10;Description automatically generated">
            <a:extLst>
              <a:ext uri="{FF2B5EF4-FFF2-40B4-BE49-F238E27FC236}">
                <a16:creationId xmlns:a16="http://schemas.microsoft.com/office/drawing/2014/main" id="{6E2F9D8B-16B1-6664-0C84-CAE385012A19}"/>
              </a:ext>
            </a:extLst>
          </p:cNvPr>
          <p:cNvPicPr>
            <a:picLocks noChangeAspect="1"/>
          </p:cNvPicPr>
          <p:nvPr/>
        </p:nvPicPr>
        <p:blipFill rotWithShape="1">
          <a:blip r:embed="rId5">
            <a:extLst>
              <a:ext uri="{28A0092B-C50C-407E-A947-70E740481C1C}">
                <a14:useLocalDpi xmlns:a14="http://schemas.microsoft.com/office/drawing/2010/main" val="0"/>
              </a:ext>
            </a:extLst>
          </a:blip>
          <a:srcRect l="40204" t="25520" r="44233" b="33396"/>
          <a:stretch/>
        </p:blipFill>
        <p:spPr>
          <a:xfrm>
            <a:off x="9043332" y="2115879"/>
            <a:ext cx="2433652" cy="3613715"/>
          </a:xfrm>
          <a:prstGeom prst="rect">
            <a:avLst/>
          </a:prstGeom>
        </p:spPr>
      </p:pic>
      <p:pic>
        <p:nvPicPr>
          <p:cNvPr id="11" name="8-bit-arcade-138828">
            <a:hlinkClick r:id="" action="ppaction://media"/>
            <a:extLst>
              <a:ext uri="{FF2B5EF4-FFF2-40B4-BE49-F238E27FC236}">
                <a16:creationId xmlns:a16="http://schemas.microsoft.com/office/drawing/2014/main" id="{8DC7DD6E-382F-43BB-29BA-254E03CF817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2484986" y="89195"/>
            <a:ext cx="406400" cy="406400"/>
          </a:xfrm>
          <a:prstGeom prst="rect">
            <a:avLst/>
          </a:prstGeom>
        </p:spPr>
      </p:pic>
      <p:pic>
        <p:nvPicPr>
          <p:cNvPr id="13" name="Picture 12">
            <a:extLst>
              <a:ext uri="{FF2B5EF4-FFF2-40B4-BE49-F238E27FC236}">
                <a16:creationId xmlns:a16="http://schemas.microsoft.com/office/drawing/2014/main" id="{56602BA4-9DF8-232A-701A-227795B92167}"/>
              </a:ext>
            </a:extLst>
          </p:cNvPr>
          <p:cNvPicPr>
            <a:picLocks noChangeAspect="1"/>
          </p:cNvPicPr>
          <p:nvPr/>
        </p:nvPicPr>
        <p:blipFill>
          <a:blip r:embed="rId7"/>
          <a:stretch>
            <a:fillRect/>
          </a:stretch>
        </p:blipFill>
        <p:spPr>
          <a:xfrm>
            <a:off x="829586" y="541315"/>
            <a:ext cx="7498730" cy="4413887"/>
          </a:xfrm>
          <a:prstGeom prst="rect">
            <a:avLst/>
          </a:prstGeom>
        </p:spPr>
      </p:pic>
    </p:spTree>
    <p:extLst>
      <p:ext uri="{BB962C8B-B14F-4D97-AF65-F5344CB8AC3E}">
        <p14:creationId xmlns:p14="http://schemas.microsoft.com/office/powerpoint/2010/main" val="226184021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8037"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408">
                <p:cTn id="7" fill="hold" display="0">
                  <p:stCondLst>
                    <p:cond delay="indefinite"/>
                  </p:stCondLst>
                  <p:endCondLst>
                    <p:cond evt="onStopAudio" delay="0">
                      <p:tgtEl>
                        <p:sldTgt/>
                      </p:tgtEl>
                    </p:cond>
                  </p:endCondLst>
                </p:cTn>
                <p:tgtEl>
                  <p:spTgt spid="11"/>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A video game screen with trees and a bridge&#10;&#10;Description automatically generated">
            <a:extLst>
              <a:ext uri="{FF2B5EF4-FFF2-40B4-BE49-F238E27FC236}">
                <a16:creationId xmlns:a16="http://schemas.microsoft.com/office/drawing/2014/main" id="{FF91B537-85D3-F396-DDDF-3CD0A27C9656}"/>
              </a:ext>
            </a:extLst>
          </p:cNvPr>
          <p:cNvPicPr>
            <a:picLocks noGrp="1" noRot="1" noChangeAspect="1" noMove="1" noResize="1" noEditPoints="1" noAdjustHandles="1" noChangeArrowheads="1" noChangeShapeType="1" noCrop="1"/>
          </p:cNvPicPr>
          <p:nvPr/>
        </p:nvPicPr>
        <p:blipFill rotWithShape="1">
          <a:blip r:embed="rId6">
            <a:extLst>
              <a:ext uri="{28A0092B-C50C-407E-A947-70E740481C1C}">
                <a14:useLocalDpi xmlns:a14="http://schemas.microsoft.com/office/drawing/2010/main" val="0"/>
              </a:ext>
            </a:extLst>
          </a:blip>
          <a:srcRect t="19"/>
          <a:stretch/>
        </p:blipFill>
        <p:spPr>
          <a:xfrm>
            <a:off x="0" y="0"/>
            <a:ext cx="12192000" cy="6858000"/>
          </a:xfrm>
          <a:prstGeom prst="rect">
            <a:avLst/>
          </a:prstGeom>
        </p:spPr>
      </p:pic>
      <p:pic>
        <p:nvPicPr>
          <p:cNvPr id="2" name="Picture 1" descr="A yellow rectangular object with a black background&#10;&#10;Description automatically generated">
            <a:extLst>
              <a:ext uri="{FF2B5EF4-FFF2-40B4-BE49-F238E27FC236}">
                <a16:creationId xmlns:a16="http://schemas.microsoft.com/office/drawing/2014/main" id="{43DE81BF-6CAA-D2DA-5295-1FE23C839E70}"/>
              </a:ext>
            </a:extLst>
          </p:cNvPr>
          <p:cNvPicPr>
            <a:picLocks noChangeAspect="1"/>
          </p:cNvPicPr>
          <p:nvPr/>
        </p:nvPicPr>
        <p:blipFill rotWithShape="1">
          <a:blip r:embed="rId7">
            <a:extLst>
              <a:ext uri="{28A0092B-C50C-407E-A947-70E740481C1C}">
                <a14:useLocalDpi xmlns:a14="http://schemas.microsoft.com/office/drawing/2010/main" val="0"/>
              </a:ext>
            </a:extLst>
          </a:blip>
          <a:srcRect l="32355" t="41085" r="32500" b="41241"/>
          <a:stretch/>
        </p:blipFill>
        <p:spPr>
          <a:xfrm>
            <a:off x="1304237" y="3698405"/>
            <a:ext cx="3714982" cy="1051081"/>
          </a:xfrm>
          <a:prstGeom prst="rect">
            <a:avLst/>
          </a:prstGeom>
        </p:spPr>
      </p:pic>
      <p:pic>
        <p:nvPicPr>
          <p:cNvPr id="4" name="Picture 3" descr="A pink rectangular object with a black background&#10;&#10;Description automatically generated">
            <a:extLst>
              <a:ext uri="{FF2B5EF4-FFF2-40B4-BE49-F238E27FC236}">
                <a16:creationId xmlns:a16="http://schemas.microsoft.com/office/drawing/2014/main" id="{F6E79821-6479-15CE-439C-085E4B3EC061}"/>
              </a:ext>
            </a:extLst>
          </p:cNvPr>
          <p:cNvPicPr>
            <a:picLocks noChangeAspect="1"/>
          </p:cNvPicPr>
          <p:nvPr/>
        </p:nvPicPr>
        <p:blipFill rotWithShape="1">
          <a:blip r:embed="rId8">
            <a:extLst>
              <a:ext uri="{28A0092B-C50C-407E-A947-70E740481C1C}">
                <a14:useLocalDpi xmlns:a14="http://schemas.microsoft.com/office/drawing/2010/main" val="0"/>
              </a:ext>
            </a:extLst>
          </a:blip>
          <a:srcRect l="31647" t="37347" r="31899" b="44745"/>
          <a:stretch/>
        </p:blipFill>
        <p:spPr>
          <a:xfrm>
            <a:off x="1363176" y="2300517"/>
            <a:ext cx="3714982" cy="1051081"/>
          </a:xfrm>
          <a:prstGeom prst="rect">
            <a:avLst/>
          </a:prstGeom>
        </p:spPr>
      </p:pic>
      <p:pic>
        <p:nvPicPr>
          <p:cNvPr id="5" name="Picture 4" descr="A blue oval with white border&#10;&#10;Description automatically generated">
            <a:extLst>
              <a:ext uri="{FF2B5EF4-FFF2-40B4-BE49-F238E27FC236}">
                <a16:creationId xmlns:a16="http://schemas.microsoft.com/office/drawing/2014/main" id="{E8BD7EC4-779E-2B25-BA07-34D216BE793B}"/>
              </a:ext>
            </a:extLst>
          </p:cNvPr>
          <p:cNvPicPr>
            <a:picLocks noChangeAspect="1"/>
          </p:cNvPicPr>
          <p:nvPr/>
        </p:nvPicPr>
        <p:blipFill rotWithShape="1">
          <a:blip r:embed="rId9">
            <a:extLst>
              <a:ext uri="{28A0092B-C50C-407E-A947-70E740481C1C}">
                <a14:useLocalDpi xmlns:a14="http://schemas.microsoft.com/office/drawing/2010/main" val="0"/>
              </a:ext>
            </a:extLst>
          </a:blip>
          <a:srcRect l="31986" t="37176" r="32171" b="45052"/>
          <a:stretch/>
        </p:blipFill>
        <p:spPr>
          <a:xfrm>
            <a:off x="6514555" y="3800869"/>
            <a:ext cx="3853964" cy="1090403"/>
          </a:xfrm>
          <a:prstGeom prst="rect">
            <a:avLst/>
          </a:prstGeom>
        </p:spPr>
      </p:pic>
      <p:pic>
        <p:nvPicPr>
          <p:cNvPr id="7" name="Picture 6" descr="A close-up of a minus&#10;&#10;Description automatically generated">
            <a:extLst>
              <a:ext uri="{FF2B5EF4-FFF2-40B4-BE49-F238E27FC236}">
                <a16:creationId xmlns:a16="http://schemas.microsoft.com/office/drawing/2014/main" id="{B880F11E-D6AF-2743-E601-5785CAB89B02}"/>
              </a:ext>
            </a:extLst>
          </p:cNvPr>
          <p:cNvPicPr>
            <a:picLocks noChangeAspect="1"/>
          </p:cNvPicPr>
          <p:nvPr/>
        </p:nvPicPr>
        <p:blipFill rotWithShape="1">
          <a:blip r:embed="rId10">
            <a:extLst>
              <a:ext uri="{28A0092B-C50C-407E-A947-70E740481C1C}">
                <a14:useLocalDpi xmlns:a14="http://schemas.microsoft.com/office/drawing/2010/main" val="0"/>
              </a:ext>
            </a:extLst>
          </a:blip>
          <a:srcRect l="31541" t="43671" r="31918" b="38655"/>
          <a:stretch/>
        </p:blipFill>
        <p:spPr>
          <a:xfrm>
            <a:off x="6514555" y="2293278"/>
            <a:ext cx="3853964" cy="1051081"/>
          </a:xfrm>
          <a:prstGeom prst="rect">
            <a:avLst/>
          </a:prstGeom>
        </p:spPr>
      </p:pic>
      <p:pic>
        <p:nvPicPr>
          <p:cNvPr id="8" name="Picture 7" descr="A dragonfly on a letter d&#10;&#10;Description automatically generated">
            <a:extLst>
              <a:ext uri="{FF2B5EF4-FFF2-40B4-BE49-F238E27FC236}">
                <a16:creationId xmlns:a16="http://schemas.microsoft.com/office/drawing/2014/main" id="{DB89D4BA-1A04-9FBC-F441-2936F2692F7C}"/>
              </a:ext>
            </a:extLst>
          </p:cNvPr>
          <p:cNvPicPr>
            <a:picLocks noChangeAspect="1"/>
          </p:cNvPicPr>
          <p:nvPr/>
        </p:nvPicPr>
        <p:blipFill rotWithShape="1">
          <a:blip r:embed="rId11" cstate="hqprint">
            <a:extLst>
              <a:ext uri="{28A0092B-C50C-407E-A947-70E740481C1C}">
                <a14:useLocalDpi xmlns:a14="http://schemas.microsoft.com/office/drawing/2010/main" val="0"/>
              </a:ext>
            </a:extLst>
          </a:blip>
          <a:srcRect l="27843" t="9188" r="28253" b="9188"/>
          <a:stretch/>
        </p:blipFill>
        <p:spPr>
          <a:xfrm>
            <a:off x="6364462" y="3486465"/>
            <a:ext cx="1117731" cy="1262701"/>
          </a:xfrm>
          <a:prstGeom prst="rect">
            <a:avLst/>
          </a:prstGeom>
        </p:spPr>
      </p:pic>
      <p:pic>
        <p:nvPicPr>
          <p:cNvPr id="9" name="Picture 8" descr="A cartoon cow with a green letter&#10;&#10;Description automatically generated">
            <a:extLst>
              <a:ext uri="{FF2B5EF4-FFF2-40B4-BE49-F238E27FC236}">
                <a16:creationId xmlns:a16="http://schemas.microsoft.com/office/drawing/2014/main" id="{ABED0292-D1F2-4F57-39C6-F77DBADAF284}"/>
              </a:ext>
            </a:extLst>
          </p:cNvPr>
          <p:cNvPicPr>
            <a:picLocks noChangeAspect="1"/>
          </p:cNvPicPr>
          <p:nvPr/>
        </p:nvPicPr>
        <p:blipFill rotWithShape="1">
          <a:blip r:embed="rId12" cstate="hqprint">
            <a:extLst>
              <a:ext uri="{28A0092B-C50C-407E-A947-70E740481C1C}">
                <a14:useLocalDpi xmlns:a14="http://schemas.microsoft.com/office/drawing/2010/main" val="0"/>
              </a:ext>
            </a:extLst>
          </a:blip>
          <a:srcRect l="30415" t="9540" r="30658" b="10271"/>
          <a:stretch/>
        </p:blipFill>
        <p:spPr>
          <a:xfrm>
            <a:off x="1080350" y="3579138"/>
            <a:ext cx="1119490" cy="1262701"/>
          </a:xfrm>
          <a:prstGeom prst="rect">
            <a:avLst/>
          </a:prstGeom>
        </p:spPr>
      </p:pic>
      <p:pic>
        <p:nvPicPr>
          <p:cNvPr id="10" name="Picture 9" descr="A bug on a letter&#10;&#10;Description automatically generated">
            <a:extLst>
              <a:ext uri="{FF2B5EF4-FFF2-40B4-BE49-F238E27FC236}">
                <a16:creationId xmlns:a16="http://schemas.microsoft.com/office/drawing/2014/main" id="{404E6FE9-20D6-0E8D-035A-E4582BDC43E7}"/>
              </a:ext>
            </a:extLst>
          </p:cNvPr>
          <p:cNvPicPr>
            <a:picLocks noChangeAspect="1"/>
          </p:cNvPicPr>
          <p:nvPr/>
        </p:nvPicPr>
        <p:blipFill rotWithShape="1">
          <a:blip r:embed="rId13" cstate="hqprint">
            <a:extLst>
              <a:ext uri="{28A0092B-C50C-407E-A947-70E740481C1C}">
                <a14:useLocalDpi xmlns:a14="http://schemas.microsoft.com/office/drawing/2010/main" val="0"/>
              </a:ext>
            </a:extLst>
          </a:blip>
          <a:srcRect l="41293" t="29200" r="35823" b="20796"/>
          <a:stretch/>
        </p:blipFill>
        <p:spPr>
          <a:xfrm>
            <a:off x="6363259" y="2188440"/>
            <a:ext cx="990217" cy="1217165"/>
          </a:xfrm>
          <a:prstGeom prst="rect">
            <a:avLst/>
          </a:prstGeom>
        </p:spPr>
      </p:pic>
      <p:pic>
        <p:nvPicPr>
          <p:cNvPr id="11" name="Picture 10" descr="A yellow letter with a worm in it&#10;&#10;Description automatically generated">
            <a:extLst>
              <a:ext uri="{FF2B5EF4-FFF2-40B4-BE49-F238E27FC236}">
                <a16:creationId xmlns:a16="http://schemas.microsoft.com/office/drawing/2014/main" id="{0C1B5447-79DE-7833-80E7-0D82FF3C37B8}"/>
              </a:ext>
            </a:extLst>
          </p:cNvPr>
          <p:cNvPicPr>
            <a:picLocks noChangeAspect="1"/>
          </p:cNvPicPr>
          <p:nvPr/>
        </p:nvPicPr>
        <p:blipFill rotWithShape="1">
          <a:blip r:embed="rId14">
            <a:extLst>
              <a:ext uri="{28A0092B-C50C-407E-A947-70E740481C1C}">
                <a14:useLocalDpi xmlns:a14="http://schemas.microsoft.com/office/drawing/2010/main" val="0"/>
              </a:ext>
            </a:extLst>
          </a:blip>
          <a:srcRect l="43910" t="35605" r="43982" b="41279"/>
          <a:stretch/>
        </p:blipFill>
        <p:spPr>
          <a:xfrm>
            <a:off x="1161447" y="2129292"/>
            <a:ext cx="990217" cy="1217165"/>
          </a:xfrm>
          <a:prstGeom prst="rect">
            <a:avLst/>
          </a:prstGeom>
        </p:spPr>
      </p:pic>
      <p:sp>
        <p:nvSpPr>
          <p:cNvPr id="21" name="Rectangle: Rounded Corners 20">
            <a:extLst>
              <a:ext uri="{FF2B5EF4-FFF2-40B4-BE49-F238E27FC236}">
                <a16:creationId xmlns:a16="http://schemas.microsoft.com/office/drawing/2014/main" id="{31545F4A-3761-862C-1363-B1AB1B4201A8}"/>
              </a:ext>
            </a:extLst>
          </p:cNvPr>
          <p:cNvSpPr>
            <a:spLocks/>
          </p:cNvSpPr>
          <p:nvPr/>
        </p:nvSpPr>
        <p:spPr>
          <a:xfrm>
            <a:off x="158212" y="162564"/>
            <a:ext cx="11875575" cy="1893881"/>
          </a:xfrm>
          <a:prstGeom prst="roundRect">
            <a:avLst/>
          </a:prstGeom>
          <a:solidFill>
            <a:schemeClr val="bg1">
              <a:alpha val="95000"/>
            </a:schemeClr>
          </a:solidFill>
          <a:ln w="38100">
            <a:solidFill>
              <a:schemeClr val="tx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TextBox 19">
            <a:extLst>
              <a:ext uri="{FF2B5EF4-FFF2-40B4-BE49-F238E27FC236}">
                <a16:creationId xmlns:a16="http://schemas.microsoft.com/office/drawing/2014/main" id="{E0BA8ACF-39C0-E722-FB73-C86D16259963}"/>
              </a:ext>
            </a:extLst>
          </p:cNvPr>
          <p:cNvSpPr txBox="1"/>
          <p:nvPr/>
        </p:nvSpPr>
        <p:spPr>
          <a:xfrm>
            <a:off x="948690" y="406409"/>
            <a:ext cx="10491943" cy="1292662"/>
          </a:xfrm>
          <a:prstGeom prst="rect">
            <a:avLst/>
          </a:prstGeom>
          <a:noFill/>
        </p:spPr>
        <p:txBody>
          <a:bodyPr wrap="square" rtlCol="0">
            <a:spAutoFit/>
          </a:bodyPr>
          <a:lstStyle/>
          <a:p>
            <a:pPr lvl="0" algn="ctr">
              <a:defRPr/>
            </a:pPr>
            <a:r>
              <a:rPr lang="en-US" sz="3900" b="1" dirty="0" err="1">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Câu</a:t>
            </a:r>
            <a:r>
              <a:rPr lang="en-US" sz="3900" b="1" dirty="0">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 1: </a:t>
            </a:r>
            <a:r>
              <a:rPr lang="en-US" sz="3900" b="1" dirty="0" err="1">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Mẹ</a:t>
            </a:r>
            <a:r>
              <a:rPr lang="en-US" sz="3900" b="1" dirty="0">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 Hải </a:t>
            </a:r>
            <a:r>
              <a:rPr lang="en-US" sz="3900" b="1" dirty="0" err="1">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mua</a:t>
            </a:r>
            <a:r>
              <a:rPr lang="en-US" sz="3900" b="1" dirty="0">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 </a:t>
            </a:r>
            <a:r>
              <a:rPr lang="en-US" sz="3900" b="1" dirty="0" err="1">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hai</a:t>
            </a:r>
            <a:r>
              <a:rPr lang="en-US" sz="3900" b="1" dirty="0">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 con </a:t>
            </a:r>
            <a:r>
              <a:rPr lang="en-US" sz="3900" b="1" dirty="0" err="1">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vịt</a:t>
            </a:r>
            <a:r>
              <a:rPr lang="en-US" sz="3900" b="1" dirty="0">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 </a:t>
            </a:r>
            <a:r>
              <a:rPr lang="en-US" sz="3900" b="1" dirty="0" err="1">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mỗi</a:t>
            </a:r>
            <a:r>
              <a:rPr lang="en-US" sz="3900" b="1" dirty="0">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 con </a:t>
            </a:r>
            <a:r>
              <a:rPr lang="en-US" sz="3900" b="1" dirty="0" err="1">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giá</a:t>
            </a:r>
            <a:r>
              <a:rPr lang="en-US" sz="3900" b="1" dirty="0">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 87 000 </a:t>
            </a:r>
            <a:r>
              <a:rPr lang="en-US" sz="3900" b="1" dirty="0" err="1">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đồng</a:t>
            </a:r>
            <a:r>
              <a:rPr lang="en-US" sz="3900" b="1" dirty="0">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 </a:t>
            </a:r>
            <a:r>
              <a:rPr lang="en-US" sz="3900" b="1" dirty="0" err="1">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Tính</a:t>
            </a:r>
            <a:r>
              <a:rPr lang="en-US" sz="3900" b="1" dirty="0">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 </a:t>
            </a:r>
            <a:r>
              <a:rPr lang="en-US" sz="3900" b="1" dirty="0" err="1">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tổng</a:t>
            </a:r>
            <a:r>
              <a:rPr lang="en-US" sz="3900" b="1" dirty="0">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 </a:t>
            </a:r>
            <a:r>
              <a:rPr lang="en-US" sz="3900" b="1" dirty="0" err="1">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số</a:t>
            </a:r>
            <a:r>
              <a:rPr lang="en-US" sz="3900" b="1" dirty="0">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 </a:t>
            </a:r>
            <a:r>
              <a:rPr lang="en-US" sz="3900" b="1" dirty="0" err="1">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tiền</a:t>
            </a:r>
            <a:r>
              <a:rPr lang="en-US" sz="3900" b="1" dirty="0">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 </a:t>
            </a:r>
            <a:r>
              <a:rPr lang="en-US" sz="3900" b="1" dirty="0" err="1">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mẹ</a:t>
            </a:r>
            <a:r>
              <a:rPr lang="en-US" sz="3900" b="1" dirty="0">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 Hải </a:t>
            </a:r>
            <a:r>
              <a:rPr lang="en-US" sz="3900" b="1" dirty="0" err="1">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phải</a:t>
            </a:r>
            <a:r>
              <a:rPr lang="en-US" sz="3900" b="1" dirty="0">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 </a:t>
            </a:r>
            <a:r>
              <a:rPr lang="en-US" sz="3900" b="1" dirty="0" err="1">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trả</a:t>
            </a:r>
            <a:r>
              <a:rPr lang="en-US" sz="3900" b="1" dirty="0">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a:t>
            </a:r>
            <a:endParaRPr kumimoji="0" lang="en-US" sz="3900" b="1" i="0" u="none" strike="noStrike" kern="1200" cap="none" spc="0" normalizeH="0" baseline="0" noProof="0" dirty="0">
              <a:ln>
                <a:noFill/>
              </a:ln>
              <a:blipFill dpi="0" rotWithShape="1">
                <a:blip r:embed="rId15">
                  <a:extLst>
                    <a:ext uri="{28A0092B-C50C-407E-A947-70E740481C1C}">
                      <a14:useLocalDpi xmlns:a14="http://schemas.microsoft.com/office/drawing/2010/main" val="0"/>
                    </a:ext>
                  </a:extLst>
                </a:blip>
                <a:srcRect/>
                <a:stretch>
                  <a:fillRect/>
                </a:stretch>
              </a:blipFill>
              <a:effectLst/>
              <a:uLnTx/>
              <a:uFillTx/>
              <a:latin typeface="Calibri" panose="020F0502020204030204"/>
              <a:ea typeface="+mn-ea"/>
              <a:cs typeface="+mn-cs"/>
            </a:endParaRPr>
          </a:p>
        </p:txBody>
      </p:sp>
      <p:sp>
        <p:nvSpPr>
          <p:cNvPr id="17" name="TextBox 16">
            <a:extLst>
              <a:ext uri="{FF2B5EF4-FFF2-40B4-BE49-F238E27FC236}">
                <a16:creationId xmlns:a16="http://schemas.microsoft.com/office/drawing/2014/main" id="{852B234B-2A8B-56A4-A78D-8CC9E0ADBD59}"/>
              </a:ext>
            </a:extLst>
          </p:cNvPr>
          <p:cNvSpPr txBox="1"/>
          <p:nvPr/>
        </p:nvSpPr>
        <p:spPr>
          <a:xfrm>
            <a:off x="7994136" y="2492272"/>
            <a:ext cx="2710651" cy="461665"/>
          </a:xfrm>
          <a:prstGeom prst="rect">
            <a:avLst/>
          </a:prstGeom>
          <a:noFill/>
        </p:spPr>
        <p:txBody>
          <a:bodyPr wrap="square" rtlCol="0">
            <a:spAutoFit/>
          </a:bodyPr>
          <a:lstStyle/>
          <a:p>
            <a:pPr lvl="0">
              <a:defRPr/>
            </a:pPr>
            <a:r>
              <a:rPr lang="en-US" sz="2400" b="1" dirty="0">
                <a:solidFill>
                  <a:prstClr val="black"/>
                </a:solidFill>
                <a:latin typeface="Cambria" panose="02040503050406030204" pitchFamily="18" charset="0"/>
                <a:ea typeface="Cambria" panose="02040503050406030204" pitchFamily="18" charset="0"/>
              </a:rPr>
              <a:t>176 000 </a:t>
            </a:r>
            <a:r>
              <a:rPr lang="en-US" sz="2400" b="1" dirty="0" err="1">
                <a:solidFill>
                  <a:prstClr val="black"/>
                </a:solidFill>
                <a:latin typeface="Cambria" panose="02040503050406030204" pitchFamily="18" charset="0"/>
                <a:ea typeface="Cambria" panose="02040503050406030204" pitchFamily="18" charset="0"/>
              </a:rPr>
              <a:t>đồng</a:t>
            </a:r>
            <a:endParaRPr lang="en-US" sz="4800" b="1" dirty="0">
              <a:solidFill>
                <a:prstClr val="black"/>
              </a:solidFill>
              <a:latin typeface="Cambria" panose="02040503050406030204" pitchFamily="18" charset="0"/>
              <a:ea typeface="Cambria" panose="02040503050406030204" pitchFamily="18" charset="0"/>
            </a:endParaRPr>
          </a:p>
        </p:txBody>
      </p:sp>
      <p:sp>
        <p:nvSpPr>
          <p:cNvPr id="19" name="TextBox 18">
            <a:extLst>
              <a:ext uri="{FF2B5EF4-FFF2-40B4-BE49-F238E27FC236}">
                <a16:creationId xmlns:a16="http://schemas.microsoft.com/office/drawing/2014/main" id="{595E40E1-A52C-6FAD-9821-6FF423F0963F}"/>
              </a:ext>
            </a:extLst>
          </p:cNvPr>
          <p:cNvSpPr txBox="1"/>
          <p:nvPr/>
        </p:nvSpPr>
        <p:spPr>
          <a:xfrm>
            <a:off x="2253168" y="2449341"/>
            <a:ext cx="2710651" cy="461665"/>
          </a:xfrm>
          <a:prstGeom prst="rect">
            <a:avLst/>
          </a:prstGeom>
          <a:noFill/>
        </p:spPr>
        <p:txBody>
          <a:bodyPr wrap="square" rtlCol="0">
            <a:spAutoFit/>
          </a:bodyPr>
          <a:lstStyle/>
          <a:p>
            <a:pPr lvl="0">
              <a:defRPr/>
            </a:pPr>
            <a:r>
              <a:rPr lang="en-US" sz="2400" b="1" dirty="0">
                <a:solidFill>
                  <a:prstClr val="black"/>
                </a:solidFill>
                <a:latin typeface="Cambria" panose="02040503050406030204" pitchFamily="18" charset="0"/>
                <a:ea typeface="Cambria" panose="02040503050406030204" pitchFamily="18" charset="0"/>
              </a:rPr>
              <a:t>74 000 </a:t>
            </a:r>
            <a:r>
              <a:rPr lang="en-US" sz="2400" b="1" dirty="0" err="1">
                <a:solidFill>
                  <a:prstClr val="black"/>
                </a:solidFill>
                <a:latin typeface="Cambria" panose="02040503050406030204" pitchFamily="18" charset="0"/>
                <a:ea typeface="Cambria" panose="02040503050406030204" pitchFamily="18" charset="0"/>
              </a:rPr>
              <a:t>đồng</a:t>
            </a:r>
            <a:endParaRPr lang="en-US" sz="4800" b="1" dirty="0">
              <a:solidFill>
                <a:prstClr val="black"/>
              </a:solidFill>
              <a:latin typeface="Cambria" panose="02040503050406030204" pitchFamily="18" charset="0"/>
              <a:ea typeface="Cambria" panose="02040503050406030204" pitchFamily="18" charset="0"/>
            </a:endParaRPr>
          </a:p>
        </p:txBody>
      </p:sp>
      <p:sp>
        <p:nvSpPr>
          <p:cNvPr id="23" name="TextBox 22">
            <a:extLst>
              <a:ext uri="{FF2B5EF4-FFF2-40B4-BE49-F238E27FC236}">
                <a16:creationId xmlns:a16="http://schemas.microsoft.com/office/drawing/2014/main" id="{C2A0B9FA-8AEF-2E72-A204-13A0EF46754B}"/>
              </a:ext>
            </a:extLst>
          </p:cNvPr>
          <p:cNvSpPr txBox="1"/>
          <p:nvPr/>
        </p:nvSpPr>
        <p:spPr>
          <a:xfrm>
            <a:off x="2475104" y="4016809"/>
            <a:ext cx="2710651"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mn-cs"/>
              </a:rPr>
              <a:t>174 000 </a:t>
            </a:r>
            <a:r>
              <a:rPr kumimoji="0" lang="en-US" sz="2400" b="1" i="0" u="none" strike="noStrike" kern="1200" cap="none" spc="0" normalizeH="0" baseline="0" noProof="0" dirty="0" err="1">
                <a:ln>
                  <a:noFill/>
                </a:ln>
                <a:solidFill>
                  <a:prstClr val="black"/>
                </a:solidFill>
                <a:effectLst/>
                <a:uLnTx/>
                <a:uFillTx/>
                <a:latin typeface="Cambria" panose="02040503050406030204" pitchFamily="18" charset="0"/>
                <a:ea typeface="Cambria" panose="02040503050406030204" pitchFamily="18" charset="0"/>
                <a:cs typeface="+mn-cs"/>
              </a:rPr>
              <a:t>đồng</a:t>
            </a:r>
            <a:endParaRPr kumimoji="0" lang="en-US" sz="4800" b="1" i="0" u="none" strike="noStrike" kern="1200" cap="none" spc="0" normalizeH="0" baseline="0" noProof="0" dirty="0">
              <a:ln>
                <a:noFill/>
              </a:ln>
              <a:solidFill>
                <a:prstClr val="black"/>
              </a:solidFill>
              <a:effectLst/>
              <a:uLnTx/>
              <a:uFillTx/>
              <a:latin typeface="Cambria" panose="02040503050406030204" pitchFamily="18" charset="0"/>
              <a:ea typeface="Cambria" panose="02040503050406030204" pitchFamily="18" charset="0"/>
              <a:cs typeface="+mn-cs"/>
            </a:endParaRPr>
          </a:p>
        </p:txBody>
      </p:sp>
      <p:sp>
        <p:nvSpPr>
          <p:cNvPr id="24" name="TextBox 23">
            <a:extLst>
              <a:ext uri="{FF2B5EF4-FFF2-40B4-BE49-F238E27FC236}">
                <a16:creationId xmlns:a16="http://schemas.microsoft.com/office/drawing/2014/main" id="{8F09F984-852C-A573-40B7-2AB96AB5D7C2}"/>
              </a:ext>
            </a:extLst>
          </p:cNvPr>
          <p:cNvSpPr txBox="1"/>
          <p:nvPr/>
        </p:nvSpPr>
        <p:spPr>
          <a:xfrm>
            <a:off x="7955280" y="3920167"/>
            <a:ext cx="2870747" cy="461665"/>
          </a:xfrm>
          <a:prstGeom prst="rect">
            <a:avLst/>
          </a:prstGeom>
          <a:noFill/>
        </p:spPr>
        <p:txBody>
          <a:bodyPr wrap="square" rtlCol="0">
            <a:spAutoFit/>
          </a:bodyPr>
          <a:lstStyle/>
          <a:p>
            <a:pPr lvl="0">
              <a:defRPr/>
            </a:pPr>
            <a:r>
              <a:rPr lang="en-US" sz="2400" b="1" dirty="0">
                <a:solidFill>
                  <a:prstClr val="black"/>
                </a:solidFill>
                <a:latin typeface="Cambria" panose="02040503050406030204" pitchFamily="18" charset="0"/>
                <a:ea typeface="Cambria" panose="02040503050406030204" pitchFamily="18" charset="0"/>
              </a:rPr>
              <a:t>274 000 </a:t>
            </a:r>
            <a:r>
              <a:rPr lang="en-US" sz="2400" b="1" dirty="0" err="1">
                <a:solidFill>
                  <a:prstClr val="black"/>
                </a:solidFill>
                <a:latin typeface="Cambria" panose="02040503050406030204" pitchFamily="18" charset="0"/>
                <a:ea typeface="Cambria" panose="02040503050406030204" pitchFamily="18" charset="0"/>
              </a:rPr>
              <a:t>đồng</a:t>
            </a:r>
            <a:endParaRPr lang="en-US" sz="4800" b="1" dirty="0">
              <a:solidFill>
                <a:prstClr val="black"/>
              </a:solidFill>
              <a:latin typeface="Cambria" panose="02040503050406030204" pitchFamily="18" charset="0"/>
              <a:ea typeface="Cambria" panose="02040503050406030204" pitchFamily="18" charset="0"/>
            </a:endParaRPr>
          </a:p>
        </p:txBody>
      </p:sp>
      <p:grpSp>
        <p:nvGrpSpPr>
          <p:cNvPr id="31" name="Group 30">
            <a:extLst>
              <a:ext uri="{FF2B5EF4-FFF2-40B4-BE49-F238E27FC236}">
                <a16:creationId xmlns:a16="http://schemas.microsoft.com/office/drawing/2014/main" id="{D4B892FA-9BB6-9D3C-2D10-6CDF341C7D82}"/>
              </a:ext>
            </a:extLst>
          </p:cNvPr>
          <p:cNvGrpSpPr/>
          <p:nvPr/>
        </p:nvGrpSpPr>
        <p:grpSpPr>
          <a:xfrm>
            <a:off x="6094604" y="5059262"/>
            <a:ext cx="3212515" cy="1999694"/>
            <a:chOff x="6094604" y="5095139"/>
            <a:chExt cx="3212515" cy="1999694"/>
          </a:xfrm>
        </p:grpSpPr>
        <p:pic>
          <p:nvPicPr>
            <p:cNvPr id="28" name="Picture 27" descr="A blue water splashing on a black background&#10;&#10;Description automatically generated">
              <a:extLst>
                <a:ext uri="{FF2B5EF4-FFF2-40B4-BE49-F238E27FC236}">
                  <a16:creationId xmlns:a16="http://schemas.microsoft.com/office/drawing/2014/main" id="{C390FD90-F648-9311-3AA6-77758CDEE85F}"/>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a:off x="6420969" y="5402556"/>
              <a:ext cx="2886150" cy="1692277"/>
            </a:xfrm>
            <a:prstGeom prst="rect">
              <a:avLst/>
            </a:prstGeom>
          </p:spPr>
        </p:pic>
        <p:pic>
          <p:nvPicPr>
            <p:cNvPr id="30" name="Picture 29" descr="A blue water splashing on a black background&#10;&#10;Description automatically generated">
              <a:extLst>
                <a:ext uri="{FF2B5EF4-FFF2-40B4-BE49-F238E27FC236}">
                  <a16:creationId xmlns:a16="http://schemas.microsoft.com/office/drawing/2014/main" id="{39E53A07-E268-DDB7-F4A4-DC3BFACC4B08}"/>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a:off x="6094604" y="5095139"/>
              <a:ext cx="2886150" cy="1692277"/>
            </a:xfrm>
            <a:prstGeom prst="rect">
              <a:avLst/>
            </a:prstGeom>
          </p:spPr>
        </p:pic>
      </p:grpSp>
      <p:grpSp>
        <p:nvGrpSpPr>
          <p:cNvPr id="33" name="Group 32">
            <a:extLst>
              <a:ext uri="{FF2B5EF4-FFF2-40B4-BE49-F238E27FC236}">
                <a16:creationId xmlns:a16="http://schemas.microsoft.com/office/drawing/2014/main" id="{30EC5B27-6360-F4E1-6A83-E0C52B4523A5}"/>
              </a:ext>
            </a:extLst>
          </p:cNvPr>
          <p:cNvGrpSpPr/>
          <p:nvPr/>
        </p:nvGrpSpPr>
        <p:grpSpPr>
          <a:xfrm>
            <a:off x="3308143" y="4801508"/>
            <a:ext cx="3056319" cy="2020615"/>
            <a:chOff x="3308143" y="4837385"/>
            <a:chExt cx="3056319" cy="2020615"/>
          </a:xfrm>
        </p:grpSpPr>
        <p:pic>
          <p:nvPicPr>
            <p:cNvPr id="29" name="Picture 28" descr="A blue water splashing on a black background&#10;&#10;Description automatically generated">
              <a:extLst>
                <a:ext uri="{FF2B5EF4-FFF2-40B4-BE49-F238E27FC236}">
                  <a16:creationId xmlns:a16="http://schemas.microsoft.com/office/drawing/2014/main" id="{EBD19404-5810-2868-2686-B63003E80228}"/>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flipH="1">
              <a:off x="3308143" y="4837385"/>
              <a:ext cx="2656869" cy="1692277"/>
            </a:xfrm>
            <a:prstGeom prst="rect">
              <a:avLst/>
            </a:prstGeom>
          </p:spPr>
        </p:pic>
        <p:pic>
          <p:nvPicPr>
            <p:cNvPr id="32" name="Picture 31" descr="A blue water splashing on a black background&#10;&#10;Description automatically generated">
              <a:extLst>
                <a:ext uri="{FF2B5EF4-FFF2-40B4-BE49-F238E27FC236}">
                  <a16:creationId xmlns:a16="http://schemas.microsoft.com/office/drawing/2014/main" id="{186CABCB-A62D-86E9-49AB-160F3404FB8C}"/>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flipH="1">
              <a:off x="3707593" y="5165723"/>
              <a:ext cx="2656869" cy="1692277"/>
            </a:xfrm>
            <a:prstGeom prst="rect">
              <a:avLst/>
            </a:prstGeom>
          </p:spPr>
        </p:pic>
      </p:grpSp>
      <p:pic>
        <p:nvPicPr>
          <p:cNvPr id="35" name="Picture 34" descr="A cartoon pig in green shirt and green shirt&#10;&#10;Description automatically generated">
            <a:extLst>
              <a:ext uri="{FF2B5EF4-FFF2-40B4-BE49-F238E27FC236}">
                <a16:creationId xmlns:a16="http://schemas.microsoft.com/office/drawing/2014/main" id="{BB2A5DB7-30AB-3FBD-F3AC-9D37C5AE1EE6}"/>
              </a:ext>
            </a:extLst>
          </p:cNvPr>
          <p:cNvPicPr>
            <a:picLocks noChangeAspect="1"/>
          </p:cNvPicPr>
          <p:nvPr/>
        </p:nvPicPr>
        <p:blipFill rotWithShape="1">
          <a:blip r:embed="rId17">
            <a:extLst>
              <a:ext uri="{28A0092B-C50C-407E-A947-70E740481C1C}">
                <a14:useLocalDpi xmlns:a14="http://schemas.microsoft.com/office/drawing/2010/main" val="0"/>
              </a:ext>
            </a:extLst>
          </a:blip>
          <a:srcRect l="38983" t="18944" r="41652" b="37829"/>
          <a:stretch/>
        </p:blipFill>
        <p:spPr>
          <a:xfrm>
            <a:off x="5569194" y="3818012"/>
            <a:ext cx="1771287" cy="2223954"/>
          </a:xfrm>
          <a:prstGeom prst="rect">
            <a:avLst/>
          </a:prstGeom>
        </p:spPr>
      </p:pic>
      <p:pic>
        <p:nvPicPr>
          <p:cNvPr id="18" name="Picture 17" descr="A cartoon pig in a green shirt and green shirt&#10;&#10;Description automatically generated">
            <a:extLst>
              <a:ext uri="{FF2B5EF4-FFF2-40B4-BE49-F238E27FC236}">
                <a16:creationId xmlns:a16="http://schemas.microsoft.com/office/drawing/2014/main" id="{6818709D-75F7-9DE5-0169-E3FED45996C1}"/>
              </a:ext>
            </a:extLst>
          </p:cNvPr>
          <p:cNvPicPr>
            <a:picLocks noChangeAspect="1"/>
          </p:cNvPicPr>
          <p:nvPr/>
        </p:nvPicPr>
        <p:blipFill rotWithShape="1">
          <a:blip r:embed="rId18">
            <a:extLst>
              <a:ext uri="{28A0092B-C50C-407E-A947-70E740481C1C}">
                <a14:useLocalDpi xmlns:a14="http://schemas.microsoft.com/office/drawing/2010/main" val="0"/>
              </a:ext>
            </a:extLst>
          </a:blip>
          <a:srcRect l="40204" t="25520" r="44233" b="33396"/>
          <a:stretch/>
        </p:blipFill>
        <p:spPr>
          <a:xfrm>
            <a:off x="10285830" y="3486465"/>
            <a:ext cx="1425058" cy="2116061"/>
          </a:xfrm>
          <a:prstGeom prst="rect">
            <a:avLst/>
          </a:prstGeom>
        </p:spPr>
      </p:pic>
      <p:pic>
        <p:nvPicPr>
          <p:cNvPr id="12" name="Picture 11" descr="A cartoon pig in a green shirt and green shirt&#10;&#10;Description automatically generated">
            <a:extLst>
              <a:ext uri="{FF2B5EF4-FFF2-40B4-BE49-F238E27FC236}">
                <a16:creationId xmlns:a16="http://schemas.microsoft.com/office/drawing/2014/main" id="{6B356207-6723-1B04-7ACD-F50922F27843}"/>
              </a:ext>
            </a:extLst>
          </p:cNvPr>
          <p:cNvPicPr>
            <a:picLocks noChangeAspect="1"/>
          </p:cNvPicPr>
          <p:nvPr/>
        </p:nvPicPr>
        <p:blipFill rotWithShape="1">
          <a:blip r:embed="rId18">
            <a:extLst>
              <a:ext uri="{28A0092B-C50C-407E-A947-70E740481C1C}">
                <a14:useLocalDpi xmlns:a14="http://schemas.microsoft.com/office/drawing/2010/main" val="0"/>
              </a:ext>
            </a:extLst>
          </a:blip>
          <a:srcRect l="40204" t="25520" r="44233" b="33396"/>
          <a:stretch/>
        </p:blipFill>
        <p:spPr>
          <a:xfrm>
            <a:off x="10322629" y="3486465"/>
            <a:ext cx="1425058" cy="2116061"/>
          </a:xfrm>
          <a:prstGeom prst="rect">
            <a:avLst/>
          </a:prstGeom>
        </p:spPr>
      </p:pic>
      <p:grpSp>
        <p:nvGrpSpPr>
          <p:cNvPr id="14" name="Group 13">
            <a:extLst>
              <a:ext uri="{FF2B5EF4-FFF2-40B4-BE49-F238E27FC236}">
                <a16:creationId xmlns:a16="http://schemas.microsoft.com/office/drawing/2014/main" id="{CE7BE157-01E7-88A1-CE9C-D06705353269}"/>
              </a:ext>
            </a:extLst>
          </p:cNvPr>
          <p:cNvGrpSpPr/>
          <p:nvPr/>
        </p:nvGrpSpPr>
        <p:grpSpPr>
          <a:xfrm>
            <a:off x="6136947" y="5043936"/>
            <a:ext cx="3212515" cy="1999694"/>
            <a:chOff x="6094604" y="5095139"/>
            <a:chExt cx="3212515" cy="1999694"/>
          </a:xfrm>
        </p:grpSpPr>
        <p:pic>
          <p:nvPicPr>
            <p:cNvPr id="15" name="Picture 14" descr="A blue water splashing on a black background&#10;&#10;Description automatically generated">
              <a:extLst>
                <a:ext uri="{FF2B5EF4-FFF2-40B4-BE49-F238E27FC236}">
                  <a16:creationId xmlns:a16="http://schemas.microsoft.com/office/drawing/2014/main" id="{FC98CF64-A228-027F-2D03-E4E8658768D7}"/>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a:off x="6420969" y="5402556"/>
              <a:ext cx="2886150" cy="1692277"/>
            </a:xfrm>
            <a:prstGeom prst="rect">
              <a:avLst/>
            </a:prstGeom>
          </p:spPr>
        </p:pic>
        <p:pic>
          <p:nvPicPr>
            <p:cNvPr id="25" name="Picture 24" descr="A blue water splashing on a black background&#10;&#10;Description automatically generated">
              <a:extLst>
                <a:ext uri="{FF2B5EF4-FFF2-40B4-BE49-F238E27FC236}">
                  <a16:creationId xmlns:a16="http://schemas.microsoft.com/office/drawing/2014/main" id="{1C5C9205-6844-E048-6A20-78C87053CEBA}"/>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a:off x="6094604" y="5095139"/>
              <a:ext cx="2886150" cy="1692277"/>
            </a:xfrm>
            <a:prstGeom prst="rect">
              <a:avLst/>
            </a:prstGeom>
          </p:spPr>
        </p:pic>
      </p:grpSp>
      <p:grpSp>
        <p:nvGrpSpPr>
          <p:cNvPr id="26" name="Group 25">
            <a:extLst>
              <a:ext uri="{FF2B5EF4-FFF2-40B4-BE49-F238E27FC236}">
                <a16:creationId xmlns:a16="http://schemas.microsoft.com/office/drawing/2014/main" id="{888FE55A-DC60-BB3D-C446-66F57F13D8F6}"/>
              </a:ext>
            </a:extLst>
          </p:cNvPr>
          <p:cNvGrpSpPr/>
          <p:nvPr/>
        </p:nvGrpSpPr>
        <p:grpSpPr>
          <a:xfrm>
            <a:off x="3303711" y="4785968"/>
            <a:ext cx="3056319" cy="2020615"/>
            <a:chOff x="3308143" y="4837385"/>
            <a:chExt cx="3056319" cy="2020615"/>
          </a:xfrm>
        </p:grpSpPr>
        <p:pic>
          <p:nvPicPr>
            <p:cNvPr id="27" name="Picture 26" descr="A blue water splashing on a black background&#10;&#10;Description automatically generated">
              <a:extLst>
                <a:ext uri="{FF2B5EF4-FFF2-40B4-BE49-F238E27FC236}">
                  <a16:creationId xmlns:a16="http://schemas.microsoft.com/office/drawing/2014/main" id="{8650813C-4319-DB3C-0AE3-0641809CCA23}"/>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flipH="1">
              <a:off x="3308143" y="4837385"/>
              <a:ext cx="2656869" cy="1692277"/>
            </a:xfrm>
            <a:prstGeom prst="rect">
              <a:avLst/>
            </a:prstGeom>
          </p:spPr>
        </p:pic>
        <p:pic>
          <p:nvPicPr>
            <p:cNvPr id="34" name="Picture 33" descr="A blue water splashing on a black background&#10;&#10;Description automatically generated">
              <a:extLst>
                <a:ext uri="{FF2B5EF4-FFF2-40B4-BE49-F238E27FC236}">
                  <a16:creationId xmlns:a16="http://schemas.microsoft.com/office/drawing/2014/main" id="{418E8F06-5810-A8EA-3897-A5392C7FFEA7}"/>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flipH="1">
              <a:off x="3707593" y="5165723"/>
              <a:ext cx="2656869" cy="1692277"/>
            </a:xfrm>
            <a:prstGeom prst="rect">
              <a:avLst/>
            </a:prstGeom>
          </p:spPr>
        </p:pic>
      </p:grpSp>
      <p:pic>
        <p:nvPicPr>
          <p:cNvPr id="13" name="Picture 12" descr="A cartoon pig in green shirt and green shirt&#10;&#10;Description automatically generated">
            <a:extLst>
              <a:ext uri="{FF2B5EF4-FFF2-40B4-BE49-F238E27FC236}">
                <a16:creationId xmlns:a16="http://schemas.microsoft.com/office/drawing/2014/main" id="{A4790285-5664-EFB7-A32C-3FC3A327252C}"/>
              </a:ext>
            </a:extLst>
          </p:cNvPr>
          <p:cNvPicPr>
            <a:picLocks noChangeAspect="1"/>
          </p:cNvPicPr>
          <p:nvPr/>
        </p:nvPicPr>
        <p:blipFill rotWithShape="1">
          <a:blip r:embed="rId17">
            <a:extLst>
              <a:ext uri="{28A0092B-C50C-407E-A947-70E740481C1C}">
                <a14:useLocalDpi xmlns:a14="http://schemas.microsoft.com/office/drawing/2010/main" val="0"/>
              </a:ext>
            </a:extLst>
          </a:blip>
          <a:srcRect l="38983" t="18944" r="41652" b="37829"/>
          <a:stretch/>
        </p:blipFill>
        <p:spPr>
          <a:xfrm>
            <a:off x="5563871" y="3789143"/>
            <a:ext cx="1771287" cy="2223954"/>
          </a:xfrm>
          <a:prstGeom prst="rect">
            <a:avLst/>
          </a:prstGeom>
        </p:spPr>
      </p:pic>
      <p:pic>
        <p:nvPicPr>
          <p:cNvPr id="36" name="Picture 35" descr="A cartoon pig in a green shirt and green shirt&#10;&#10;Description automatically generated">
            <a:extLst>
              <a:ext uri="{FF2B5EF4-FFF2-40B4-BE49-F238E27FC236}">
                <a16:creationId xmlns:a16="http://schemas.microsoft.com/office/drawing/2014/main" id="{077B107E-4504-DEE3-893D-B25919121963}"/>
              </a:ext>
            </a:extLst>
          </p:cNvPr>
          <p:cNvPicPr>
            <a:picLocks noChangeAspect="1"/>
          </p:cNvPicPr>
          <p:nvPr/>
        </p:nvPicPr>
        <p:blipFill rotWithShape="1">
          <a:blip r:embed="rId18">
            <a:extLst>
              <a:ext uri="{28A0092B-C50C-407E-A947-70E740481C1C}">
                <a14:useLocalDpi xmlns:a14="http://schemas.microsoft.com/office/drawing/2010/main" val="0"/>
              </a:ext>
            </a:extLst>
          </a:blip>
          <a:srcRect l="40204" t="25520" r="44233" b="33396"/>
          <a:stretch/>
        </p:blipFill>
        <p:spPr>
          <a:xfrm>
            <a:off x="10314793" y="3463550"/>
            <a:ext cx="1425058" cy="2116061"/>
          </a:xfrm>
          <a:prstGeom prst="rect">
            <a:avLst/>
          </a:prstGeom>
        </p:spPr>
      </p:pic>
      <p:grpSp>
        <p:nvGrpSpPr>
          <p:cNvPr id="38" name="Group 37">
            <a:extLst>
              <a:ext uri="{FF2B5EF4-FFF2-40B4-BE49-F238E27FC236}">
                <a16:creationId xmlns:a16="http://schemas.microsoft.com/office/drawing/2014/main" id="{E4B75ECD-06F7-7CF0-7ADE-11821B3DE514}"/>
              </a:ext>
            </a:extLst>
          </p:cNvPr>
          <p:cNvGrpSpPr/>
          <p:nvPr/>
        </p:nvGrpSpPr>
        <p:grpSpPr>
          <a:xfrm>
            <a:off x="6154687" y="5051844"/>
            <a:ext cx="3212515" cy="1999694"/>
            <a:chOff x="6094604" y="5095139"/>
            <a:chExt cx="3212515" cy="1999694"/>
          </a:xfrm>
        </p:grpSpPr>
        <p:pic>
          <p:nvPicPr>
            <p:cNvPr id="39" name="Picture 38" descr="A blue water splashing on a black background&#10;&#10;Description automatically generated">
              <a:extLst>
                <a:ext uri="{FF2B5EF4-FFF2-40B4-BE49-F238E27FC236}">
                  <a16:creationId xmlns:a16="http://schemas.microsoft.com/office/drawing/2014/main" id="{2AD1F6CD-2862-02EF-17D9-81FF08FD77EE}"/>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a:off x="6420969" y="5402556"/>
              <a:ext cx="2886150" cy="1692277"/>
            </a:xfrm>
            <a:prstGeom prst="rect">
              <a:avLst/>
            </a:prstGeom>
          </p:spPr>
        </p:pic>
        <p:pic>
          <p:nvPicPr>
            <p:cNvPr id="40" name="Picture 39" descr="A blue water splashing on a black background&#10;&#10;Description automatically generated">
              <a:extLst>
                <a:ext uri="{FF2B5EF4-FFF2-40B4-BE49-F238E27FC236}">
                  <a16:creationId xmlns:a16="http://schemas.microsoft.com/office/drawing/2014/main" id="{EEA9D6D1-6D61-3B80-77BB-68AA10142919}"/>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a:off x="6094604" y="5095139"/>
              <a:ext cx="2886150" cy="1692277"/>
            </a:xfrm>
            <a:prstGeom prst="rect">
              <a:avLst/>
            </a:prstGeom>
          </p:spPr>
        </p:pic>
      </p:grpSp>
      <p:grpSp>
        <p:nvGrpSpPr>
          <p:cNvPr id="41" name="Group 40">
            <a:extLst>
              <a:ext uri="{FF2B5EF4-FFF2-40B4-BE49-F238E27FC236}">
                <a16:creationId xmlns:a16="http://schemas.microsoft.com/office/drawing/2014/main" id="{58944E14-14AF-0C21-BCA8-B9C66A9B5962}"/>
              </a:ext>
            </a:extLst>
          </p:cNvPr>
          <p:cNvGrpSpPr/>
          <p:nvPr/>
        </p:nvGrpSpPr>
        <p:grpSpPr>
          <a:xfrm>
            <a:off x="3346910" y="4811784"/>
            <a:ext cx="3056319" cy="2020615"/>
            <a:chOff x="3308143" y="4837385"/>
            <a:chExt cx="3056319" cy="2020615"/>
          </a:xfrm>
        </p:grpSpPr>
        <p:pic>
          <p:nvPicPr>
            <p:cNvPr id="42" name="Picture 41" descr="A blue water splashing on a black background&#10;&#10;Description automatically generated">
              <a:extLst>
                <a:ext uri="{FF2B5EF4-FFF2-40B4-BE49-F238E27FC236}">
                  <a16:creationId xmlns:a16="http://schemas.microsoft.com/office/drawing/2014/main" id="{0D263CCD-D725-3DD9-97F5-ABA74D8CD153}"/>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flipH="1">
              <a:off x="3308143" y="4837385"/>
              <a:ext cx="2656869" cy="1692277"/>
            </a:xfrm>
            <a:prstGeom prst="rect">
              <a:avLst/>
            </a:prstGeom>
          </p:spPr>
        </p:pic>
        <p:pic>
          <p:nvPicPr>
            <p:cNvPr id="43" name="Picture 42" descr="A blue water splashing on a black background&#10;&#10;Description automatically generated">
              <a:extLst>
                <a:ext uri="{FF2B5EF4-FFF2-40B4-BE49-F238E27FC236}">
                  <a16:creationId xmlns:a16="http://schemas.microsoft.com/office/drawing/2014/main" id="{6E3E5F60-8479-12F7-E30C-867A38D110D3}"/>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flipH="1">
              <a:off x="3707593" y="5165723"/>
              <a:ext cx="2656869" cy="1692277"/>
            </a:xfrm>
            <a:prstGeom prst="rect">
              <a:avLst/>
            </a:prstGeom>
          </p:spPr>
        </p:pic>
      </p:grpSp>
      <p:pic>
        <p:nvPicPr>
          <p:cNvPr id="37" name="Picture 36" descr="A cartoon pig in green shirt and green shirt&#10;&#10;Description automatically generated">
            <a:extLst>
              <a:ext uri="{FF2B5EF4-FFF2-40B4-BE49-F238E27FC236}">
                <a16:creationId xmlns:a16="http://schemas.microsoft.com/office/drawing/2014/main" id="{0B7206AA-3056-18CC-A4B9-A61C5E26401D}"/>
              </a:ext>
            </a:extLst>
          </p:cNvPr>
          <p:cNvPicPr>
            <a:picLocks noChangeAspect="1"/>
          </p:cNvPicPr>
          <p:nvPr/>
        </p:nvPicPr>
        <p:blipFill rotWithShape="1">
          <a:blip r:embed="rId17">
            <a:extLst>
              <a:ext uri="{28A0092B-C50C-407E-A947-70E740481C1C}">
                <a14:useLocalDpi xmlns:a14="http://schemas.microsoft.com/office/drawing/2010/main" val="0"/>
              </a:ext>
            </a:extLst>
          </a:blip>
          <a:srcRect l="38983" t="18944" r="41652" b="37829"/>
          <a:stretch/>
        </p:blipFill>
        <p:spPr>
          <a:xfrm>
            <a:off x="5558548" y="3785611"/>
            <a:ext cx="1771287" cy="2223954"/>
          </a:xfrm>
          <a:prstGeom prst="rect">
            <a:avLst/>
          </a:prstGeom>
        </p:spPr>
      </p:pic>
      <p:pic>
        <p:nvPicPr>
          <p:cNvPr id="44" name="Picture 43" descr="A cartoon pig in a green shirt and green shirt&#10;&#10;Description automatically generated">
            <a:extLst>
              <a:ext uri="{FF2B5EF4-FFF2-40B4-BE49-F238E27FC236}">
                <a16:creationId xmlns:a16="http://schemas.microsoft.com/office/drawing/2014/main" id="{C016159E-58AB-88CB-EDE0-478EE11495F3}"/>
              </a:ext>
            </a:extLst>
          </p:cNvPr>
          <p:cNvPicPr>
            <a:picLocks noChangeAspect="1"/>
          </p:cNvPicPr>
          <p:nvPr/>
        </p:nvPicPr>
        <p:blipFill rotWithShape="1">
          <a:blip r:embed="rId18">
            <a:extLst>
              <a:ext uri="{28A0092B-C50C-407E-A947-70E740481C1C}">
                <a14:useLocalDpi xmlns:a14="http://schemas.microsoft.com/office/drawing/2010/main" val="0"/>
              </a:ext>
            </a:extLst>
          </a:blip>
          <a:srcRect l="40204" t="25520" r="44233" b="33396"/>
          <a:stretch/>
        </p:blipFill>
        <p:spPr>
          <a:xfrm>
            <a:off x="10285830" y="3484056"/>
            <a:ext cx="1425058" cy="2116061"/>
          </a:xfrm>
          <a:prstGeom prst="rect">
            <a:avLst/>
          </a:prstGeom>
        </p:spPr>
      </p:pic>
      <p:pic>
        <p:nvPicPr>
          <p:cNvPr id="47" name="8-bit-arcade-138828">
            <a:hlinkClick r:id="" action="ppaction://media"/>
            <a:extLst>
              <a:ext uri="{FF2B5EF4-FFF2-40B4-BE49-F238E27FC236}">
                <a16:creationId xmlns:a16="http://schemas.microsoft.com/office/drawing/2014/main" id="{CE22DE83-B00D-F1ED-6E81-6A0C6DFCE261}"/>
              </a:ext>
            </a:extLst>
          </p:cNvPr>
          <p:cNvPicPr>
            <a:picLocks noChangeAspect="1"/>
          </p:cNvPicPr>
          <p:nvPr>
            <a:audioFile r:link="rId2"/>
            <p:extLst>
              <p:ext uri="{DAA4B4D4-6D71-4841-9C94-3DE7FCFB9230}">
                <p14:media xmlns:p14="http://schemas.microsoft.com/office/powerpoint/2010/main" r:embed="rId1"/>
              </p:ext>
            </p:extLst>
          </p:nvPr>
        </p:nvPicPr>
        <p:blipFill>
          <a:blip r:embed="rId19"/>
          <a:stretch>
            <a:fillRect/>
          </a:stretch>
        </p:blipFill>
        <p:spPr>
          <a:xfrm>
            <a:off x="12484986" y="89195"/>
            <a:ext cx="406400" cy="406400"/>
          </a:xfrm>
          <a:prstGeom prst="rect">
            <a:avLst/>
          </a:prstGeom>
        </p:spPr>
      </p:pic>
    </p:spTree>
    <p:extLst>
      <p:ext uri="{BB962C8B-B14F-4D97-AF65-F5344CB8AC3E}">
        <p14:creationId xmlns:p14="http://schemas.microsoft.com/office/powerpoint/2010/main" val="84352681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8037" fill="hold"/>
                                        <p:tgtEl>
                                          <p:spTgt spid="47"/>
                                        </p:tgtEl>
                                      </p:cBhvr>
                                    </p:cmd>
                                  </p:childTnLst>
                                </p:cTn>
                              </p:par>
                              <p:par>
                                <p:cTn id="7" presetID="10"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animEffect transition="in" filter="fade">
                                      <p:cBhvr>
                                        <p:cTn id="9" dur="500"/>
                                        <p:tgtEl>
                                          <p:spTgt spid="21"/>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par>
                                <p:cTn id="13" presetID="16" presetClass="entr" presetSubtype="21"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arn(inVertical)">
                                      <p:cBhvr>
                                        <p:cTn id="15" dur="500"/>
                                        <p:tgtEl>
                                          <p:spTgt spid="11"/>
                                        </p:tgtEl>
                                      </p:cBhvr>
                                    </p:animEffect>
                                  </p:childTnLst>
                                </p:cTn>
                              </p:par>
                              <p:par>
                                <p:cTn id="16" presetID="16" presetClass="entr" presetSubtype="21"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barn(inVertical)">
                                      <p:cBhvr>
                                        <p:cTn id="18" dur="500"/>
                                        <p:tgtEl>
                                          <p:spTgt spid="9"/>
                                        </p:tgtEl>
                                      </p:cBhvr>
                                    </p:animEffect>
                                  </p:childTnLst>
                                </p:cTn>
                              </p:par>
                              <p:par>
                                <p:cTn id="19" presetID="16" presetClass="entr" presetSubtype="21"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inVertical)">
                                      <p:cBhvr>
                                        <p:cTn id="21" dur="500"/>
                                        <p:tgtEl>
                                          <p:spTgt spid="4"/>
                                        </p:tgtEl>
                                      </p:cBhvr>
                                    </p:animEffect>
                                  </p:childTnLst>
                                </p:cTn>
                              </p:par>
                              <p:par>
                                <p:cTn id="22" presetID="16" presetClass="entr" presetSubtype="21"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par>
                                <p:cTn id="25" presetID="16" presetClass="entr" presetSubtype="2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par>
                                <p:cTn id="28" presetID="16" presetClass="entr" presetSubtype="21"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barn(inVertical)">
                                      <p:cBhvr>
                                        <p:cTn id="30" dur="500"/>
                                        <p:tgtEl>
                                          <p:spTgt spid="8"/>
                                        </p:tgtEl>
                                      </p:cBhvr>
                                    </p:animEffect>
                                  </p:childTnLst>
                                </p:cTn>
                              </p:par>
                              <p:par>
                                <p:cTn id="31" presetID="16" presetClass="entr" presetSubtype="21"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barn(inVertical)">
                                      <p:cBhvr>
                                        <p:cTn id="33" dur="500"/>
                                        <p:tgtEl>
                                          <p:spTgt spid="5"/>
                                        </p:tgtEl>
                                      </p:cBhvr>
                                    </p:animEffect>
                                  </p:childTnLst>
                                </p:cTn>
                              </p:par>
                              <p:par>
                                <p:cTn id="34" presetID="16" presetClass="entr" presetSubtype="21" fill="hold" nodeType="withEffect">
                                  <p:stCondLst>
                                    <p:cond delay="0"/>
                                  </p:stCondLst>
                                  <p:childTnLst>
                                    <p:set>
                                      <p:cBhvr>
                                        <p:cTn id="35" dur="1" fill="hold">
                                          <p:stCondLst>
                                            <p:cond delay="0"/>
                                          </p:stCondLst>
                                        </p:cTn>
                                        <p:tgtEl>
                                          <p:spTgt spid="2"/>
                                        </p:tgtEl>
                                        <p:attrNameLst>
                                          <p:attrName>style.visibility</p:attrName>
                                        </p:attrNameLst>
                                      </p:cBhvr>
                                      <p:to>
                                        <p:strVal val="visible"/>
                                      </p:to>
                                    </p:set>
                                    <p:animEffect transition="in" filter="barn(inVertical)">
                                      <p:cBhvr>
                                        <p:cTn id="36" dur="500"/>
                                        <p:tgtEl>
                                          <p:spTgt spid="2"/>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500"/>
                                        <p:tgtEl>
                                          <p:spTgt spid="1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500"/>
                                        <p:tgtEl>
                                          <p:spTgt spid="23"/>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fade">
                                      <p:cBhvr>
                                        <p:cTn id="45" dur="500"/>
                                        <p:tgtEl>
                                          <p:spTgt spid="1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9" restart="whenNotActive" fill="hold" evtFilter="cancelBubble" nodeType="interactiveSeq">
                <p:stCondLst>
                  <p:cond evt="onClick" delay="0">
                    <p:tgtEl>
                      <p:spTgt spid="9"/>
                    </p:tgtEl>
                  </p:cond>
                </p:stCondLst>
                <p:endSync evt="end" delay="0">
                  <p:rtn val="all"/>
                </p:endSync>
                <p:childTnLst>
                  <p:par>
                    <p:cTn id="50" fill="hold">
                      <p:stCondLst>
                        <p:cond delay="0"/>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fade">
                                      <p:cBhvr>
                                        <p:cTn id="54" dur="500"/>
                                        <p:tgtEl>
                                          <p:spTgt spid="9"/>
                                        </p:tgtEl>
                                      </p:cBhvr>
                                    </p:animEffect>
                                  </p:childTnLst>
                                  <p:subTnLst>
                                    <p:audio>
                                      <p:cMediaNode>
                                        <p:cTn display="0" masterRel="sameClick">
                                          <p:stCondLst>
                                            <p:cond evt="begin" delay="0">
                                              <p:tn val="52"/>
                                            </p:cond>
                                          </p:stCondLst>
                                          <p:endCondLst>
                                            <p:cond evt="onStopAudio" delay="0">
                                              <p:tgtEl>
                                                <p:sldTgt/>
                                              </p:tgtEl>
                                            </p:cond>
                                          </p:endCondLst>
                                        </p:cTn>
                                        <p:tgtEl>
                                          <p:sndTgt r:embed="rId4" name="applause.wav"/>
                                        </p:tgtEl>
                                      </p:cMediaNode>
                                    </p:audio>
                                  </p:subTnLst>
                                </p:cTn>
                              </p:par>
                              <p:par>
                                <p:cTn id="55" presetID="10" presetClass="entr" presetSubtype="0" fill="hold" nodeType="withEffect">
                                  <p:stCondLst>
                                    <p:cond delay="0"/>
                                  </p:stCondLst>
                                  <p:childTnLst>
                                    <p:set>
                                      <p:cBhvr>
                                        <p:cTn id="56" dur="1" fill="hold">
                                          <p:stCondLst>
                                            <p:cond delay="0"/>
                                          </p:stCondLst>
                                        </p:cTn>
                                        <p:tgtEl>
                                          <p:spTgt spid="44"/>
                                        </p:tgtEl>
                                        <p:attrNameLst>
                                          <p:attrName>style.visibility</p:attrName>
                                        </p:attrNameLst>
                                      </p:cBhvr>
                                      <p:to>
                                        <p:strVal val="visible"/>
                                      </p:to>
                                    </p:set>
                                    <p:animEffect transition="in" filter="fade">
                                      <p:cBhvr>
                                        <p:cTn id="57" dur="750"/>
                                        <p:tgtEl>
                                          <p:spTgt spid="44"/>
                                        </p:tgtEl>
                                      </p:cBhvr>
                                    </p:animEffect>
                                  </p:childTnLst>
                                </p:cTn>
                              </p:par>
                              <p:par>
                                <p:cTn id="58" presetID="35" presetClass="path" presetSubtype="0" accel="50000" decel="50000" fill="hold" nodeType="withEffect">
                                  <p:stCondLst>
                                    <p:cond delay="500"/>
                                  </p:stCondLst>
                                  <p:childTnLst>
                                    <p:animMotion origin="layout" path="M -3.33333E-6 1.48148E-6 L -0.79023 0.0044 " pathEditMode="relative" rAng="0" ptsTypes="AA">
                                      <p:cBhvr>
                                        <p:cTn id="59" dur="3000" fill="hold"/>
                                        <p:tgtEl>
                                          <p:spTgt spid="44"/>
                                        </p:tgtEl>
                                        <p:attrNameLst>
                                          <p:attrName>ppt_x</p:attrName>
                                          <p:attrName>ppt_y</p:attrName>
                                        </p:attrNameLst>
                                      </p:cBhvr>
                                      <p:rCtr x="-39518" y="208"/>
                                    </p:animMotion>
                                  </p:childTnLst>
                                </p:cTn>
                              </p:par>
                            </p:childTnLst>
                          </p:cTn>
                        </p:par>
                      </p:childTnLst>
                    </p:cTn>
                  </p:par>
                </p:childTnLst>
              </p:cTn>
              <p:nextCondLst>
                <p:cond evt="onClick" delay="0">
                  <p:tgtEl>
                    <p:spTgt spid="9"/>
                  </p:tgtEl>
                </p:cond>
              </p:nextCondLst>
            </p:seq>
            <p:seq concurrent="1" nextAc="seek">
              <p:cTn id="60" restart="whenNotActive" fill="hold" evtFilter="cancelBubble" nodeType="interactiveSeq">
                <p:stCondLst>
                  <p:cond evt="onClick" delay="0">
                    <p:tgtEl>
                      <p:spTgt spid="11"/>
                    </p:tgtEl>
                  </p:cond>
                </p:stCondLst>
                <p:endSync evt="end" delay="0">
                  <p:rtn val="all"/>
                </p:endSync>
                <p:childTnLst>
                  <p:par>
                    <p:cTn id="61" fill="hold">
                      <p:stCondLst>
                        <p:cond delay="0"/>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500"/>
                                        <p:tgtEl>
                                          <p:spTgt spid="11"/>
                                        </p:tgtEl>
                                      </p:cBhvr>
                                    </p:animEffect>
                                  </p:childTnLst>
                                </p:cTn>
                              </p:par>
                            </p:childTnLst>
                          </p:cTn>
                        </p:par>
                      </p:childTnLst>
                    </p:cTn>
                  </p:par>
                  <p:par>
                    <p:cTn id="66" fill="hold">
                      <p:stCondLst>
                        <p:cond delay="indefinite"/>
                      </p:stCondLst>
                      <p:childTnLst>
                        <p:par>
                          <p:cTn id="67" fill="hold">
                            <p:stCondLst>
                              <p:cond delay="0"/>
                            </p:stCondLst>
                            <p:childTnLst>
                              <p:par>
                                <p:cTn id="68" presetID="1" presetClass="entr" presetSubtype="0" fill="hold" nodeType="clickEffect">
                                  <p:stCondLst>
                                    <p:cond delay="0"/>
                                  </p:stCondLst>
                                  <p:childTnLst>
                                    <p:set>
                                      <p:cBhvr>
                                        <p:cTn id="69" dur="1" fill="hold">
                                          <p:stCondLst>
                                            <p:cond delay="0"/>
                                          </p:stCondLst>
                                        </p:cTn>
                                        <p:tgtEl>
                                          <p:spTgt spid="18"/>
                                        </p:tgtEl>
                                        <p:attrNameLst>
                                          <p:attrName>style.visibility</p:attrName>
                                        </p:attrNameLst>
                                      </p:cBhvr>
                                      <p:to>
                                        <p:strVal val="visible"/>
                                      </p:to>
                                    </p:set>
                                  </p:childTnLst>
                                </p:cTn>
                              </p:par>
                              <p:par>
                                <p:cTn id="70" presetID="35" presetClass="path" presetSubtype="0" accel="50000" decel="50000" fill="hold" nodeType="withEffect">
                                  <p:stCondLst>
                                    <p:cond delay="250"/>
                                  </p:stCondLst>
                                  <p:childTnLst>
                                    <p:animMotion origin="layout" path="M -3.33333E-6 1.11022E-16 L -0.3888 0.02315 " pathEditMode="relative" rAng="0" ptsTypes="AA">
                                      <p:cBhvr>
                                        <p:cTn id="71" dur="3500" fill="hold"/>
                                        <p:tgtEl>
                                          <p:spTgt spid="18"/>
                                        </p:tgtEl>
                                        <p:attrNameLst>
                                          <p:attrName>ppt_x</p:attrName>
                                          <p:attrName>ppt_y</p:attrName>
                                        </p:attrNameLst>
                                      </p:cBhvr>
                                      <p:rCtr x="-19440" y="1157"/>
                                    </p:animMotion>
                                  </p:childTnLst>
                                </p:cTn>
                              </p:par>
                              <p:par>
                                <p:cTn id="72" presetID="1" presetClass="exit" presetSubtype="0" fill="hold" nodeType="withEffect">
                                  <p:stCondLst>
                                    <p:cond delay="3750"/>
                                  </p:stCondLst>
                                  <p:childTnLst>
                                    <p:set>
                                      <p:cBhvr>
                                        <p:cTn id="73" dur="1" fill="hold">
                                          <p:stCondLst>
                                            <p:cond delay="0"/>
                                          </p:stCondLst>
                                        </p:cTn>
                                        <p:tgtEl>
                                          <p:spTgt spid="18"/>
                                        </p:tgtEl>
                                        <p:attrNameLst>
                                          <p:attrName>style.visibility</p:attrName>
                                        </p:attrNameLst>
                                      </p:cBhvr>
                                      <p:to>
                                        <p:strVal val="hidden"/>
                                      </p:to>
                                    </p:set>
                                  </p:childTnLst>
                                </p:cTn>
                              </p:par>
                              <p:par>
                                <p:cTn id="74" presetID="1" presetClass="entr" presetSubtype="0" fill="hold" nodeType="withEffect">
                                  <p:stCondLst>
                                    <p:cond delay="3750"/>
                                  </p:stCondLst>
                                  <p:childTnLst>
                                    <p:set>
                                      <p:cBhvr>
                                        <p:cTn id="75" dur="1" fill="hold">
                                          <p:stCondLst>
                                            <p:cond delay="0"/>
                                          </p:stCondLst>
                                        </p:cTn>
                                        <p:tgtEl>
                                          <p:spTgt spid="35"/>
                                        </p:tgtEl>
                                        <p:attrNameLst>
                                          <p:attrName>style.visibility</p:attrName>
                                        </p:attrNameLst>
                                      </p:cBhvr>
                                      <p:to>
                                        <p:strVal val="visible"/>
                                      </p:to>
                                    </p:set>
                                  </p:childTnLst>
                                </p:cTn>
                              </p:par>
                              <p:par>
                                <p:cTn id="76" presetID="42" presetClass="path" presetSubtype="0" accel="50000" decel="50000" fill="hold" nodeType="withEffect">
                                  <p:stCondLst>
                                    <p:cond delay="4250"/>
                                  </p:stCondLst>
                                  <p:childTnLst>
                                    <p:animMotion origin="layout" path="M 2.91667E-6 1.11022E-16 L 2.91667E-6 0.25 " pathEditMode="relative" rAng="0" ptsTypes="AA">
                                      <p:cBhvr>
                                        <p:cTn id="77" dur="2500" fill="hold"/>
                                        <p:tgtEl>
                                          <p:spTgt spid="35"/>
                                        </p:tgtEl>
                                        <p:attrNameLst>
                                          <p:attrName>ppt_x</p:attrName>
                                          <p:attrName>ppt_y</p:attrName>
                                        </p:attrNameLst>
                                      </p:cBhvr>
                                      <p:rCtr x="0" y="12500"/>
                                    </p:animMotion>
                                  </p:childTnLst>
                                  <p:subTnLst>
                                    <p:audio>
                                      <p:cMediaNode>
                                        <p:cTn display="0" masterRel="sameClick">
                                          <p:stCondLst>
                                            <p:cond evt="begin" delay="0">
                                              <p:tn val="76"/>
                                            </p:cond>
                                          </p:stCondLst>
                                          <p:endCondLst>
                                            <p:cond evt="onStopAudio" delay="0">
                                              <p:tgtEl>
                                                <p:sldTgt/>
                                              </p:tgtEl>
                                            </p:cond>
                                          </p:endCondLst>
                                        </p:cTn>
                                        <p:tgtEl>
                                          <p:sndTgt r:embed="rId5" name="Tieng-nhay-xuong-nuoc-boi-www_tiengdong_com.wav"/>
                                        </p:tgtEl>
                                      </p:cMediaNode>
                                    </p:audio>
                                  </p:subTnLst>
                                </p:cTn>
                              </p:par>
                              <p:par>
                                <p:cTn id="78" presetID="10" presetClass="entr" presetSubtype="0" fill="hold" nodeType="withEffect">
                                  <p:stCondLst>
                                    <p:cond delay="5000"/>
                                  </p:stCondLst>
                                  <p:childTnLst>
                                    <p:set>
                                      <p:cBhvr>
                                        <p:cTn id="79" dur="1" fill="hold">
                                          <p:stCondLst>
                                            <p:cond delay="0"/>
                                          </p:stCondLst>
                                        </p:cTn>
                                        <p:tgtEl>
                                          <p:spTgt spid="33"/>
                                        </p:tgtEl>
                                        <p:attrNameLst>
                                          <p:attrName>style.visibility</p:attrName>
                                        </p:attrNameLst>
                                      </p:cBhvr>
                                      <p:to>
                                        <p:strVal val="visible"/>
                                      </p:to>
                                    </p:set>
                                    <p:animEffect transition="in" filter="fade">
                                      <p:cBhvr>
                                        <p:cTn id="80" dur="4000"/>
                                        <p:tgtEl>
                                          <p:spTgt spid="33"/>
                                        </p:tgtEl>
                                      </p:cBhvr>
                                    </p:animEffect>
                                  </p:childTnLst>
                                </p:cTn>
                              </p:par>
                              <p:par>
                                <p:cTn id="81" presetID="10" presetClass="entr" presetSubtype="0" fill="hold" nodeType="withEffect">
                                  <p:stCondLst>
                                    <p:cond delay="5000"/>
                                  </p:stCondLst>
                                  <p:childTnLst>
                                    <p:set>
                                      <p:cBhvr>
                                        <p:cTn id="82" dur="1" fill="hold">
                                          <p:stCondLst>
                                            <p:cond delay="0"/>
                                          </p:stCondLst>
                                        </p:cTn>
                                        <p:tgtEl>
                                          <p:spTgt spid="31"/>
                                        </p:tgtEl>
                                        <p:attrNameLst>
                                          <p:attrName>style.visibility</p:attrName>
                                        </p:attrNameLst>
                                      </p:cBhvr>
                                      <p:to>
                                        <p:strVal val="visible"/>
                                      </p:to>
                                    </p:set>
                                    <p:animEffect transition="in" filter="fade">
                                      <p:cBhvr>
                                        <p:cTn id="83" dur="4000"/>
                                        <p:tgtEl>
                                          <p:spTgt spid="31"/>
                                        </p:tgtEl>
                                      </p:cBhvr>
                                    </p:animEffect>
                                  </p:childTnLst>
                                </p:cTn>
                              </p:par>
                              <p:par>
                                <p:cTn id="84" presetID="10" presetClass="exit" presetSubtype="0" fill="hold" nodeType="withEffect">
                                  <p:stCondLst>
                                    <p:cond delay="8500"/>
                                  </p:stCondLst>
                                  <p:childTnLst>
                                    <p:animEffect transition="out" filter="fade">
                                      <p:cBhvr>
                                        <p:cTn id="85" dur="500"/>
                                        <p:tgtEl>
                                          <p:spTgt spid="35"/>
                                        </p:tgtEl>
                                      </p:cBhvr>
                                    </p:animEffect>
                                    <p:set>
                                      <p:cBhvr>
                                        <p:cTn id="86" dur="1" fill="hold">
                                          <p:stCondLst>
                                            <p:cond delay="499"/>
                                          </p:stCondLst>
                                        </p:cTn>
                                        <p:tgtEl>
                                          <p:spTgt spid="35"/>
                                        </p:tgtEl>
                                        <p:attrNameLst>
                                          <p:attrName>style.visibility</p:attrName>
                                        </p:attrNameLst>
                                      </p:cBhvr>
                                      <p:to>
                                        <p:strVal val="hidden"/>
                                      </p:to>
                                    </p:set>
                                  </p:childTnLst>
                                </p:cTn>
                              </p:par>
                              <p:par>
                                <p:cTn id="87" presetID="1" presetClass="exit" presetSubtype="0" fill="hold" nodeType="withEffect">
                                  <p:stCondLst>
                                    <p:cond delay="8500"/>
                                  </p:stCondLst>
                                  <p:childTnLst>
                                    <p:set>
                                      <p:cBhvr>
                                        <p:cTn id="88" dur="1" fill="hold">
                                          <p:stCondLst>
                                            <p:cond delay="0"/>
                                          </p:stCondLst>
                                        </p:cTn>
                                        <p:tgtEl>
                                          <p:spTgt spid="33"/>
                                        </p:tgtEl>
                                        <p:attrNameLst>
                                          <p:attrName>style.visibility</p:attrName>
                                        </p:attrNameLst>
                                      </p:cBhvr>
                                      <p:to>
                                        <p:strVal val="hidden"/>
                                      </p:to>
                                    </p:set>
                                  </p:childTnLst>
                                </p:cTn>
                              </p:par>
                              <p:par>
                                <p:cTn id="89" presetID="1" presetClass="exit" presetSubtype="0" fill="hold" nodeType="withEffect">
                                  <p:stCondLst>
                                    <p:cond delay="8500"/>
                                  </p:stCondLst>
                                  <p:childTnLst>
                                    <p:set>
                                      <p:cBhvr>
                                        <p:cTn id="90" dur="1" fill="hold">
                                          <p:stCondLst>
                                            <p:cond delay="0"/>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91" restart="whenNotActive" fill="hold" evtFilter="cancelBubble" nodeType="interactiveSeq">
                <p:stCondLst>
                  <p:cond evt="onClick" delay="0">
                    <p:tgtEl>
                      <p:spTgt spid="10"/>
                    </p:tgtEl>
                  </p:cond>
                </p:stCondLst>
                <p:endSync evt="end" delay="0">
                  <p:rtn val="all"/>
                </p:endSync>
                <p:childTnLst>
                  <p:par>
                    <p:cTn id="92" fill="hold">
                      <p:stCondLst>
                        <p:cond delay="0"/>
                      </p:stCondLst>
                      <p:childTnLst>
                        <p:par>
                          <p:cTn id="93" fill="hold">
                            <p:stCondLst>
                              <p:cond delay="0"/>
                            </p:stCondLst>
                            <p:childTnLst>
                              <p:par>
                                <p:cTn id="94" presetID="10" presetClass="entr" presetSubtype="0" fill="hold" nodeType="clickEffect">
                                  <p:stCondLst>
                                    <p:cond delay="0"/>
                                  </p:stCondLst>
                                  <p:childTnLst>
                                    <p:set>
                                      <p:cBhvr>
                                        <p:cTn id="95" dur="1" fill="hold">
                                          <p:stCondLst>
                                            <p:cond delay="0"/>
                                          </p:stCondLst>
                                        </p:cTn>
                                        <p:tgtEl>
                                          <p:spTgt spid="10"/>
                                        </p:tgtEl>
                                        <p:attrNameLst>
                                          <p:attrName>style.visibility</p:attrName>
                                        </p:attrNameLst>
                                      </p:cBhvr>
                                      <p:to>
                                        <p:strVal val="visible"/>
                                      </p:to>
                                    </p:set>
                                    <p:animEffect transition="in" filter="fade">
                                      <p:cBhvr>
                                        <p:cTn id="96" dur="500"/>
                                        <p:tgtEl>
                                          <p:spTgt spid="10"/>
                                        </p:tgtEl>
                                      </p:cBhvr>
                                    </p:animEffect>
                                  </p:childTnLst>
                                </p:cTn>
                              </p:par>
                              <p:par>
                                <p:cTn id="97" presetID="10" presetClass="entr" presetSubtype="0" fill="hold" nodeType="withEffect">
                                  <p:stCondLst>
                                    <p:cond delay="0"/>
                                  </p:stCondLst>
                                  <p:childTnLst>
                                    <p:set>
                                      <p:cBhvr>
                                        <p:cTn id="98" dur="1" fill="hold">
                                          <p:stCondLst>
                                            <p:cond delay="0"/>
                                          </p:stCondLst>
                                        </p:cTn>
                                        <p:tgtEl>
                                          <p:spTgt spid="12"/>
                                        </p:tgtEl>
                                        <p:attrNameLst>
                                          <p:attrName>style.visibility</p:attrName>
                                        </p:attrNameLst>
                                      </p:cBhvr>
                                      <p:to>
                                        <p:strVal val="visible"/>
                                      </p:to>
                                    </p:set>
                                    <p:animEffect transition="in" filter="fade">
                                      <p:cBhvr>
                                        <p:cTn id="99" dur="750"/>
                                        <p:tgtEl>
                                          <p:spTgt spid="12"/>
                                        </p:tgtEl>
                                      </p:cBhvr>
                                    </p:animEffect>
                                  </p:childTnLst>
                                </p:cTn>
                              </p:par>
                              <p:par>
                                <p:cTn id="100" presetID="35" presetClass="path" presetSubtype="0" accel="50000" decel="50000" fill="hold" nodeType="withEffect">
                                  <p:stCondLst>
                                    <p:cond delay="500"/>
                                  </p:stCondLst>
                                  <p:childTnLst>
                                    <p:animMotion origin="layout" path="M 1.875E-6 1.11022E-16 L -0.37565 0.05625 " pathEditMode="relative" rAng="0" ptsTypes="AA">
                                      <p:cBhvr>
                                        <p:cTn id="101" dur="3000" fill="hold"/>
                                        <p:tgtEl>
                                          <p:spTgt spid="12"/>
                                        </p:tgtEl>
                                        <p:attrNameLst>
                                          <p:attrName>ppt_x</p:attrName>
                                          <p:attrName>ppt_y</p:attrName>
                                        </p:attrNameLst>
                                      </p:cBhvr>
                                      <p:rCtr x="-19154" y="880"/>
                                    </p:animMotion>
                                  </p:childTnLst>
                                </p:cTn>
                              </p:par>
                              <p:par>
                                <p:cTn id="102" presetID="1" presetClass="exit" presetSubtype="0" fill="hold" nodeType="withEffect">
                                  <p:stCondLst>
                                    <p:cond delay="3500"/>
                                  </p:stCondLst>
                                  <p:childTnLst>
                                    <p:set>
                                      <p:cBhvr>
                                        <p:cTn id="103" dur="1" fill="hold">
                                          <p:stCondLst>
                                            <p:cond delay="0"/>
                                          </p:stCondLst>
                                        </p:cTn>
                                        <p:tgtEl>
                                          <p:spTgt spid="12"/>
                                        </p:tgtEl>
                                        <p:attrNameLst>
                                          <p:attrName>style.visibility</p:attrName>
                                        </p:attrNameLst>
                                      </p:cBhvr>
                                      <p:to>
                                        <p:strVal val="hidden"/>
                                      </p:to>
                                    </p:set>
                                  </p:childTnLst>
                                </p:cTn>
                              </p:par>
                              <p:par>
                                <p:cTn id="104" presetID="1" presetClass="entr" presetSubtype="0" fill="hold" nodeType="withEffect">
                                  <p:stCondLst>
                                    <p:cond delay="3500"/>
                                  </p:stCondLst>
                                  <p:childTnLst>
                                    <p:set>
                                      <p:cBhvr>
                                        <p:cTn id="105" dur="1" fill="hold">
                                          <p:stCondLst>
                                            <p:cond delay="0"/>
                                          </p:stCondLst>
                                        </p:cTn>
                                        <p:tgtEl>
                                          <p:spTgt spid="13"/>
                                        </p:tgtEl>
                                        <p:attrNameLst>
                                          <p:attrName>style.visibility</p:attrName>
                                        </p:attrNameLst>
                                      </p:cBhvr>
                                      <p:to>
                                        <p:strVal val="visible"/>
                                      </p:to>
                                    </p:set>
                                  </p:childTnLst>
                                </p:cTn>
                              </p:par>
                              <p:par>
                                <p:cTn id="106" presetID="42" presetClass="path" presetSubtype="0" accel="50000" decel="50000" fill="hold" nodeType="withEffect">
                                  <p:stCondLst>
                                    <p:cond delay="3500"/>
                                  </p:stCondLst>
                                  <p:childTnLst>
                                    <p:animMotion origin="layout" path="M 3.54167E-6 -3.33333E-6 L -0.00235 0.20301 " pathEditMode="relative" rAng="0" ptsTypes="AA">
                                      <p:cBhvr>
                                        <p:cTn id="107" dur="2250" fill="hold"/>
                                        <p:tgtEl>
                                          <p:spTgt spid="13"/>
                                        </p:tgtEl>
                                        <p:attrNameLst>
                                          <p:attrName>ppt_x</p:attrName>
                                          <p:attrName>ppt_y</p:attrName>
                                        </p:attrNameLst>
                                      </p:cBhvr>
                                      <p:rCtr x="-117" y="10139"/>
                                    </p:animMotion>
                                  </p:childTnLst>
                                  <p:subTnLst>
                                    <p:audio>
                                      <p:cMediaNode>
                                        <p:cTn display="0" masterRel="sameClick">
                                          <p:stCondLst>
                                            <p:cond evt="begin" delay="0">
                                              <p:tn val="106"/>
                                            </p:cond>
                                          </p:stCondLst>
                                          <p:endCondLst>
                                            <p:cond evt="onStopAudio" delay="0">
                                              <p:tgtEl>
                                                <p:sldTgt/>
                                              </p:tgtEl>
                                            </p:cond>
                                          </p:endCondLst>
                                        </p:cTn>
                                        <p:tgtEl>
                                          <p:sndTgt r:embed="rId5" name="Tieng-nhay-xuong-nuoc-boi-www_tiengdong_com.wav"/>
                                        </p:tgtEl>
                                      </p:cMediaNode>
                                    </p:audio>
                                  </p:subTnLst>
                                </p:cTn>
                              </p:par>
                              <p:par>
                                <p:cTn id="108" presetID="1" presetClass="entr" presetSubtype="0" fill="hold" nodeType="withEffect">
                                  <p:stCondLst>
                                    <p:cond delay="5000"/>
                                  </p:stCondLst>
                                  <p:childTnLst>
                                    <p:set>
                                      <p:cBhvr>
                                        <p:cTn id="109" dur="1" fill="hold">
                                          <p:stCondLst>
                                            <p:cond delay="0"/>
                                          </p:stCondLst>
                                        </p:cTn>
                                        <p:tgtEl>
                                          <p:spTgt spid="26"/>
                                        </p:tgtEl>
                                        <p:attrNameLst>
                                          <p:attrName>style.visibility</p:attrName>
                                        </p:attrNameLst>
                                      </p:cBhvr>
                                      <p:to>
                                        <p:strVal val="visible"/>
                                      </p:to>
                                    </p:set>
                                  </p:childTnLst>
                                </p:cTn>
                              </p:par>
                              <p:par>
                                <p:cTn id="110" presetID="1" presetClass="entr" presetSubtype="0" fill="hold" nodeType="withEffect">
                                  <p:stCondLst>
                                    <p:cond delay="5000"/>
                                  </p:stCondLst>
                                  <p:childTnLst>
                                    <p:set>
                                      <p:cBhvr>
                                        <p:cTn id="111" dur="1" fill="hold">
                                          <p:stCondLst>
                                            <p:cond delay="0"/>
                                          </p:stCondLst>
                                        </p:cTn>
                                        <p:tgtEl>
                                          <p:spTgt spid="14"/>
                                        </p:tgtEl>
                                        <p:attrNameLst>
                                          <p:attrName>style.visibility</p:attrName>
                                        </p:attrNameLst>
                                      </p:cBhvr>
                                      <p:to>
                                        <p:strVal val="visible"/>
                                      </p:to>
                                    </p:set>
                                  </p:childTnLst>
                                </p:cTn>
                              </p:par>
                              <p:par>
                                <p:cTn id="112" presetID="10" presetClass="exit" presetSubtype="0" fill="hold" nodeType="withEffect">
                                  <p:stCondLst>
                                    <p:cond delay="6750"/>
                                  </p:stCondLst>
                                  <p:childTnLst>
                                    <p:animEffect transition="out" filter="fade">
                                      <p:cBhvr>
                                        <p:cTn id="113" dur="500"/>
                                        <p:tgtEl>
                                          <p:spTgt spid="13"/>
                                        </p:tgtEl>
                                      </p:cBhvr>
                                    </p:animEffect>
                                    <p:set>
                                      <p:cBhvr>
                                        <p:cTn id="114" dur="1" fill="hold">
                                          <p:stCondLst>
                                            <p:cond delay="499"/>
                                          </p:stCondLst>
                                        </p:cTn>
                                        <p:tgtEl>
                                          <p:spTgt spid="13"/>
                                        </p:tgtEl>
                                        <p:attrNameLst>
                                          <p:attrName>style.visibility</p:attrName>
                                        </p:attrNameLst>
                                      </p:cBhvr>
                                      <p:to>
                                        <p:strVal val="hidden"/>
                                      </p:to>
                                    </p:set>
                                  </p:childTnLst>
                                </p:cTn>
                              </p:par>
                              <p:par>
                                <p:cTn id="115" presetID="1" presetClass="exit" presetSubtype="0" fill="hold" nodeType="withEffect">
                                  <p:stCondLst>
                                    <p:cond delay="6750"/>
                                  </p:stCondLst>
                                  <p:childTnLst>
                                    <p:set>
                                      <p:cBhvr>
                                        <p:cTn id="116" dur="1" fill="hold">
                                          <p:stCondLst>
                                            <p:cond delay="0"/>
                                          </p:stCondLst>
                                        </p:cTn>
                                        <p:tgtEl>
                                          <p:spTgt spid="26"/>
                                        </p:tgtEl>
                                        <p:attrNameLst>
                                          <p:attrName>style.visibility</p:attrName>
                                        </p:attrNameLst>
                                      </p:cBhvr>
                                      <p:to>
                                        <p:strVal val="hidden"/>
                                      </p:to>
                                    </p:set>
                                  </p:childTnLst>
                                </p:cTn>
                              </p:par>
                              <p:par>
                                <p:cTn id="117" presetID="1" presetClass="exit" presetSubtype="0" fill="hold" nodeType="withEffect">
                                  <p:stCondLst>
                                    <p:cond delay="6750"/>
                                  </p:stCondLst>
                                  <p:childTnLst>
                                    <p:set>
                                      <p:cBhvr>
                                        <p:cTn id="118" dur="1" fill="hold">
                                          <p:stCondLst>
                                            <p:cond delay="0"/>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119" restart="whenNotActive" fill="hold" evtFilter="cancelBubble" nodeType="interactiveSeq">
                <p:stCondLst>
                  <p:cond evt="onClick" delay="0">
                    <p:tgtEl>
                      <p:spTgt spid="8"/>
                    </p:tgtEl>
                  </p:cond>
                </p:stCondLst>
                <p:endSync evt="end" delay="0">
                  <p:rtn val="all"/>
                </p:endSync>
                <p:childTnLst>
                  <p:par>
                    <p:cTn id="120" fill="hold">
                      <p:stCondLst>
                        <p:cond delay="0"/>
                      </p:stCondLst>
                      <p:childTnLst>
                        <p:par>
                          <p:cTn id="121" fill="hold">
                            <p:stCondLst>
                              <p:cond delay="0"/>
                            </p:stCondLst>
                            <p:childTnLst>
                              <p:par>
                                <p:cTn id="122" presetID="1" presetClass="entr" presetSubtype="0" fill="hold" nodeType="clickEffect">
                                  <p:stCondLst>
                                    <p:cond delay="0"/>
                                  </p:stCondLst>
                                  <p:childTnLst>
                                    <p:set>
                                      <p:cBhvr>
                                        <p:cTn id="123" dur="1" fill="hold">
                                          <p:stCondLst>
                                            <p:cond delay="0"/>
                                          </p:stCondLst>
                                        </p:cTn>
                                        <p:tgtEl>
                                          <p:spTgt spid="8"/>
                                        </p:tgtEl>
                                        <p:attrNameLst>
                                          <p:attrName>style.visibility</p:attrName>
                                        </p:attrNameLst>
                                      </p:cBhvr>
                                      <p:to>
                                        <p:strVal val="visible"/>
                                      </p:to>
                                    </p:set>
                                  </p:childTnLst>
                                </p:cTn>
                              </p:par>
                              <p:par>
                                <p:cTn id="124" presetID="10" presetClass="entr" presetSubtype="0" fill="hold" nodeType="withEffect">
                                  <p:stCondLst>
                                    <p:cond delay="0"/>
                                  </p:stCondLst>
                                  <p:childTnLst>
                                    <p:set>
                                      <p:cBhvr>
                                        <p:cTn id="125" dur="1" fill="hold">
                                          <p:stCondLst>
                                            <p:cond delay="0"/>
                                          </p:stCondLst>
                                        </p:cTn>
                                        <p:tgtEl>
                                          <p:spTgt spid="36"/>
                                        </p:tgtEl>
                                        <p:attrNameLst>
                                          <p:attrName>style.visibility</p:attrName>
                                        </p:attrNameLst>
                                      </p:cBhvr>
                                      <p:to>
                                        <p:strVal val="visible"/>
                                      </p:to>
                                    </p:set>
                                    <p:animEffect transition="in" filter="fade">
                                      <p:cBhvr>
                                        <p:cTn id="126" dur="750"/>
                                        <p:tgtEl>
                                          <p:spTgt spid="36"/>
                                        </p:tgtEl>
                                      </p:cBhvr>
                                    </p:animEffect>
                                  </p:childTnLst>
                                </p:cTn>
                              </p:par>
                              <p:par>
                                <p:cTn id="127" presetID="35" presetClass="path" presetSubtype="0" accel="50000" decel="50000" fill="hold" nodeType="withEffect">
                                  <p:stCondLst>
                                    <p:cond delay="500"/>
                                  </p:stCondLst>
                                  <p:childTnLst>
                                    <p:animMotion origin="layout" path="M 2.91667E-6 7.40741E-7 L -0.37565 0.05625 " pathEditMode="relative" rAng="0" ptsTypes="AA">
                                      <p:cBhvr>
                                        <p:cTn id="128" dur="3000" fill="hold"/>
                                        <p:tgtEl>
                                          <p:spTgt spid="36"/>
                                        </p:tgtEl>
                                        <p:attrNameLst>
                                          <p:attrName>ppt_x</p:attrName>
                                          <p:attrName>ppt_y</p:attrName>
                                        </p:attrNameLst>
                                      </p:cBhvr>
                                      <p:rCtr x="-18789" y="2801"/>
                                    </p:animMotion>
                                  </p:childTnLst>
                                </p:cTn>
                              </p:par>
                              <p:par>
                                <p:cTn id="129" presetID="1" presetClass="exit" presetSubtype="0" fill="hold" nodeType="withEffect">
                                  <p:stCondLst>
                                    <p:cond delay="3750"/>
                                  </p:stCondLst>
                                  <p:childTnLst>
                                    <p:set>
                                      <p:cBhvr>
                                        <p:cTn id="130" dur="1" fill="hold">
                                          <p:stCondLst>
                                            <p:cond delay="0"/>
                                          </p:stCondLst>
                                        </p:cTn>
                                        <p:tgtEl>
                                          <p:spTgt spid="36"/>
                                        </p:tgtEl>
                                        <p:attrNameLst>
                                          <p:attrName>style.visibility</p:attrName>
                                        </p:attrNameLst>
                                      </p:cBhvr>
                                      <p:to>
                                        <p:strVal val="hidden"/>
                                      </p:to>
                                    </p:set>
                                  </p:childTnLst>
                                </p:cTn>
                              </p:par>
                              <p:par>
                                <p:cTn id="131" presetID="1" presetClass="entr" presetSubtype="0" fill="hold" nodeType="withEffect">
                                  <p:stCondLst>
                                    <p:cond delay="3750"/>
                                  </p:stCondLst>
                                  <p:childTnLst>
                                    <p:set>
                                      <p:cBhvr>
                                        <p:cTn id="132" dur="1" fill="hold">
                                          <p:stCondLst>
                                            <p:cond delay="0"/>
                                          </p:stCondLst>
                                        </p:cTn>
                                        <p:tgtEl>
                                          <p:spTgt spid="37"/>
                                        </p:tgtEl>
                                        <p:attrNameLst>
                                          <p:attrName>style.visibility</p:attrName>
                                        </p:attrNameLst>
                                      </p:cBhvr>
                                      <p:to>
                                        <p:strVal val="visible"/>
                                      </p:to>
                                    </p:set>
                                  </p:childTnLst>
                                </p:cTn>
                              </p:par>
                              <p:par>
                                <p:cTn id="133" presetID="42" presetClass="path" presetSubtype="0" accel="50000" decel="50000" fill="hold" nodeType="withEffect">
                                  <p:stCondLst>
                                    <p:cond delay="3750"/>
                                  </p:stCondLst>
                                  <p:childTnLst>
                                    <p:animMotion origin="layout" path="M 4.375E-6 -3.7037E-7 L -0.00235 0.20301 " pathEditMode="relative" rAng="0" ptsTypes="AA">
                                      <p:cBhvr>
                                        <p:cTn id="134" dur="2250" fill="hold"/>
                                        <p:tgtEl>
                                          <p:spTgt spid="37"/>
                                        </p:tgtEl>
                                        <p:attrNameLst>
                                          <p:attrName>ppt_x</p:attrName>
                                          <p:attrName>ppt_y</p:attrName>
                                        </p:attrNameLst>
                                      </p:cBhvr>
                                      <p:rCtr x="-117" y="10139"/>
                                    </p:animMotion>
                                  </p:childTnLst>
                                  <p:subTnLst>
                                    <p:audio>
                                      <p:cMediaNode>
                                        <p:cTn display="0" masterRel="sameClick">
                                          <p:stCondLst>
                                            <p:cond evt="begin" delay="0">
                                              <p:tn val="133"/>
                                            </p:cond>
                                          </p:stCondLst>
                                          <p:endCondLst>
                                            <p:cond evt="onStopAudio" delay="0">
                                              <p:tgtEl>
                                                <p:sldTgt/>
                                              </p:tgtEl>
                                            </p:cond>
                                          </p:endCondLst>
                                        </p:cTn>
                                        <p:tgtEl>
                                          <p:sndTgt r:embed="rId5" name="Tieng-nhay-xuong-nuoc-boi-www_tiengdong_com.wav"/>
                                        </p:tgtEl>
                                      </p:cMediaNode>
                                    </p:audio>
                                  </p:subTnLst>
                                </p:cTn>
                              </p:par>
                              <p:par>
                                <p:cTn id="135" presetID="1" presetClass="entr" presetSubtype="0" fill="hold" nodeType="withEffect">
                                  <p:stCondLst>
                                    <p:cond delay="5000"/>
                                  </p:stCondLst>
                                  <p:childTnLst>
                                    <p:set>
                                      <p:cBhvr>
                                        <p:cTn id="136" dur="1" fill="hold">
                                          <p:stCondLst>
                                            <p:cond delay="0"/>
                                          </p:stCondLst>
                                        </p:cTn>
                                        <p:tgtEl>
                                          <p:spTgt spid="41"/>
                                        </p:tgtEl>
                                        <p:attrNameLst>
                                          <p:attrName>style.visibility</p:attrName>
                                        </p:attrNameLst>
                                      </p:cBhvr>
                                      <p:to>
                                        <p:strVal val="visible"/>
                                      </p:to>
                                    </p:set>
                                  </p:childTnLst>
                                </p:cTn>
                              </p:par>
                              <p:par>
                                <p:cTn id="137" presetID="1" presetClass="entr" presetSubtype="0" fill="hold" nodeType="withEffect">
                                  <p:stCondLst>
                                    <p:cond delay="5000"/>
                                  </p:stCondLst>
                                  <p:childTnLst>
                                    <p:set>
                                      <p:cBhvr>
                                        <p:cTn id="138" dur="1" fill="hold">
                                          <p:stCondLst>
                                            <p:cond delay="0"/>
                                          </p:stCondLst>
                                        </p:cTn>
                                        <p:tgtEl>
                                          <p:spTgt spid="38"/>
                                        </p:tgtEl>
                                        <p:attrNameLst>
                                          <p:attrName>style.visibility</p:attrName>
                                        </p:attrNameLst>
                                      </p:cBhvr>
                                      <p:to>
                                        <p:strVal val="visible"/>
                                      </p:to>
                                    </p:set>
                                  </p:childTnLst>
                                </p:cTn>
                              </p:par>
                              <p:par>
                                <p:cTn id="139" presetID="10" presetClass="exit" presetSubtype="0" fill="hold" nodeType="withEffect">
                                  <p:stCondLst>
                                    <p:cond delay="6750"/>
                                  </p:stCondLst>
                                  <p:childTnLst>
                                    <p:animEffect transition="out" filter="fade">
                                      <p:cBhvr>
                                        <p:cTn id="140" dur="500"/>
                                        <p:tgtEl>
                                          <p:spTgt spid="37"/>
                                        </p:tgtEl>
                                      </p:cBhvr>
                                    </p:animEffect>
                                    <p:set>
                                      <p:cBhvr>
                                        <p:cTn id="141" dur="1" fill="hold">
                                          <p:stCondLst>
                                            <p:cond delay="499"/>
                                          </p:stCondLst>
                                        </p:cTn>
                                        <p:tgtEl>
                                          <p:spTgt spid="37"/>
                                        </p:tgtEl>
                                        <p:attrNameLst>
                                          <p:attrName>style.visibility</p:attrName>
                                        </p:attrNameLst>
                                      </p:cBhvr>
                                      <p:to>
                                        <p:strVal val="hidden"/>
                                      </p:to>
                                    </p:set>
                                  </p:childTnLst>
                                </p:cTn>
                              </p:par>
                              <p:par>
                                <p:cTn id="142" presetID="1" presetClass="exit" presetSubtype="0" fill="hold" nodeType="withEffect">
                                  <p:stCondLst>
                                    <p:cond delay="6750"/>
                                  </p:stCondLst>
                                  <p:childTnLst>
                                    <p:set>
                                      <p:cBhvr>
                                        <p:cTn id="143" dur="1" fill="hold">
                                          <p:stCondLst>
                                            <p:cond delay="0"/>
                                          </p:stCondLst>
                                        </p:cTn>
                                        <p:tgtEl>
                                          <p:spTgt spid="41"/>
                                        </p:tgtEl>
                                        <p:attrNameLst>
                                          <p:attrName>style.visibility</p:attrName>
                                        </p:attrNameLst>
                                      </p:cBhvr>
                                      <p:to>
                                        <p:strVal val="hidden"/>
                                      </p:to>
                                    </p:set>
                                  </p:childTnLst>
                                </p:cTn>
                              </p:par>
                              <p:par>
                                <p:cTn id="144" presetID="1" presetClass="exit" presetSubtype="0" fill="hold" nodeType="withEffect">
                                  <p:stCondLst>
                                    <p:cond delay="6750"/>
                                  </p:stCondLst>
                                  <p:childTnLst>
                                    <p:set>
                                      <p:cBhvr>
                                        <p:cTn id="145" dur="1" fill="hold">
                                          <p:stCondLst>
                                            <p:cond delay="0"/>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8"/>
                  </p:tgtEl>
                </p:cond>
              </p:nextCondLst>
            </p:seq>
            <p:audio>
              <p:cMediaNode vol="20408">
                <p:cTn id="146" fill="hold" display="0">
                  <p:stCondLst>
                    <p:cond delay="indefinite"/>
                  </p:stCondLst>
                  <p:endCondLst>
                    <p:cond evt="onStopAudio" delay="0">
                      <p:tgtEl>
                        <p:sldTgt/>
                      </p:tgtEl>
                    </p:cond>
                  </p:endCondLst>
                </p:cTn>
                <p:tgtEl>
                  <p:spTgt spid="47"/>
                </p:tgtEl>
              </p:cMediaNode>
            </p:audio>
          </p:childTnLst>
        </p:cTn>
      </p:par>
    </p:tnLst>
    <p:bldLst>
      <p:bldP spid="21" grpId="0" animBg="1"/>
      <p:bldP spid="20" grpId="0"/>
      <p:bldP spid="17" grpId="0"/>
      <p:bldP spid="19" grpId="0"/>
      <p:bldP spid="23" grpId="0"/>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A video game screen with trees and a bridge&#10;&#10;Description automatically generated">
            <a:extLst>
              <a:ext uri="{FF2B5EF4-FFF2-40B4-BE49-F238E27FC236}">
                <a16:creationId xmlns:a16="http://schemas.microsoft.com/office/drawing/2014/main" id="{FF91B537-85D3-F396-DDDF-3CD0A27C9656}"/>
              </a:ext>
            </a:extLst>
          </p:cNvPr>
          <p:cNvPicPr>
            <a:picLocks noGrp="1" noRot="1" noChangeAspect="1" noMove="1" noResize="1" noEditPoints="1" noAdjustHandles="1" noChangeArrowheads="1" noChangeShapeType="1" noCrop="1"/>
          </p:cNvPicPr>
          <p:nvPr/>
        </p:nvPicPr>
        <p:blipFill rotWithShape="1">
          <a:blip r:embed="rId6">
            <a:extLst>
              <a:ext uri="{28A0092B-C50C-407E-A947-70E740481C1C}">
                <a14:useLocalDpi xmlns:a14="http://schemas.microsoft.com/office/drawing/2010/main" val="0"/>
              </a:ext>
            </a:extLst>
          </a:blip>
          <a:srcRect t="19"/>
          <a:stretch/>
        </p:blipFill>
        <p:spPr>
          <a:xfrm>
            <a:off x="0" y="0"/>
            <a:ext cx="12192000" cy="6858000"/>
          </a:xfrm>
          <a:prstGeom prst="rect">
            <a:avLst/>
          </a:prstGeom>
        </p:spPr>
      </p:pic>
      <p:pic>
        <p:nvPicPr>
          <p:cNvPr id="2" name="Picture 1" descr="A yellow rectangular object with a black background&#10;&#10;Description automatically generated">
            <a:extLst>
              <a:ext uri="{FF2B5EF4-FFF2-40B4-BE49-F238E27FC236}">
                <a16:creationId xmlns:a16="http://schemas.microsoft.com/office/drawing/2014/main" id="{43DE81BF-6CAA-D2DA-5295-1FE23C839E70}"/>
              </a:ext>
            </a:extLst>
          </p:cNvPr>
          <p:cNvPicPr>
            <a:picLocks noChangeAspect="1"/>
          </p:cNvPicPr>
          <p:nvPr/>
        </p:nvPicPr>
        <p:blipFill rotWithShape="1">
          <a:blip r:embed="rId7">
            <a:extLst>
              <a:ext uri="{28A0092B-C50C-407E-A947-70E740481C1C}">
                <a14:useLocalDpi xmlns:a14="http://schemas.microsoft.com/office/drawing/2010/main" val="0"/>
              </a:ext>
            </a:extLst>
          </a:blip>
          <a:srcRect l="32355" t="41085" r="32500" b="41241"/>
          <a:stretch/>
        </p:blipFill>
        <p:spPr>
          <a:xfrm>
            <a:off x="1304237" y="3698405"/>
            <a:ext cx="3714982" cy="1051081"/>
          </a:xfrm>
          <a:prstGeom prst="rect">
            <a:avLst/>
          </a:prstGeom>
        </p:spPr>
      </p:pic>
      <p:pic>
        <p:nvPicPr>
          <p:cNvPr id="4" name="Picture 3" descr="A pink rectangular object with a black background&#10;&#10;Description automatically generated">
            <a:extLst>
              <a:ext uri="{FF2B5EF4-FFF2-40B4-BE49-F238E27FC236}">
                <a16:creationId xmlns:a16="http://schemas.microsoft.com/office/drawing/2014/main" id="{F6E79821-6479-15CE-439C-085E4B3EC061}"/>
              </a:ext>
            </a:extLst>
          </p:cNvPr>
          <p:cNvPicPr>
            <a:picLocks noChangeAspect="1"/>
          </p:cNvPicPr>
          <p:nvPr/>
        </p:nvPicPr>
        <p:blipFill rotWithShape="1">
          <a:blip r:embed="rId8">
            <a:extLst>
              <a:ext uri="{28A0092B-C50C-407E-A947-70E740481C1C}">
                <a14:useLocalDpi xmlns:a14="http://schemas.microsoft.com/office/drawing/2010/main" val="0"/>
              </a:ext>
            </a:extLst>
          </a:blip>
          <a:srcRect l="31647" t="37347" r="31899" b="44745"/>
          <a:stretch/>
        </p:blipFill>
        <p:spPr>
          <a:xfrm>
            <a:off x="1363176" y="2300517"/>
            <a:ext cx="3714982" cy="1051081"/>
          </a:xfrm>
          <a:prstGeom prst="rect">
            <a:avLst/>
          </a:prstGeom>
        </p:spPr>
      </p:pic>
      <p:pic>
        <p:nvPicPr>
          <p:cNvPr id="5" name="Picture 4" descr="A blue oval with white border&#10;&#10;Description automatically generated">
            <a:extLst>
              <a:ext uri="{FF2B5EF4-FFF2-40B4-BE49-F238E27FC236}">
                <a16:creationId xmlns:a16="http://schemas.microsoft.com/office/drawing/2014/main" id="{E8BD7EC4-779E-2B25-BA07-34D216BE793B}"/>
              </a:ext>
            </a:extLst>
          </p:cNvPr>
          <p:cNvPicPr>
            <a:picLocks noChangeAspect="1"/>
          </p:cNvPicPr>
          <p:nvPr/>
        </p:nvPicPr>
        <p:blipFill rotWithShape="1">
          <a:blip r:embed="rId9">
            <a:extLst>
              <a:ext uri="{28A0092B-C50C-407E-A947-70E740481C1C}">
                <a14:useLocalDpi xmlns:a14="http://schemas.microsoft.com/office/drawing/2010/main" val="0"/>
              </a:ext>
            </a:extLst>
          </a:blip>
          <a:srcRect l="31986" t="37176" r="32171" b="45052"/>
          <a:stretch/>
        </p:blipFill>
        <p:spPr>
          <a:xfrm>
            <a:off x="6514555" y="3800869"/>
            <a:ext cx="3853964" cy="1090403"/>
          </a:xfrm>
          <a:prstGeom prst="rect">
            <a:avLst/>
          </a:prstGeom>
        </p:spPr>
      </p:pic>
      <p:pic>
        <p:nvPicPr>
          <p:cNvPr id="7" name="Picture 6" descr="A close-up of a minus&#10;&#10;Description automatically generated">
            <a:extLst>
              <a:ext uri="{FF2B5EF4-FFF2-40B4-BE49-F238E27FC236}">
                <a16:creationId xmlns:a16="http://schemas.microsoft.com/office/drawing/2014/main" id="{B880F11E-D6AF-2743-E601-5785CAB89B02}"/>
              </a:ext>
            </a:extLst>
          </p:cNvPr>
          <p:cNvPicPr>
            <a:picLocks noChangeAspect="1"/>
          </p:cNvPicPr>
          <p:nvPr/>
        </p:nvPicPr>
        <p:blipFill rotWithShape="1">
          <a:blip r:embed="rId10">
            <a:extLst>
              <a:ext uri="{28A0092B-C50C-407E-A947-70E740481C1C}">
                <a14:useLocalDpi xmlns:a14="http://schemas.microsoft.com/office/drawing/2010/main" val="0"/>
              </a:ext>
            </a:extLst>
          </a:blip>
          <a:srcRect l="31541" t="43671" r="31918" b="38655"/>
          <a:stretch/>
        </p:blipFill>
        <p:spPr>
          <a:xfrm>
            <a:off x="6514555" y="2293278"/>
            <a:ext cx="3853964" cy="1051081"/>
          </a:xfrm>
          <a:prstGeom prst="rect">
            <a:avLst/>
          </a:prstGeom>
        </p:spPr>
      </p:pic>
      <p:pic>
        <p:nvPicPr>
          <p:cNvPr id="8" name="Picture 7" descr="A dragonfly on a letter d&#10;&#10;Description automatically generated">
            <a:extLst>
              <a:ext uri="{FF2B5EF4-FFF2-40B4-BE49-F238E27FC236}">
                <a16:creationId xmlns:a16="http://schemas.microsoft.com/office/drawing/2014/main" id="{DB89D4BA-1A04-9FBC-F441-2936F2692F7C}"/>
              </a:ext>
            </a:extLst>
          </p:cNvPr>
          <p:cNvPicPr>
            <a:picLocks noChangeAspect="1"/>
          </p:cNvPicPr>
          <p:nvPr/>
        </p:nvPicPr>
        <p:blipFill rotWithShape="1">
          <a:blip r:embed="rId11" cstate="hqprint">
            <a:extLst>
              <a:ext uri="{28A0092B-C50C-407E-A947-70E740481C1C}">
                <a14:useLocalDpi xmlns:a14="http://schemas.microsoft.com/office/drawing/2010/main" val="0"/>
              </a:ext>
            </a:extLst>
          </a:blip>
          <a:srcRect l="27843" t="9188" r="28253" b="9188"/>
          <a:stretch/>
        </p:blipFill>
        <p:spPr>
          <a:xfrm>
            <a:off x="6364462" y="3486465"/>
            <a:ext cx="1117731" cy="1262701"/>
          </a:xfrm>
          <a:prstGeom prst="rect">
            <a:avLst/>
          </a:prstGeom>
        </p:spPr>
      </p:pic>
      <p:pic>
        <p:nvPicPr>
          <p:cNvPr id="9" name="Picture 8" descr="A cartoon cow with a green letter&#10;&#10;Description automatically generated">
            <a:extLst>
              <a:ext uri="{FF2B5EF4-FFF2-40B4-BE49-F238E27FC236}">
                <a16:creationId xmlns:a16="http://schemas.microsoft.com/office/drawing/2014/main" id="{ABED0292-D1F2-4F57-39C6-F77DBADAF284}"/>
              </a:ext>
            </a:extLst>
          </p:cNvPr>
          <p:cNvPicPr>
            <a:picLocks noChangeAspect="1"/>
          </p:cNvPicPr>
          <p:nvPr/>
        </p:nvPicPr>
        <p:blipFill rotWithShape="1">
          <a:blip r:embed="rId12" cstate="hqprint">
            <a:extLst>
              <a:ext uri="{28A0092B-C50C-407E-A947-70E740481C1C}">
                <a14:useLocalDpi xmlns:a14="http://schemas.microsoft.com/office/drawing/2010/main" val="0"/>
              </a:ext>
            </a:extLst>
          </a:blip>
          <a:srcRect l="30415" t="9540" r="30658" b="10271"/>
          <a:stretch/>
        </p:blipFill>
        <p:spPr>
          <a:xfrm>
            <a:off x="1080350" y="3579138"/>
            <a:ext cx="1119490" cy="1262701"/>
          </a:xfrm>
          <a:prstGeom prst="rect">
            <a:avLst/>
          </a:prstGeom>
        </p:spPr>
      </p:pic>
      <p:pic>
        <p:nvPicPr>
          <p:cNvPr id="10" name="Picture 9" descr="A bug on a letter&#10;&#10;Description automatically generated">
            <a:extLst>
              <a:ext uri="{FF2B5EF4-FFF2-40B4-BE49-F238E27FC236}">
                <a16:creationId xmlns:a16="http://schemas.microsoft.com/office/drawing/2014/main" id="{404E6FE9-20D6-0E8D-035A-E4582BDC43E7}"/>
              </a:ext>
            </a:extLst>
          </p:cNvPr>
          <p:cNvPicPr>
            <a:picLocks noChangeAspect="1"/>
          </p:cNvPicPr>
          <p:nvPr/>
        </p:nvPicPr>
        <p:blipFill rotWithShape="1">
          <a:blip r:embed="rId13" cstate="hqprint">
            <a:extLst>
              <a:ext uri="{28A0092B-C50C-407E-A947-70E740481C1C}">
                <a14:useLocalDpi xmlns:a14="http://schemas.microsoft.com/office/drawing/2010/main" val="0"/>
              </a:ext>
            </a:extLst>
          </a:blip>
          <a:srcRect l="41293" t="29200" r="35823" b="20796"/>
          <a:stretch/>
        </p:blipFill>
        <p:spPr>
          <a:xfrm>
            <a:off x="6363259" y="2188440"/>
            <a:ext cx="990217" cy="1217165"/>
          </a:xfrm>
          <a:prstGeom prst="rect">
            <a:avLst/>
          </a:prstGeom>
        </p:spPr>
      </p:pic>
      <p:pic>
        <p:nvPicPr>
          <p:cNvPr id="11" name="Picture 10" descr="A yellow letter with a worm in it&#10;&#10;Description automatically generated">
            <a:extLst>
              <a:ext uri="{FF2B5EF4-FFF2-40B4-BE49-F238E27FC236}">
                <a16:creationId xmlns:a16="http://schemas.microsoft.com/office/drawing/2014/main" id="{0C1B5447-79DE-7833-80E7-0D82FF3C37B8}"/>
              </a:ext>
            </a:extLst>
          </p:cNvPr>
          <p:cNvPicPr>
            <a:picLocks noChangeAspect="1"/>
          </p:cNvPicPr>
          <p:nvPr/>
        </p:nvPicPr>
        <p:blipFill rotWithShape="1">
          <a:blip r:embed="rId14">
            <a:extLst>
              <a:ext uri="{28A0092B-C50C-407E-A947-70E740481C1C}">
                <a14:useLocalDpi xmlns:a14="http://schemas.microsoft.com/office/drawing/2010/main" val="0"/>
              </a:ext>
            </a:extLst>
          </a:blip>
          <a:srcRect l="43910" t="35605" r="43982" b="41279"/>
          <a:stretch/>
        </p:blipFill>
        <p:spPr>
          <a:xfrm>
            <a:off x="1161447" y="2129292"/>
            <a:ext cx="990217" cy="1217165"/>
          </a:xfrm>
          <a:prstGeom prst="rect">
            <a:avLst/>
          </a:prstGeom>
        </p:spPr>
      </p:pic>
      <p:sp>
        <p:nvSpPr>
          <p:cNvPr id="21" name="Rectangle: Rounded Corners 20">
            <a:extLst>
              <a:ext uri="{FF2B5EF4-FFF2-40B4-BE49-F238E27FC236}">
                <a16:creationId xmlns:a16="http://schemas.microsoft.com/office/drawing/2014/main" id="{31545F4A-3761-862C-1363-B1AB1B4201A8}"/>
              </a:ext>
            </a:extLst>
          </p:cNvPr>
          <p:cNvSpPr>
            <a:spLocks/>
          </p:cNvSpPr>
          <p:nvPr/>
        </p:nvSpPr>
        <p:spPr>
          <a:xfrm>
            <a:off x="158212" y="162564"/>
            <a:ext cx="11875575" cy="1893881"/>
          </a:xfrm>
          <a:prstGeom prst="roundRect">
            <a:avLst/>
          </a:prstGeom>
          <a:solidFill>
            <a:schemeClr val="bg1">
              <a:alpha val="95000"/>
            </a:schemeClr>
          </a:solidFill>
          <a:ln w="38100">
            <a:solidFill>
              <a:schemeClr val="tx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TextBox 19">
            <a:extLst>
              <a:ext uri="{FF2B5EF4-FFF2-40B4-BE49-F238E27FC236}">
                <a16:creationId xmlns:a16="http://schemas.microsoft.com/office/drawing/2014/main" id="{E0BA8ACF-39C0-E722-FB73-C86D16259963}"/>
              </a:ext>
            </a:extLst>
          </p:cNvPr>
          <p:cNvSpPr txBox="1"/>
          <p:nvPr/>
        </p:nvSpPr>
        <p:spPr>
          <a:xfrm>
            <a:off x="1841134" y="204390"/>
            <a:ext cx="9828896" cy="1815882"/>
          </a:xfrm>
          <a:prstGeom prst="rect">
            <a:avLst/>
          </a:prstGeom>
          <a:noFill/>
        </p:spPr>
        <p:txBody>
          <a:bodyPr wrap="square" rtlCol="0">
            <a:spAutoFit/>
          </a:bodyPr>
          <a:lstStyle/>
          <a:p>
            <a:pPr lvl="0">
              <a:defRPr/>
            </a:pPr>
            <a:r>
              <a:rPr lang="vi-VN" sz="2800" b="1" dirty="0">
                <a:blipFill dpi="0" rotWithShape="1">
                  <a:blip r:embed="rId15">
                    <a:extLst>
                      <a:ext uri="{28A0092B-C50C-407E-A947-70E740481C1C}">
                        <a14:useLocalDpi xmlns:a14="http://schemas.microsoft.com/office/drawing/2010/main" val="0"/>
                      </a:ext>
                    </a:extLst>
                  </a:blip>
                  <a:srcRect/>
                  <a:stretch>
                    <a:fillRect/>
                  </a:stretch>
                </a:blipFill>
                <a:latin typeface="Calibri" panose="020F0502020204030204"/>
              </a:rPr>
              <a:t>Trong một hồ nuôi cá của bác Tư, lần thứ nhất bác thả xuống hồ 10 800 con cá ba sa, lần thứ hai bác thả nhiều hơn lần thứ nhất 950 con cá ba sa. Hỏi cả hai lần bác tư đã thả xuống hồ bao nhiêu con cá ba sa?</a:t>
            </a:r>
            <a:endParaRPr kumimoji="0" lang="en-US" sz="2800" b="1" i="0" u="none" strike="noStrike" kern="1200" cap="none" spc="0" normalizeH="0" baseline="0" noProof="0" dirty="0">
              <a:ln>
                <a:noFill/>
              </a:ln>
              <a:blipFill dpi="0" rotWithShape="1">
                <a:blip r:embed="rId15">
                  <a:extLst>
                    <a:ext uri="{28A0092B-C50C-407E-A947-70E740481C1C}">
                      <a14:useLocalDpi xmlns:a14="http://schemas.microsoft.com/office/drawing/2010/main" val="0"/>
                    </a:ext>
                  </a:extLst>
                </a:blip>
                <a:srcRect/>
                <a:stretch>
                  <a:fillRect/>
                </a:stretch>
              </a:blipFill>
              <a:effectLst/>
              <a:uLnTx/>
              <a:uFillTx/>
              <a:latin typeface="Calibri" panose="020F0502020204030204"/>
            </a:endParaRPr>
          </a:p>
        </p:txBody>
      </p:sp>
      <p:sp>
        <p:nvSpPr>
          <p:cNvPr id="6" name="TextBox 5">
            <a:extLst>
              <a:ext uri="{FF2B5EF4-FFF2-40B4-BE49-F238E27FC236}">
                <a16:creationId xmlns:a16="http://schemas.microsoft.com/office/drawing/2014/main" id="{BBA62936-9DF0-138F-0AC5-867F2B16711E}"/>
              </a:ext>
            </a:extLst>
          </p:cNvPr>
          <p:cNvSpPr txBox="1"/>
          <p:nvPr/>
        </p:nvSpPr>
        <p:spPr>
          <a:xfrm>
            <a:off x="214314" y="204706"/>
            <a:ext cx="1614486"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sng" strike="noStrike" kern="1200" cap="none" spc="0" normalizeH="0" baseline="0" noProof="0" dirty="0" err="1">
                <a:ln>
                  <a:noFill/>
                </a:ln>
                <a:blipFill dpi="0" rotWithShape="1">
                  <a:blip r:embed="rId15">
                    <a:extLst>
                      <a:ext uri="{28A0092B-C50C-407E-A947-70E740481C1C}">
                        <a14:useLocalDpi xmlns:a14="http://schemas.microsoft.com/office/drawing/2010/main" val="0"/>
                      </a:ext>
                    </a:extLst>
                  </a:blip>
                  <a:srcRect/>
                  <a:stretch>
                    <a:fillRect/>
                  </a:stretch>
                </a:blipFill>
                <a:effectLst/>
                <a:uLnTx/>
                <a:uFillTx/>
                <a:latin typeface="Calibri" panose="020F0502020204030204"/>
                <a:ea typeface="+mn-ea"/>
                <a:cs typeface="+mn-cs"/>
              </a:rPr>
              <a:t>Câu</a:t>
            </a:r>
            <a:r>
              <a:rPr kumimoji="0" lang="en-US" sz="3800" b="1" i="0" u="sng" strike="noStrike" kern="1200" cap="none" spc="0" normalizeH="0" baseline="0" noProof="0" dirty="0">
                <a:ln>
                  <a:noFill/>
                </a:ln>
                <a:blipFill dpi="0" rotWithShape="1">
                  <a:blip r:embed="rId15">
                    <a:extLst>
                      <a:ext uri="{28A0092B-C50C-407E-A947-70E740481C1C}">
                        <a14:useLocalDpi xmlns:a14="http://schemas.microsoft.com/office/drawing/2010/main" val="0"/>
                      </a:ext>
                    </a:extLst>
                  </a:blip>
                  <a:srcRect/>
                  <a:stretch>
                    <a:fillRect/>
                  </a:stretch>
                </a:blipFill>
                <a:effectLst/>
                <a:uLnTx/>
                <a:uFillTx/>
                <a:latin typeface="Calibri" panose="020F0502020204030204"/>
                <a:ea typeface="+mn-ea"/>
                <a:cs typeface="+mn-cs"/>
              </a:rPr>
              <a:t> 2: </a:t>
            </a:r>
          </a:p>
        </p:txBody>
      </p:sp>
      <p:sp>
        <p:nvSpPr>
          <p:cNvPr id="17" name="TextBox 16">
            <a:extLst>
              <a:ext uri="{FF2B5EF4-FFF2-40B4-BE49-F238E27FC236}">
                <a16:creationId xmlns:a16="http://schemas.microsoft.com/office/drawing/2014/main" id="{852B234B-2A8B-56A4-A78D-8CC9E0ADBD59}"/>
              </a:ext>
            </a:extLst>
          </p:cNvPr>
          <p:cNvSpPr txBox="1"/>
          <p:nvPr/>
        </p:nvSpPr>
        <p:spPr>
          <a:xfrm>
            <a:off x="7994136" y="2492272"/>
            <a:ext cx="2710651"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panose="020F0502020204030204"/>
                <a:ea typeface="+mn-ea"/>
                <a:cs typeface="+mn-cs"/>
              </a:rPr>
              <a:t>20 550</a:t>
            </a:r>
          </a:p>
        </p:txBody>
      </p:sp>
      <p:sp>
        <p:nvSpPr>
          <p:cNvPr id="19" name="TextBox 18">
            <a:extLst>
              <a:ext uri="{FF2B5EF4-FFF2-40B4-BE49-F238E27FC236}">
                <a16:creationId xmlns:a16="http://schemas.microsoft.com/office/drawing/2014/main" id="{595E40E1-A52C-6FAD-9821-6FF423F0963F}"/>
              </a:ext>
            </a:extLst>
          </p:cNvPr>
          <p:cNvSpPr txBox="1"/>
          <p:nvPr/>
        </p:nvSpPr>
        <p:spPr>
          <a:xfrm>
            <a:off x="2253168" y="2449341"/>
            <a:ext cx="2710651"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panose="020F0502020204030204"/>
                <a:ea typeface="+mn-ea"/>
                <a:cs typeface="+mn-cs"/>
              </a:rPr>
              <a:t>21 550</a:t>
            </a:r>
          </a:p>
        </p:txBody>
      </p:sp>
      <p:sp>
        <p:nvSpPr>
          <p:cNvPr id="23" name="TextBox 22">
            <a:extLst>
              <a:ext uri="{FF2B5EF4-FFF2-40B4-BE49-F238E27FC236}">
                <a16:creationId xmlns:a16="http://schemas.microsoft.com/office/drawing/2014/main" id="{C2A0B9FA-8AEF-2E72-A204-13A0EF46754B}"/>
              </a:ext>
            </a:extLst>
          </p:cNvPr>
          <p:cNvSpPr txBox="1"/>
          <p:nvPr/>
        </p:nvSpPr>
        <p:spPr>
          <a:xfrm>
            <a:off x="2349933" y="3846688"/>
            <a:ext cx="3069739"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panose="020F0502020204030204"/>
                <a:ea typeface="+mn-ea"/>
                <a:cs typeface="+mn-cs"/>
              </a:rPr>
              <a:t>22 550</a:t>
            </a:r>
          </a:p>
        </p:txBody>
      </p:sp>
      <p:sp>
        <p:nvSpPr>
          <p:cNvPr id="24" name="TextBox 23">
            <a:extLst>
              <a:ext uri="{FF2B5EF4-FFF2-40B4-BE49-F238E27FC236}">
                <a16:creationId xmlns:a16="http://schemas.microsoft.com/office/drawing/2014/main" id="{8F09F984-852C-A573-40B7-2AB96AB5D7C2}"/>
              </a:ext>
            </a:extLst>
          </p:cNvPr>
          <p:cNvSpPr txBox="1"/>
          <p:nvPr/>
        </p:nvSpPr>
        <p:spPr>
          <a:xfrm>
            <a:off x="7786697" y="3956048"/>
            <a:ext cx="2710651"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Calibri" panose="020F0502020204030204"/>
                <a:ea typeface="+mn-ea"/>
                <a:cs typeface="+mn-cs"/>
              </a:rPr>
              <a:t>32 550</a:t>
            </a:r>
          </a:p>
        </p:txBody>
      </p:sp>
      <p:grpSp>
        <p:nvGrpSpPr>
          <p:cNvPr id="31" name="Group 30">
            <a:extLst>
              <a:ext uri="{FF2B5EF4-FFF2-40B4-BE49-F238E27FC236}">
                <a16:creationId xmlns:a16="http://schemas.microsoft.com/office/drawing/2014/main" id="{D4B892FA-9BB6-9D3C-2D10-6CDF341C7D82}"/>
              </a:ext>
            </a:extLst>
          </p:cNvPr>
          <p:cNvGrpSpPr/>
          <p:nvPr/>
        </p:nvGrpSpPr>
        <p:grpSpPr>
          <a:xfrm>
            <a:off x="6094604" y="5059262"/>
            <a:ext cx="3212515" cy="1999694"/>
            <a:chOff x="6094604" y="5095139"/>
            <a:chExt cx="3212515" cy="1999694"/>
          </a:xfrm>
        </p:grpSpPr>
        <p:pic>
          <p:nvPicPr>
            <p:cNvPr id="28" name="Picture 27" descr="A blue water splashing on a black background&#10;&#10;Description automatically generated">
              <a:extLst>
                <a:ext uri="{FF2B5EF4-FFF2-40B4-BE49-F238E27FC236}">
                  <a16:creationId xmlns:a16="http://schemas.microsoft.com/office/drawing/2014/main" id="{C390FD90-F648-9311-3AA6-77758CDEE85F}"/>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a:off x="6420969" y="5402556"/>
              <a:ext cx="2886150" cy="1692277"/>
            </a:xfrm>
            <a:prstGeom prst="rect">
              <a:avLst/>
            </a:prstGeom>
          </p:spPr>
        </p:pic>
        <p:pic>
          <p:nvPicPr>
            <p:cNvPr id="30" name="Picture 29" descr="A blue water splashing on a black background&#10;&#10;Description automatically generated">
              <a:extLst>
                <a:ext uri="{FF2B5EF4-FFF2-40B4-BE49-F238E27FC236}">
                  <a16:creationId xmlns:a16="http://schemas.microsoft.com/office/drawing/2014/main" id="{39E53A07-E268-DDB7-F4A4-DC3BFACC4B08}"/>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a:off x="6094604" y="5095139"/>
              <a:ext cx="2886150" cy="1692277"/>
            </a:xfrm>
            <a:prstGeom prst="rect">
              <a:avLst/>
            </a:prstGeom>
          </p:spPr>
        </p:pic>
      </p:grpSp>
      <p:grpSp>
        <p:nvGrpSpPr>
          <p:cNvPr id="33" name="Group 32">
            <a:extLst>
              <a:ext uri="{FF2B5EF4-FFF2-40B4-BE49-F238E27FC236}">
                <a16:creationId xmlns:a16="http://schemas.microsoft.com/office/drawing/2014/main" id="{30EC5B27-6360-F4E1-6A83-E0C52B4523A5}"/>
              </a:ext>
            </a:extLst>
          </p:cNvPr>
          <p:cNvGrpSpPr/>
          <p:nvPr/>
        </p:nvGrpSpPr>
        <p:grpSpPr>
          <a:xfrm>
            <a:off x="3308143" y="4801508"/>
            <a:ext cx="3056319" cy="2020615"/>
            <a:chOff x="3308143" y="4837385"/>
            <a:chExt cx="3056319" cy="2020615"/>
          </a:xfrm>
        </p:grpSpPr>
        <p:pic>
          <p:nvPicPr>
            <p:cNvPr id="29" name="Picture 28" descr="A blue water splashing on a black background&#10;&#10;Description automatically generated">
              <a:extLst>
                <a:ext uri="{FF2B5EF4-FFF2-40B4-BE49-F238E27FC236}">
                  <a16:creationId xmlns:a16="http://schemas.microsoft.com/office/drawing/2014/main" id="{EBD19404-5810-2868-2686-B63003E80228}"/>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flipH="1">
              <a:off x="3308143" y="4837385"/>
              <a:ext cx="2656869" cy="1692277"/>
            </a:xfrm>
            <a:prstGeom prst="rect">
              <a:avLst/>
            </a:prstGeom>
          </p:spPr>
        </p:pic>
        <p:pic>
          <p:nvPicPr>
            <p:cNvPr id="32" name="Picture 31" descr="A blue water splashing on a black background&#10;&#10;Description automatically generated">
              <a:extLst>
                <a:ext uri="{FF2B5EF4-FFF2-40B4-BE49-F238E27FC236}">
                  <a16:creationId xmlns:a16="http://schemas.microsoft.com/office/drawing/2014/main" id="{186CABCB-A62D-86E9-49AB-160F3404FB8C}"/>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flipH="1">
              <a:off x="3707593" y="5165723"/>
              <a:ext cx="2656869" cy="1692277"/>
            </a:xfrm>
            <a:prstGeom prst="rect">
              <a:avLst/>
            </a:prstGeom>
          </p:spPr>
        </p:pic>
      </p:grpSp>
      <p:pic>
        <p:nvPicPr>
          <p:cNvPr id="35" name="Picture 34" descr="A cartoon pig in green shirt and green shirt&#10;&#10;Description automatically generated">
            <a:extLst>
              <a:ext uri="{FF2B5EF4-FFF2-40B4-BE49-F238E27FC236}">
                <a16:creationId xmlns:a16="http://schemas.microsoft.com/office/drawing/2014/main" id="{BB2A5DB7-30AB-3FBD-F3AC-9D37C5AE1EE6}"/>
              </a:ext>
            </a:extLst>
          </p:cNvPr>
          <p:cNvPicPr>
            <a:picLocks noChangeAspect="1"/>
          </p:cNvPicPr>
          <p:nvPr/>
        </p:nvPicPr>
        <p:blipFill rotWithShape="1">
          <a:blip r:embed="rId17">
            <a:extLst>
              <a:ext uri="{28A0092B-C50C-407E-A947-70E740481C1C}">
                <a14:useLocalDpi xmlns:a14="http://schemas.microsoft.com/office/drawing/2010/main" val="0"/>
              </a:ext>
            </a:extLst>
          </a:blip>
          <a:srcRect l="38983" t="18944" r="41652" b="37829"/>
          <a:stretch/>
        </p:blipFill>
        <p:spPr>
          <a:xfrm>
            <a:off x="5569194" y="3818012"/>
            <a:ext cx="1771287" cy="2223954"/>
          </a:xfrm>
          <a:prstGeom prst="rect">
            <a:avLst/>
          </a:prstGeom>
        </p:spPr>
      </p:pic>
      <p:pic>
        <p:nvPicPr>
          <p:cNvPr id="18" name="Picture 17" descr="A cartoon pig in a green shirt and green shirt&#10;&#10;Description automatically generated">
            <a:extLst>
              <a:ext uri="{FF2B5EF4-FFF2-40B4-BE49-F238E27FC236}">
                <a16:creationId xmlns:a16="http://schemas.microsoft.com/office/drawing/2014/main" id="{6818709D-75F7-9DE5-0169-E3FED45996C1}"/>
              </a:ext>
            </a:extLst>
          </p:cNvPr>
          <p:cNvPicPr>
            <a:picLocks noChangeAspect="1"/>
          </p:cNvPicPr>
          <p:nvPr/>
        </p:nvPicPr>
        <p:blipFill rotWithShape="1">
          <a:blip r:embed="rId18">
            <a:extLst>
              <a:ext uri="{28A0092B-C50C-407E-A947-70E740481C1C}">
                <a14:useLocalDpi xmlns:a14="http://schemas.microsoft.com/office/drawing/2010/main" val="0"/>
              </a:ext>
            </a:extLst>
          </a:blip>
          <a:srcRect l="40204" t="25520" r="44233" b="33396"/>
          <a:stretch/>
        </p:blipFill>
        <p:spPr>
          <a:xfrm>
            <a:off x="10285830" y="3486465"/>
            <a:ext cx="1425058" cy="2116061"/>
          </a:xfrm>
          <a:prstGeom prst="rect">
            <a:avLst/>
          </a:prstGeom>
        </p:spPr>
      </p:pic>
      <p:pic>
        <p:nvPicPr>
          <p:cNvPr id="12" name="Picture 11" descr="A cartoon pig in a green shirt and green shirt&#10;&#10;Description automatically generated">
            <a:extLst>
              <a:ext uri="{FF2B5EF4-FFF2-40B4-BE49-F238E27FC236}">
                <a16:creationId xmlns:a16="http://schemas.microsoft.com/office/drawing/2014/main" id="{6B356207-6723-1B04-7ACD-F50922F27843}"/>
              </a:ext>
            </a:extLst>
          </p:cNvPr>
          <p:cNvPicPr>
            <a:picLocks noChangeAspect="1"/>
          </p:cNvPicPr>
          <p:nvPr/>
        </p:nvPicPr>
        <p:blipFill rotWithShape="1">
          <a:blip r:embed="rId18">
            <a:extLst>
              <a:ext uri="{28A0092B-C50C-407E-A947-70E740481C1C}">
                <a14:useLocalDpi xmlns:a14="http://schemas.microsoft.com/office/drawing/2010/main" val="0"/>
              </a:ext>
            </a:extLst>
          </a:blip>
          <a:srcRect l="40204" t="25520" r="44233" b="33396"/>
          <a:stretch/>
        </p:blipFill>
        <p:spPr>
          <a:xfrm>
            <a:off x="10322629" y="3486465"/>
            <a:ext cx="1425058" cy="2116061"/>
          </a:xfrm>
          <a:prstGeom prst="rect">
            <a:avLst/>
          </a:prstGeom>
        </p:spPr>
      </p:pic>
      <p:grpSp>
        <p:nvGrpSpPr>
          <p:cNvPr id="14" name="Group 13">
            <a:extLst>
              <a:ext uri="{FF2B5EF4-FFF2-40B4-BE49-F238E27FC236}">
                <a16:creationId xmlns:a16="http://schemas.microsoft.com/office/drawing/2014/main" id="{CE7BE157-01E7-88A1-CE9C-D06705353269}"/>
              </a:ext>
            </a:extLst>
          </p:cNvPr>
          <p:cNvGrpSpPr/>
          <p:nvPr/>
        </p:nvGrpSpPr>
        <p:grpSpPr>
          <a:xfrm>
            <a:off x="6136947" y="5043936"/>
            <a:ext cx="3212515" cy="1999694"/>
            <a:chOff x="6094604" y="5095139"/>
            <a:chExt cx="3212515" cy="1999694"/>
          </a:xfrm>
        </p:grpSpPr>
        <p:pic>
          <p:nvPicPr>
            <p:cNvPr id="15" name="Picture 14" descr="A blue water splashing on a black background&#10;&#10;Description automatically generated">
              <a:extLst>
                <a:ext uri="{FF2B5EF4-FFF2-40B4-BE49-F238E27FC236}">
                  <a16:creationId xmlns:a16="http://schemas.microsoft.com/office/drawing/2014/main" id="{FC98CF64-A228-027F-2D03-E4E8658768D7}"/>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a:off x="6420969" y="5402556"/>
              <a:ext cx="2886150" cy="1692277"/>
            </a:xfrm>
            <a:prstGeom prst="rect">
              <a:avLst/>
            </a:prstGeom>
          </p:spPr>
        </p:pic>
        <p:pic>
          <p:nvPicPr>
            <p:cNvPr id="25" name="Picture 24" descr="A blue water splashing on a black background&#10;&#10;Description automatically generated">
              <a:extLst>
                <a:ext uri="{FF2B5EF4-FFF2-40B4-BE49-F238E27FC236}">
                  <a16:creationId xmlns:a16="http://schemas.microsoft.com/office/drawing/2014/main" id="{1C5C9205-6844-E048-6A20-78C87053CEBA}"/>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a:off x="6094604" y="5095139"/>
              <a:ext cx="2886150" cy="1692277"/>
            </a:xfrm>
            <a:prstGeom prst="rect">
              <a:avLst/>
            </a:prstGeom>
          </p:spPr>
        </p:pic>
      </p:grpSp>
      <p:grpSp>
        <p:nvGrpSpPr>
          <p:cNvPr id="26" name="Group 25">
            <a:extLst>
              <a:ext uri="{FF2B5EF4-FFF2-40B4-BE49-F238E27FC236}">
                <a16:creationId xmlns:a16="http://schemas.microsoft.com/office/drawing/2014/main" id="{888FE55A-DC60-BB3D-C446-66F57F13D8F6}"/>
              </a:ext>
            </a:extLst>
          </p:cNvPr>
          <p:cNvGrpSpPr/>
          <p:nvPr/>
        </p:nvGrpSpPr>
        <p:grpSpPr>
          <a:xfrm>
            <a:off x="3303711" y="4785968"/>
            <a:ext cx="3056319" cy="2020615"/>
            <a:chOff x="3308143" y="4837385"/>
            <a:chExt cx="3056319" cy="2020615"/>
          </a:xfrm>
        </p:grpSpPr>
        <p:pic>
          <p:nvPicPr>
            <p:cNvPr id="27" name="Picture 26" descr="A blue water splashing on a black background&#10;&#10;Description automatically generated">
              <a:extLst>
                <a:ext uri="{FF2B5EF4-FFF2-40B4-BE49-F238E27FC236}">
                  <a16:creationId xmlns:a16="http://schemas.microsoft.com/office/drawing/2014/main" id="{8650813C-4319-DB3C-0AE3-0641809CCA23}"/>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flipH="1">
              <a:off x="3308143" y="4837385"/>
              <a:ext cx="2656869" cy="1692277"/>
            </a:xfrm>
            <a:prstGeom prst="rect">
              <a:avLst/>
            </a:prstGeom>
          </p:spPr>
        </p:pic>
        <p:pic>
          <p:nvPicPr>
            <p:cNvPr id="34" name="Picture 33" descr="A blue water splashing on a black background&#10;&#10;Description automatically generated">
              <a:extLst>
                <a:ext uri="{FF2B5EF4-FFF2-40B4-BE49-F238E27FC236}">
                  <a16:creationId xmlns:a16="http://schemas.microsoft.com/office/drawing/2014/main" id="{418E8F06-5810-A8EA-3897-A5392C7FFEA7}"/>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flipH="1">
              <a:off x="3707593" y="5165723"/>
              <a:ext cx="2656869" cy="1692277"/>
            </a:xfrm>
            <a:prstGeom prst="rect">
              <a:avLst/>
            </a:prstGeom>
          </p:spPr>
        </p:pic>
      </p:grpSp>
      <p:pic>
        <p:nvPicPr>
          <p:cNvPr id="13" name="Picture 12" descr="A cartoon pig in green shirt and green shirt&#10;&#10;Description automatically generated">
            <a:extLst>
              <a:ext uri="{FF2B5EF4-FFF2-40B4-BE49-F238E27FC236}">
                <a16:creationId xmlns:a16="http://schemas.microsoft.com/office/drawing/2014/main" id="{A4790285-5664-EFB7-A32C-3FC3A327252C}"/>
              </a:ext>
            </a:extLst>
          </p:cNvPr>
          <p:cNvPicPr>
            <a:picLocks noChangeAspect="1"/>
          </p:cNvPicPr>
          <p:nvPr/>
        </p:nvPicPr>
        <p:blipFill rotWithShape="1">
          <a:blip r:embed="rId17">
            <a:extLst>
              <a:ext uri="{28A0092B-C50C-407E-A947-70E740481C1C}">
                <a14:useLocalDpi xmlns:a14="http://schemas.microsoft.com/office/drawing/2010/main" val="0"/>
              </a:ext>
            </a:extLst>
          </a:blip>
          <a:srcRect l="38983" t="18944" r="41652" b="37829"/>
          <a:stretch/>
        </p:blipFill>
        <p:spPr>
          <a:xfrm>
            <a:off x="5563871" y="3789143"/>
            <a:ext cx="1771287" cy="2223954"/>
          </a:xfrm>
          <a:prstGeom prst="rect">
            <a:avLst/>
          </a:prstGeom>
        </p:spPr>
      </p:pic>
      <p:pic>
        <p:nvPicPr>
          <p:cNvPr id="36" name="Picture 35" descr="A cartoon pig in a green shirt and green shirt&#10;&#10;Description automatically generated">
            <a:extLst>
              <a:ext uri="{FF2B5EF4-FFF2-40B4-BE49-F238E27FC236}">
                <a16:creationId xmlns:a16="http://schemas.microsoft.com/office/drawing/2014/main" id="{077B107E-4504-DEE3-893D-B25919121963}"/>
              </a:ext>
            </a:extLst>
          </p:cNvPr>
          <p:cNvPicPr>
            <a:picLocks noChangeAspect="1"/>
          </p:cNvPicPr>
          <p:nvPr/>
        </p:nvPicPr>
        <p:blipFill rotWithShape="1">
          <a:blip r:embed="rId18">
            <a:extLst>
              <a:ext uri="{28A0092B-C50C-407E-A947-70E740481C1C}">
                <a14:useLocalDpi xmlns:a14="http://schemas.microsoft.com/office/drawing/2010/main" val="0"/>
              </a:ext>
            </a:extLst>
          </a:blip>
          <a:srcRect l="40204" t="25520" r="44233" b="33396"/>
          <a:stretch/>
        </p:blipFill>
        <p:spPr>
          <a:xfrm>
            <a:off x="10314793" y="3463550"/>
            <a:ext cx="1425058" cy="2116061"/>
          </a:xfrm>
          <a:prstGeom prst="rect">
            <a:avLst/>
          </a:prstGeom>
        </p:spPr>
      </p:pic>
      <p:grpSp>
        <p:nvGrpSpPr>
          <p:cNvPr id="38" name="Group 37">
            <a:extLst>
              <a:ext uri="{FF2B5EF4-FFF2-40B4-BE49-F238E27FC236}">
                <a16:creationId xmlns:a16="http://schemas.microsoft.com/office/drawing/2014/main" id="{E4B75ECD-06F7-7CF0-7ADE-11821B3DE514}"/>
              </a:ext>
            </a:extLst>
          </p:cNvPr>
          <p:cNvGrpSpPr/>
          <p:nvPr/>
        </p:nvGrpSpPr>
        <p:grpSpPr>
          <a:xfrm>
            <a:off x="6154687" y="5051844"/>
            <a:ext cx="3212515" cy="1999694"/>
            <a:chOff x="6094604" y="5095139"/>
            <a:chExt cx="3212515" cy="1999694"/>
          </a:xfrm>
        </p:grpSpPr>
        <p:pic>
          <p:nvPicPr>
            <p:cNvPr id="39" name="Picture 38" descr="A blue water splashing on a black background&#10;&#10;Description automatically generated">
              <a:extLst>
                <a:ext uri="{FF2B5EF4-FFF2-40B4-BE49-F238E27FC236}">
                  <a16:creationId xmlns:a16="http://schemas.microsoft.com/office/drawing/2014/main" id="{2AD1F6CD-2862-02EF-17D9-81FF08FD77EE}"/>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a:off x="6420969" y="5402556"/>
              <a:ext cx="2886150" cy="1692277"/>
            </a:xfrm>
            <a:prstGeom prst="rect">
              <a:avLst/>
            </a:prstGeom>
          </p:spPr>
        </p:pic>
        <p:pic>
          <p:nvPicPr>
            <p:cNvPr id="40" name="Picture 39" descr="A blue water splashing on a black background&#10;&#10;Description automatically generated">
              <a:extLst>
                <a:ext uri="{FF2B5EF4-FFF2-40B4-BE49-F238E27FC236}">
                  <a16:creationId xmlns:a16="http://schemas.microsoft.com/office/drawing/2014/main" id="{EEA9D6D1-6D61-3B80-77BB-68AA10142919}"/>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a:off x="6094604" y="5095139"/>
              <a:ext cx="2886150" cy="1692277"/>
            </a:xfrm>
            <a:prstGeom prst="rect">
              <a:avLst/>
            </a:prstGeom>
          </p:spPr>
        </p:pic>
      </p:grpSp>
      <p:grpSp>
        <p:nvGrpSpPr>
          <p:cNvPr id="41" name="Group 40">
            <a:extLst>
              <a:ext uri="{FF2B5EF4-FFF2-40B4-BE49-F238E27FC236}">
                <a16:creationId xmlns:a16="http://schemas.microsoft.com/office/drawing/2014/main" id="{58944E14-14AF-0C21-BCA8-B9C66A9B5962}"/>
              </a:ext>
            </a:extLst>
          </p:cNvPr>
          <p:cNvGrpSpPr/>
          <p:nvPr/>
        </p:nvGrpSpPr>
        <p:grpSpPr>
          <a:xfrm>
            <a:off x="3346910" y="4811784"/>
            <a:ext cx="3056319" cy="2020615"/>
            <a:chOff x="3308143" y="4837385"/>
            <a:chExt cx="3056319" cy="2020615"/>
          </a:xfrm>
        </p:grpSpPr>
        <p:pic>
          <p:nvPicPr>
            <p:cNvPr id="42" name="Picture 41" descr="A blue water splashing on a black background&#10;&#10;Description automatically generated">
              <a:extLst>
                <a:ext uri="{FF2B5EF4-FFF2-40B4-BE49-F238E27FC236}">
                  <a16:creationId xmlns:a16="http://schemas.microsoft.com/office/drawing/2014/main" id="{0D263CCD-D725-3DD9-97F5-ABA74D8CD153}"/>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flipH="1">
              <a:off x="3308143" y="4837385"/>
              <a:ext cx="2656869" cy="1692277"/>
            </a:xfrm>
            <a:prstGeom prst="rect">
              <a:avLst/>
            </a:prstGeom>
          </p:spPr>
        </p:pic>
        <p:pic>
          <p:nvPicPr>
            <p:cNvPr id="43" name="Picture 42" descr="A blue water splashing on a black background&#10;&#10;Description automatically generated">
              <a:extLst>
                <a:ext uri="{FF2B5EF4-FFF2-40B4-BE49-F238E27FC236}">
                  <a16:creationId xmlns:a16="http://schemas.microsoft.com/office/drawing/2014/main" id="{6E3E5F60-8479-12F7-E30C-867A38D110D3}"/>
                </a:ext>
              </a:extLst>
            </p:cNvPr>
            <p:cNvPicPr>
              <a:picLocks noChangeAspect="1"/>
            </p:cNvPicPr>
            <p:nvPr/>
          </p:nvPicPr>
          <p:blipFill rotWithShape="1">
            <a:blip r:embed="rId16">
              <a:extLst>
                <a:ext uri="{28A0092B-C50C-407E-A947-70E740481C1C}">
                  <a14:useLocalDpi xmlns:a14="http://schemas.microsoft.com/office/drawing/2010/main" val="0"/>
                </a:ext>
              </a:extLst>
            </a:blip>
            <a:srcRect l="38808" t="32960" r="22907" b="27132"/>
            <a:stretch/>
          </p:blipFill>
          <p:spPr>
            <a:xfrm flipH="1">
              <a:off x="3707593" y="5165723"/>
              <a:ext cx="2656869" cy="1692277"/>
            </a:xfrm>
            <a:prstGeom prst="rect">
              <a:avLst/>
            </a:prstGeom>
          </p:spPr>
        </p:pic>
      </p:grpSp>
      <p:pic>
        <p:nvPicPr>
          <p:cNvPr id="37" name="Picture 36" descr="A cartoon pig in green shirt and green shirt&#10;&#10;Description automatically generated">
            <a:extLst>
              <a:ext uri="{FF2B5EF4-FFF2-40B4-BE49-F238E27FC236}">
                <a16:creationId xmlns:a16="http://schemas.microsoft.com/office/drawing/2014/main" id="{0B7206AA-3056-18CC-A4B9-A61C5E26401D}"/>
              </a:ext>
            </a:extLst>
          </p:cNvPr>
          <p:cNvPicPr>
            <a:picLocks noChangeAspect="1"/>
          </p:cNvPicPr>
          <p:nvPr/>
        </p:nvPicPr>
        <p:blipFill rotWithShape="1">
          <a:blip r:embed="rId17">
            <a:extLst>
              <a:ext uri="{28A0092B-C50C-407E-A947-70E740481C1C}">
                <a14:useLocalDpi xmlns:a14="http://schemas.microsoft.com/office/drawing/2010/main" val="0"/>
              </a:ext>
            </a:extLst>
          </a:blip>
          <a:srcRect l="38983" t="18944" r="41652" b="37829"/>
          <a:stretch/>
        </p:blipFill>
        <p:spPr>
          <a:xfrm>
            <a:off x="5558548" y="3785611"/>
            <a:ext cx="1771287" cy="2223954"/>
          </a:xfrm>
          <a:prstGeom prst="rect">
            <a:avLst/>
          </a:prstGeom>
        </p:spPr>
      </p:pic>
      <p:pic>
        <p:nvPicPr>
          <p:cNvPr id="44" name="Picture 43" descr="A cartoon pig in a green shirt and green shirt&#10;&#10;Description automatically generated">
            <a:extLst>
              <a:ext uri="{FF2B5EF4-FFF2-40B4-BE49-F238E27FC236}">
                <a16:creationId xmlns:a16="http://schemas.microsoft.com/office/drawing/2014/main" id="{C016159E-58AB-88CB-EDE0-478EE11495F3}"/>
              </a:ext>
            </a:extLst>
          </p:cNvPr>
          <p:cNvPicPr>
            <a:picLocks noChangeAspect="1"/>
          </p:cNvPicPr>
          <p:nvPr/>
        </p:nvPicPr>
        <p:blipFill rotWithShape="1">
          <a:blip r:embed="rId18">
            <a:extLst>
              <a:ext uri="{28A0092B-C50C-407E-A947-70E740481C1C}">
                <a14:useLocalDpi xmlns:a14="http://schemas.microsoft.com/office/drawing/2010/main" val="0"/>
              </a:ext>
            </a:extLst>
          </a:blip>
          <a:srcRect l="40204" t="25520" r="44233" b="33396"/>
          <a:stretch/>
        </p:blipFill>
        <p:spPr>
          <a:xfrm>
            <a:off x="10285830" y="3484056"/>
            <a:ext cx="1425058" cy="2116061"/>
          </a:xfrm>
          <a:prstGeom prst="rect">
            <a:avLst/>
          </a:prstGeom>
        </p:spPr>
      </p:pic>
      <p:pic>
        <p:nvPicPr>
          <p:cNvPr id="47" name="8-bit-arcade-138828">
            <a:hlinkClick r:id="" action="ppaction://media"/>
            <a:extLst>
              <a:ext uri="{FF2B5EF4-FFF2-40B4-BE49-F238E27FC236}">
                <a16:creationId xmlns:a16="http://schemas.microsoft.com/office/drawing/2014/main" id="{CE22DE83-B00D-F1ED-6E81-6A0C6DFCE261}"/>
              </a:ext>
            </a:extLst>
          </p:cNvPr>
          <p:cNvPicPr>
            <a:picLocks noChangeAspect="1"/>
          </p:cNvPicPr>
          <p:nvPr>
            <a:audioFile r:link="rId2"/>
            <p:extLst>
              <p:ext uri="{DAA4B4D4-6D71-4841-9C94-3DE7FCFB9230}">
                <p14:media xmlns:p14="http://schemas.microsoft.com/office/powerpoint/2010/main" r:embed="rId1"/>
              </p:ext>
            </p:extLst>
          </p:nvPr>
        </p:nvPicPr>
        <p:blipFill>
          <a:blip r:embed="rId19"/>
          <a:stretch>
            <a:fillRect/>
          </a:stretch>
        </p:blipFill>
        <p:spPr>
          <a:xfrm>
            <a:off x="12484986" y="89195"/>
            <a:ext cx="406400" cy="406400"/>
          </a:xfrm>
          <a:prstGeom prst="rect">
            <a:avLst/>
          </a:prstGeom>
        </p:spPr>
      </p:pic>
    </p:spTree>
    <p:extLst>
      <p:ext uri="{BB962C8B-B14F-4D97-AF65-F5344CB8AC3E}">
        <p14:creationId xmlns:p14="http://schemas.microsoft.com/office/powerpoint/2010/main" val="88149022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8037" fill="hold"/>
                                        <p:tgtEl>
                                          <p:spTgt spid="47"/>
                                        </p:tgtEl>
                                      </p:cBhvr>
                                    </p:cmd>
                                  </p:childTnLst>
                                </p:cTn>
                              </p:par>
                              <p:par>
                                <p:cTn id="7" presetID="10"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animEffect transition="in" filter="fade">
                                      <p:cBhvr>
                                        <p:cTn id="9" dur="500"/>
                                        <p:tgtEl>
                                          <p:spTgt spid="21"/>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6" presetClass="entr" presetSubtype="21"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arn(inVertical)">
                                      <p:cBhvr>
                                        <p:cTn id="18" dur="500"/>
                                        <p:tgtEl>
                                          <p:spTgt spid="11"/>
                                        </p:tgtEl>
                                      </p:cBhvr>
                                    </p:animEffect>
                                  </p:childTnLst>
                                </p:cTn>
                              </p:par>
                              <p:par>
                                <p:cTn id="19" presetID="16" presetClass="entr" presetSubtype="21"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arn(inVertical)">
                                      <p:cBhvr>
                                        <p:cTn id="21" dur="500"/>
                                        <p:tgtEl>
                                          <p:spTgt spid="9"/>
                                        </p:tgtEl>
                                      </p:cBhvr>
                                    </p:animEffect>
                                  </p:childTnLst>
                                </p:cTn>
                              </p:par>
                              <p:par>
                                <p:cTn id="22" presetID="16" presetClass="entr" presetSubtype="21"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par>
                                <p:cTn id="25" presetID="16" presetClass="entr" presetSubtype="21"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par>
                                <p:cTn id="28" presetID="16" presetClass="entr" presetSubtype="21"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par>
                                <p:cTn id="31" presetID="16" presetClass="entr" presetSubtype="21"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barn(inVertical)">
                                      <p:cBhvr>
                                        <p:cTn id="33" dur="500"/>
                                        <p:tgtEl>
                                          <p:spTgt spid="8"/>
                                        </p:tgtEl>
                                      </p:cBhvr>
                                    </p:animEffect>
                                  </p:childTnLst>
                                </p:cTn>
                              </p:par>
                              <p:par>
                                <p:cTn id="34" presetID="16" presetClass="entr" presetSubtype="21"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barn(inVertical)">
                                      <p:cBhvr>
                                        <p:cTn id="36" dur="500"/>
                                        <p:tgtEl>
                                          <p:spTgt spid="5"/>
                                        </p:tgtEl>
                                      </p:cBhvr>
                                    </p:animEffect>
                                  </p:childTnLst>
                                </p:cTn>
                              </p:par>
                              <p:par>
                                <p:cTn id="37" presetID="16" presetClass="entr" presetSubtype="21" fill="hold" nodeType="with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barn(inVertical)">
                                      <p:cBhvr>
                                        <p:cTn id="39" dur="500"/>
                                        <p:tgtEl>
                                          <p:spTgt spid="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500"/>
                                        <p:tgtEl>
                                          <p:spTgt spid="19"/>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fade">
                                      <p:cBhvr>
                                        <p:cTn id="45" dur="500"/>
                                        <p:tgtEl>
                                          <p:spTgt spid="23"/>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fade">
                                      <p:cBhvr>
                                        <p:cTn id="5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2" restart="whenNotActive" fill="hold" evtFilter="cancelBubble" nodeType="interactiveSeq">
                <p:stCondLst>
                  <p:cond evt="onClick" delay="0">
                    <p:tgtEl>
                      <p:spTgt spid="9"/>
                    </p:tgtEl>
                  </p:cond>
                </p:stCondLst>
                <p:endSync evt="end" delay="0">
                  <p:rtn val="all"/>
                </p:endSync>
                <p:childTnLst>
                  <p:par>
                    <p:cTn id="53" fill="hold">
                      <p:stCondLst>
                        <p:cond delay="0"/>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500"/>
                                        <p:tgtEl>
                                          <p:spTgt spid="9"/>
                                        </p:tgtEl>
                                      </p:cBhvr>
                                    </p:animEffect>
                                  </p:childTnLst>
                                  <p:subTnLst>
                                    <p:audio>
                                      <p:cMediaNode>
                                        <p:cTn display="0" masterRel="sameClick">
                                          <p:stCondLst>
                                            <p:cond evt="begin" delay="0">
                                              <p:tn val="55"/>
                                            </p:cond>
                                          </p:stCondLst>
                                          <p:endCondLst>
                                            <p:cond evt="onStopAudio" delay="0">
                                              <p:tgtEl>
                                                <p:sldTgt/>
                                              </p:tgtEl>
                                            </p:cond>
                                          </p:endCondLst>
                                        </p:cTn>
                                        <p:tgtEl>
                                          <p:sndTgt r:embed="rId4" name="applause.wav"/>
                                        </p:tgtEl>
                                      </p:cMediaNode>
                                    </p:audio>
                                  </p:subTnLst>
                                </p:cTn>
                              </p:par>
                              <p:par>
                                <p:cTn id="58" presetID="10" presetClass="entr" presetSubtype="0" fill="hold"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750"/>
                                        <p:tgtEl>
                                          <p:spTgt spid="44"/>
                                        </p:tgtEl>
                                      </p:cBhvr>
                                    </p:animEffect>
                                  </p:childTnLst>
                                </p:cTn>
                              </p:par>
                              <p:par>
                                <p:cTn id="61" presetID="35" presetClass="path" presetSubtype="0" accel="50000" decel="50000" fill="hold" nodeType="withEffect">
                                  <p:stCondLst>
                                    <p:cond delay="500"/>
                                  </p:stCondLst>
                                  <p:childTnLst>
                                    <p:animMotion origin="layout" path="M -3.33333E-6 1.48148E-6 L -0.79023 0.0044 " pathEditMode="relative" rAng="0" ptsTypes="AA">
                                      <p:cBhvr>
                                        <p:cTn id="62" dur="3000" fill="hold"/>
                                        <p:tgtEl>
                                          <p:spTgt spid="44"/>
                                        </p:tgtEl>
                                        <p:attrNameLst>
                                          <p:attrName>ppt_x</p:attrName>
                                          <p:attrName>ppt_y</p:attrName>
                                        </p:attrNameLst>
                                      </p:cBhvr>
                                      <p:rCtr x="-39518" y="208"/>
                                    </p:animMotion>
                                  </p:childTnLst>
                                </p:cTn>
                              </p:par>
                            </p:childTnLst>
                          </p:cTn>
                        </p:par>
                      </p:childTnLst>
                    </p:cTn>
                  </p:par>
                </p:childTnLst>
              </p:cTn>
              <p:nextCondLst>
                <p:cond evt="onClick" delay="0">
                  <p:tgtEl>
                    <p:spTgt spid="9"/>
                  </p:tgtEl>
                </p:cond>
              </p:nextCondLst>
            </p:seq>
            <p:seq concurrent="1" nextAc="seek">
              <p:cTn id="63" restart="whenNotActive" fill="hold" evtFilter="cancelBubble" nodeType="interactiveSeq">
                <p:stCondLst>
                  <p:cond evt="onClick" delay="0">
                    <p:tgtEl>
                      <p:spTgt spid="11"/>
                    </p:tgtEl>
                  </p:cond>
                </p:stCondLst>
                <p:endSync evt="end" delay="0">
                  <p:rtn val="all"/>
                </p:endSync>
                <p:childTnLst>
                  <p:par>
                    <p:cTn id="64" fill="hold">
                      <p:stCondLst>
                        <p:cond delay="0"/>
                      </p:stCondLst>
                      <p:childTnLst>
                        <p:par>
                          <p:cTn id="65" fill="hold">
                            <p:stCondLst>
                              <p:cond delay="0"/>
                            </p:stCondLst>
                            <p:childTnLst>
                              <p:par>
                                <p:cTn id="66" presetID="10" presetClass="entr" presetSubtype="0" fill="hold" nodeType="click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fade">
                                      <p:cBhvr>
                                        <p:cTn id="68" dur="500"/>
                                        <p:tgtEl>
                                          <p:spTgt spid="11"/>
                                        </p:tgtEl>
                                      </p:cBhvr>
                                    </p:animEffec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18"/>
                                        </p:tgtEl>
                                        <p:attrNameLst>
                                          <p:attrName>style.visibility</p:attrName>
                                        </p:attrNameLst>
                                      </p:cBhvr>
                                      <p:to>
                                        <p:strVal val="visible"/>
                                      </p:to>
                                    </p:set>
                                  </p:childTnLst>
                                </p:cTn>
                              </p:par>
                              <p:par>
                                <p:cTn id="73" presetID="35" presetClass="path" presetSubtype="0" accel="50000" decel="50000" fill="hold" nodeType="withEffect">
                                  <p:stCondLst>
                                    <p:cond delay="250"/>
                                  </p:stCondLst>
                                  <p:childTnLst>
                                    <p:animMotion origin="layout" path="M -3.33333E-6 1.11022E-16 L -0.3888 0.02315 " pathEditMode="relative" rAng="0" ptsTypes="AA">
                                      <p:cBhvr>
                                        <p:cTn id="74" dur="3500" fill="hold"/>
                                        <p:tgtEl>
                                          <p:spTgt spid="18"/>
                                        </p:tgtEl>
                                        <p:attrNameLst>
                                          <p:attrName>ppt_x</p:attrName>
                                          <p:attrName>ppt_y</p:attrName>
                                        </p:attrNameLst>
                                      </p:cBhvr>
                                      <p:rCtr x="-19440" y="1157"/>
                                    </p:animMotion>
                                  </p:childTnLst>
                                </p:cTn>
                              </p:par>
                              <p:par>
                                <p:cTn id="75" presetID="1" presetClass="exit" presetSubtype="0" fill="hold" nodeType="withEffect">
                                  <p:stCondLst>
                                    <p:cond delay="3750"/>
                                  </p:stCondLst>
                                  <p:childTnLst>
                                    <p:set>
                                      <p:cBhvr>
                                        <p:cTn id="76" dur="1" fill="hold">
                                          <p:stCondLst>
                                            <p:cond delay="0"/>
                                          </p:stCondLst>
                                        </p:cTn>
                                        <p:tgtEl>
                                          <p:spTgt spid="18"/>
                                        </p:tgtEl>
                                        <p:attrNameLst>
                                          <p:attrName>style.visibility</p:attrName>
                                        </p:attrNameLst>
                                      </p:cBhvr>
                                      <p:to>
                                        <p:strVal val="hidden"/>
                                      </p:to>
                                    </p:set>
                                  </p:childTnLst>
                                </p:cTn>
                              </p:par>
                              <p:par>
                                <p:cTn id="77" presetID="1" presetClass="entr" presetSubtype="0" fill="hold" nodeType="withEffect">
                                  <p:stCondLst>
                                    <p:cond delay="3750"/>
                                  </p:stCondLst>
                                  <p:childTnLst>
                                    <p:set>
                                      <p:cBhvr>
                                        <p:cTn id="78" dur="1" fill="hold">
                                          <p:stCondLst>
                                            <p:cond delay="0"/>
                                          </p:stCondLst>
                                        </p:cTn>
                                        <p:tgtEl>
                                          <p:spTgt spid="35"/>
                                        </p:tgtEl>
                                        <p:attrNameLst>
                                          <p:attrName>style.visibility</p:attrName>
                                        </p:attrNameLst>
                                      </p:cBhvr>
                                      <p:to>
                                        <p:strVal val="visible"/>
                                      </p:to>
                                    </p:set>
                                  </p:childTnLst>
                                </p:cTn>
                              </p:par>
                              <p:par>
                                <p:cTn id="79" presetID="42" presetClass="path" presetSubtype="0" accel="50000" decel="50000" fill="hold" nodeType="withEffect">
                                  <p:stCondLst>
                                    <p:cond delay="4250"/>
                                  </p:stCondLst>
                                  <p:childTnLst>
                                    <p:animMotion origin="layout" path="M 2.91667E-6 1.11022E-16 L 2.91667E-6 0.25 " pathEditMode="relative" rAng="0" ptsTypes="AA">
                                      <p:cBhvr>
                                        <p:cTn id="80" dur="2500" fill="hold"/>
                                        <p:tgtEl>
                                          <p:spTgt spid="35"/>
                                        </p:tgtEl>
                                        <p:attrNameLst>
                                          <p:attrName>ppt_x</p:attrName>
                                          <p:attrName>ppt_y</p:attrName>
                                        </p:attrNameLst>
                                      </p:cBhvr>
                                      <p:rCtr x="0" y="12500"/>
                                    </p:animMotion>
                                  </p:childTnLst>
                                  <p:subTnLst>
                                    <p:audio>
                                      <p:cMediaNode>
                                        <p:cTn display="0" masterRel="sameClick">
                                          <p:stCondLst>
                                            <p:cond evt="begin" delay="0">
                                              <p:tn val="79"/>
                                            </p:cond>
                                          </p:stCondLst>
                                          <p:endCondLst>
                                            <p:cond evt="onStopAudio" delay="0">
                                              <p:tgtEl>
                                                <p:sldTgt/>
                                              </p:tgtEl>
                                            </p:cond>
                                          </p:endCondLst>
                                        </p:cTn>
                                        <p:tgtEl>
                                          <p:sndTgt r:embed="rId5" name="Tieng-nhay-xuong-nuoc-boi-www_tiengdong_com.wav"/>
                                        </p:tgtEl>
                                      </p:cMediaNode>
                                    </p:audio>
                                  </p:subTnLst>
                                </p:cTn>
                              </p:par>
                              <p:par>
                                <p:cTn id="81" presetID="10" presetClass="entr" presetSubtype="0" fill="hold" nodeType="withEffect">
                                  <p:stCondLst>
                                    <p:cond delay="5000"/>
                                  </p:stCondLst>
                                  <p:childTnLst>
                                    <p:set>
                                      <p:cBhvr>
                                        <p:cTn id="82" dur="1" fill="hold">
                                          <p:stCondLst>
                                            <p:cond delay="0"/>
                                          </p:stCondLst>
                                        </p:cTn>
                                        <p:tgtEl>
                                          <p:spTgt spid="33"/>
                                        </p:tgtEl>
                                        <p:attrNameLst>
                                          <p:attrName>style.visibility</p:attrName>
                                        </p:attrNameLst>
                                      </p:cBhvr>
                                      <p:to>
                                        <p:strVal val="visible"/>
                                      </p:to>
                                    </p:set>
                                    <p:animEffect transition="in" filter="fade">
                                      <p:cBhvr>
                                        <p:cTn id="83" dur="4000"/>
                                        <p:tgtEl>
                                          <p:spTgt spid="33"/>
                                        </p:tgtEl>
                                      </p:cBhvr>
                                    </p:animEffect>
                                  </p:childTnLst>
                                </p:cTn>
                              </p:par>
                              <p:par>
                                <p:cTn id="84" presetID="10" presetClass="entr" presetSubtype="0" fill="hold" nodeType="withEffect">
                                  <p:stCondLst>
                                    <p:cond delay="5000"/>
                                  </p:stCondLst>
                                  <p:childTnLst>
                                    <p:set>
                                      <p:cBhvr>
                                        <p:cTn id="85" dur="1" fill="hold">
                                          <p:stCondLst>
                                            <p:cond delay="0"/>
                                          </p:stCondLst>
                                        </p:cTn>
                                        <p:tgtEl>
                                          <p:spTgt spid="31"/>
                                        </p:tgtEl>
                                        <p:attrNameLst>
                                          <p:attrName>style.visibility</p:attrName>
                                        </p:attrNameLst>
                                      </p:cBhvr>
                                      <p:to>
                                        <p:strVal val="visible"/>
                                      </p:to>
                                    </p:set>
                                    <p:animEffect transition="in" filter="fade">
                                      <p:cBhvr>
                                        <p:cTn id="86" dur="4000"/>
                                        <p:tgtEl>
                                          <p:spTgt spid="31"/>
                                        </p:tgtEl>
                                      </p:cBhvr>
                                    </p:animEffect>
                                  </p:childTnLst>
                                </p:cTn>
                              </p:par>
                              <p:par>
                                <p:cTn id="87" presetID="10" presetClass="exit" presetSubtype="0" fill="hold" nodeType="withEffect">
                                  <p:stCondLst>
                                    <p:cond delay="8500"/>
                                  </p:stCondLst>
                                  <p:childTnLst>
                                    <p:animEffect transition="out" filter="fade">
                                      <p:cBhvr>
                                        <p:cTn id="88" dur="500"/>
                                        <p:tgtEl>
                                          <p:spTgt spid="35"/>
                                        </p:tgtEl>
                                      </p:cBhvr>
                                    </p:animEffect>
                                    <p:set>
                                      <p:cBhvr>
                                        <p:cTn id="89" dur="1" fill="hold">
                                          <p:stCondLst>
                                            <p:cond delay="499"/>
                                          </p:stCondLst>
                                        </p:cTn>
                                        <p:tgtEl>
                                          <p:spTgt spid="35"/>
                                        </p:tgtEl>
                                        <p:attrNameLst>
                                          <p:attrName>style.visibility</p:attrName>
                                        </p:attrNameLst>
                                      </p:cBhvr>
                                      <p:to>
                                        <p:strVal val="hidden"/>
                                      </p:to>
                                    </p:set>
                                  </p:childTnLst>
                                </p:cTn>
                              </p:par>
                              <p:par>
                                <p:cTn id="90" presetID="1" presetClass="exit" presetSubtype="0" fill="hold" nodeType="withEffect">
                                  <p:stCondLst>
                                    <p:cond delay="8500"/>
                                  </p:stCondLst>
                                  <p:childTnLst>
                                    <p:set>
                                      <p:cBhvr>
                                        <p:cTn id="91" dur="1" fill="hold">
                                          <p:stCondLst>
                                            <p:cond delay="0"/>
                                          </p:stCondLst>
                                        </p:cTn>
                                        <p:tgtEl>
                                          <p:spTgt spid="33"/>
                                        </p:tgtEl>
                                        <p:attrNameLst>
                                          <p:attrName>style.visibility</p:attrName>
                                        </p:attrNameLst>
                                      </p:cBhvr>
                                      <p:to>
                                        <p:strVal val="hidden"/>
                                      </p:to>
                                    </p:set>
                                  </p:childTnLst>
                                </p:cTn>
                              </p:par>
                              <p:par>
                                <p:cTn id="92" presetID="1" presetClass="exit" presetSubtype="0" fill="hold" nodeType="withEffect">
                                  <p:stCondLst>
                                    <p:cond delay="8500"/>
                                  </p:stCondLst>
                                  <p:childTnLst>
                                    <p:set>
                                      <p:cBhvr>
                                        <p:cTn id="93" dur="1" fill="hold">
                                          <p:stCondLst>
                                            <p:cond delay="0"/>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94" restart="whenNotActive" fill="hold" evtFilter="cancelBubble" nodeType="interactiveSeq">
                <p:stCondLst>
                  <p:cond evt="onClick" delay="0">
                    <p:tgtEl>
                      <p:spTgt spid="10"/>
                    </p:tgtEl>
                  </p:cond>
                </p:stCondLst>
                <p:endSync evt="end" delay="0">
                  <p:rtn val="all"/>
                </p:endSync>
                <p:childTnLst>
                  <p:par>
                    <p:cTn id="95" fill="hold">
                      <p:stCondLst>
                        <p:cond delay="0"/>
                      </p:stCondLst>
                      <p:childTnLst>
                        <p:par>
                          <p:cTn id="96" fill="hold">
                            <p:stCondLst>
                              <p:cond delay="0"/>
                            </p:stCondLst>
                            <p:childTnLst>
                              <p:par>
                                <p:cTn id="97" presetID="10" presetClass="entr" presetSubtype="0" fill="hold" nodeType="clickEffect">
                                  <p:stCondLst>
                                    <p:cond delay="0"/>
                                  </p:stCondLst>
                                  <p:childTnLst>
                                    <p:set>
                                      <p:cBhvr>
                                        <p:cTn id="98" dur="1" fill="hold">
                                          <p:stCondLst>
                                            <p:cond delay="0"/>
                                          </p:stCondLst>
                                        </p:cTn>
                                        <p:tgtEl>
                                          <p:spTgt spid="10"/>
                                        </p:tgtEl>
                                        <p:attrNameLst>
                                          <p:attrName>style.visibility</p:attrName>
                                        </p:attrNameLst>
                                      </p:cBhvr>
                                      <p:to>
                                        <p:strVal val="visible"/>
                                      </p:to>
                                    </p:set>
                                    <p:animEffect transition="in" filter="fade">
                                      <p:cBhvr>
                                        <p:cTn id="99" dur="500"/>
                                        <p:tgtEl>
                                          <p:spTgt spid="10"/>
                                        </p:tgtEl>
                                      </p:cBhvr>
                                    </p:animEffect>
                                  </p:childTnLst>
                                </p:cTn>
                              </p:par>
                              <p:par>
                                <p:cTn id="100" presetID="10" presetClass="entr" presetSubtype="0" fill="hold" nodeType="withEffect">
                                  <p:stCondLst>
                                    <p:cond delay="0"/>
                                  </p:stCondLst>
                                  <p:childTnLst>
                                    <p:set>
                                      <p:cBhvr>
                                        <p:cTn id="101" dur="1" fill="hold">
                                          <p:stCondLst>
                                            <p:cond delay="0"/>
                                          </p:stCondLst>
                                        </p:cTn>
                                        <p:tgtEl>
                                          <p:spTgt spid="12"/>
                                        </p:tgtEl>
                                        <p:attrNameLst>
                                          <p:attrName>style.visibility</p:attrName>
                                        </p:attrNameLst>
                                      </p:cBhvr>
                                      <p:to>
                                        <p:strVal val="visible"/>
                                      </p:to>
                                    </p:set>
                                    <p:animEffect transition="in" filter="fade">
                                      <p:cBhvr>
                                        <p:cTn id="102" dur="750"/>
                                        <p:tgtEl>
                                          <p:spTgt spid="12"/>
                                        </p:tgtEl>
                                      </p:cBhvr>
                                    </p:animEffect>
                                  </p:childTnLst>
                                </p:cTn>
                              </p:par>
                              <p:par>
                                <p:cTn id="103" presetID="35" presetClass="path" presetSubtype="0" accel="50000" decel="50000" fill="hold" nodeType="withEffect">
                                  <p:stCondLst>
                                    <p:cond delay="500"/>
                                  </p:stCondLst>
                                  <p:childTnLst>
                                    <p:animMotion origin="layout" path="M 1.875E-6 1.11022E-16 L -0.37565 0.05625 " pathEditMode="relative" rAng="0" ptsTypes="AA">
                                      <p:cBhvr>
                                        <p:cTn id="104" dur="3000" fill="hold"/>
                                        <p:tgtEl>
                                          <p:spTgt spid="12"/>
                                        </p:tgtEl>
                                        <p:attrNameLst>
                                          <p:attrName>ppt_x</p:attrName>
                                          <p:attrName>ppt_y</p:attrName>
                                        </p:attrNameLst>
                                      </p:cBhvr>
                                      <p:rCtr x="-19154" y="880"/>
                                    </p:animMotion>
                                  </p:childTnLst>
                                </p:cTn>
                              </p:par>
                              <p:par>
                                <p:cTn id="105" presetID="1" presetClass="exit" presetSubtype="0" fill="hold" nodeType="withEffect">
                                  <p:stCondLst>
                                    <p:cond delay="3500"/>
                                  </p:stCondLst>
                                  <p:childTnLst>
                                    <p:set>
                                      <p:cBhvr>
                                        <p:cTn id="106" dur="1" fill="hold">
                                          <p:stCondLst>
                                            <p:cond delay="0"/>
                                          </p:stCondLst>
                                        </p:cTn>
                                        <p:tgtEl>
                                          <p:spTgt spid="12"/>
                                        </p:tgtEl>
                                        <p:attrNameLst>
                                          <p:attrName>style.visibility</p:attrName>
                                        </p:attrNameLst>
                                      </p:cBhvr>
                                      <p:to>
                                        <p:strVal val="hidden"/>
                                      </p:to>
                                    </p:set>
                                  </p:childTnLst>
                                </p:cTn>
                              </p:par>
                              <p:par>
                                <p:cTn id="107" presetID="1" presetClass="entr" presetSubtype="0" fill="hold" nodeType="withEffect">
                                  <p:stCondLst>
                                    <p:cond delay="3500"/>
                                  </p:stCondLst>
                                  <p:childTnLst>
                                    <p:set>
                                      <p:cBhvr>
                                        <p:cTn id="108" dur="1" fill="hold">
                                          <p:stCondLst>
                                            <p:cond delay="0"/>
                                          </p:stCondLst>
                                        </p:cTn>
                                        <p:tgtEl>
                                          <p:spTgt spid="13"/>
                                        </p:tgtEl>
                                        <p:attrNameLst>
                                          <p:attrName>style.visibility</p:attrName>
                                        </p:attrNameLst>
                                      </p:cBhvr>
                                      <p:to>
                                        <p:strVal val="visible"/>
                                      </p:to>
                                    </p:set>
                                  </p:childTnLst>
                                </p:cTn>
                              </p:par>
                              <p:par>
                                <p:cTn id="109" presetID="42" presetClass="path" presetSubtype="0" accel="50000" decel="50000" fill="hold" nodeType="withEffect">
                                  <p:stCondLst>
                                    <p:cond delay="3500"/>
                                  </p:stCondLst>
                                  <p:childTnLst>
                                    <p:animMotion origin="layout" path="M 3.54167E-6 -3.33333E-6 L -0.00235 0.20301 " pathEditMode="relative" rAng="0" ptsTypes="AA">
                                      <p:cBhvr>
                                        <p:cTn id="110" dur="2250" fill="hold"/>
                                        <p:tgtEl>
                                          <p:spTgt spid="13"/>
                                        </p:tgtEl>
                                        <p:attrNameLst>
                                          <p:attrName>ppt_x</p:attrName>
                                          <p:attrName>ppt_y</p:attrName>
                                        </p:attrNameLst>
                                      </p:cBhvr>
                                      <p:rCtr x="-117" y="10139"/>
                                    </p:animMotion>
                                  </p:childTnLst>
                                  <p:subTnLst>
                                    <p:audio>
                                      <p:cMediaNode>
                                        <p:cTn display="0" masterRel="sameClick">
                                          <p:stCondLst>
                                            <p:cond evt="begin" delay="0">
                                              <p:tn val="109"/>
                                            </p:cond>
                                          </p:stCondLst>
                                          <p:endCondLst>
                                            <p:cond evt="onStopAudio" delay="0">
                                              <p:tgtEl>
                                                <p:sldTgt/>
                                              </p:tgtEl>
                                            </p:cond>
                                          </p:endCondLst>
                                        </p:cTn>
                                        <p:tgtEl>
                                          <p:sndTgt r:embed="rId5" name="Tieng-nhay-xuong-nuoc-boi-www_tiengdong_com.wav"/>
                                        </p:tgtEl>
                                      </p:cMediaNode>
                                    </p:audio>
                                  </p:subTnLst>
                                </p:cTn>
                              </p:par>
                              <p:par>
                                <p:cTn id="111" presetID="1" presetClass="entr" presetSubtype="0" fill="hold" nodeType="withEffect">
                                  <p:stCondLst>
                                    <p:cond delay="5000"/>
                                  </p:stCondLst>
                                  <p:childTnLst>
                                    <p:set>
                                      <p:cBhvr>
                                        <p:cTn id="112" dur="1" fill="hold">
                                          <p:stCondLst>
                                            <p:cond delay="0"/>
                                          </p:stCondLst>
                                        </p:cTn>
                                        <p:tgtEl>
                                          <p:spTgt spid="26"/>
                                        </p:tgtEl>
                                        <p:attrNameLst>
                                          <p:attrName>style.visibility</p:attrName>
                                        </p:attrNameLst>
                                      </p:cBhvr>
                                      <p:to>
                                        <p:strVal val="visible"/>
                                      </p:to>
                                    </p:set>
                                  </p:childTnLst>
                                </p:cTn>
                              </p:par>
                              <p:par>
                                <p:cTn id="113" presetID="1" presetClass="entr" presetSubtype="0" fill="hold" nodeType="withEffect">
                                  <p:stCondLst>
                                    <p:cond delay="5000"/>
                                  </p:stCondLst>
                                  <p:childTnLst>
                                    <p:set>
                                      <p:cBhvr>
                                        <p:cTn id="114" dur="1" fill="hold">
                                          <p:stCondLst>
                                            <p:cond delay="0"/>
                                          </p:stCondLst>
                                        </p:cTn>
                                        <p:tgtEl>
                                          <p:spTgt spid="14"/>
                                        </p:tgtEl>
                                        <p:attrNameLst>
                                          <p:attrName>style.visibility</p:attrName>
                                        </p:attrNameLst>
                                      </p:cBhvr>
                                      <p:to>
                                        <p:strVal val="visible"/>
                                      </p:to>
                                    </p:set>
                                  </p:childTnLst>
                                </p:cTn>
                              </p:par>
                              <p:par>
                                <p:cTn id="115" presetID="10" presetClass="exit" presetSubtype="0" fill="hold" nodeType="withEffect">
                                  <p:stCondLst>
                                    <p:cond delay="6750"/>
                                  </p:stCondLst>
                                  <p:childTnLst>
                                    <p:animEffect transition="out" filter="fade">
                                      <p:cBhvr>
                                        <p:cTn id="116" dur="500"/>
                                        <p:tgtEl>
                                          <p:spTgt spid="13"/>
                                        </p:tgtEl>
                                      </p:cBhvr>
                                    </p:animEffect>
                                    <p:set>
                                      <p:cBhvr>
                                        <p:cTn id="117" dur="1" fill="hold">
                                          <p:stCondLst>
                                            <p:cond delay="499"/>
                                          </p:stCondLst>
                                        </p:cTn>
                                        <p:tgtEl>
                                          <p:spTgt spid="13"/>
                                        </p:tgtEl>
                                        <p:attrNameLst>
                                          <p:attrName>style.visibility</p:attrName>
                                        </p:attrNameLst>
                                      </p:cBhvr>
                                      <p:to>
                                        <p:strVal val="hidden"/>
                                      </p:to>
                                    </p:set>
                                  </p:childTnLst>
                                </p:cTn>
                              </p:par>
                              <p:par>
                                <p:cTn id="118" presetID="1" presetClass="exit" presetSubtype="0" fill="hold" nodeType="withEffect">
                                  <p:stCondLst>
                                    <p:cond delay="6750"/>
                                  </p:stCondLst>
                                  <p:childTnLst>
                                    <p:set>
                                      <p:cBhvr>
                                        <p:cTn id="119" dur="1" fill="hold">
                                          <p:stCondLst>
                                            <p:cond delay="0"/>
                                          </p:stCondLst>
                                        </p:cTn>
                                        <p:tgtEl>
                                          <p:spTgt spid="26"/>
                                        </p:tgtEl>
                                        <p:attrNameLst>
                                          <p:attrName>style.visibility</p:attrName>
                                        </p:attrNameLst>
                                      </p:cBhvr>
                                      <p:to>
                                        <p:strVal val="hidden"/>
                                      </p:to>
                                    </p:set>
                                  </p:childTnLst>
                                </p:cTn>
                              </p:par>
                              <p:par>
                                <p:cTn id="120" presetID="1" presetClass="exit" presetSubtype="0" fill="hold" nodeType="withEffect">
                                  <p:stCondLst>
                                    <p:cond delay="6750"/>
                                  </p:stCondLst>
                                  <p:childTnLst>
                                    <p:set>
                                      <p:cBhvr>
                                        <p:cTn id="121" dur="1" fill="hold">
                                          <p:stCondLst>
                                            <p:cond delay="0"/>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122" restart="whenNotActive" fill="hold" evtFilter="cancelBubble" nodeType="interactiveSeq">
                <p:stCondLst>
                  <p:cond evt="onClick" delay="0">
                    <p:tgtEl>
                      <p:spTgt spid="8"/>
                    </p:tgtEl>
                  </p:cond>
                </p:stCondLst>
                <p:endSync evt="end" delay="0">
                  <p:rtn val="all"/>
                </p:endSync>
                <p:childTnLst>
                  <p:par>
                    <p:cTn id="123" fill="hold">
                      <p:stCondLst>
                        <p:cond delay="0"/>
                      </p:stCondLst>
                      <p:childTnLst>
                        <p:par>
                          <p:cTn id="124" fill="hold">
                            <p:stCondLst>
                              <p:cond delay="0"/>
                            </p:stCondLst>
                            <p:childTnLst>
                              <p:par>
                                <p:cTn id="125" presetID="1" presetClass="entr" presetSubtype="0" fill="hold" nodeType="clickEffect">
                                  <p:stCondLst>
                                    <p:cond delay="0"/>
                                  </p:stCondLst>
                                  <p:childTnLst>
                                    <p:set>
                                      <p:cBhvr>
                                        <p:cTn id="126" dur="1" fill="hold">
                                          <p:stCondLst>
                                            <p:cond delay="0"/>
                                          </p:stCondLst>
                                        </p:cTn>
                                        <p:tgtEl>
                                          <p:spTgt spid="8"/>
                                        </p:tgtEl>
                                        <p:attrNameLst>
                                          <p:attrName>style.visibility</p:attrName>
                                        </p:attrNameLst>
                                      </p:cBhvr>
                                      <p:to>
                                        <p:strVal val="visible"/>
                                      </p:to>
                                    </p:set>
                                  </p:childTnLst>
                                </p:cTn>
                              </p:par>
                              <p:par>
                                <p:cTn id="127" presetID="10" presetClass="entr" presetSubtype="0" fill="hold" nodeType="withEffect">
                                  <p:stCondLst>
                                    <p:cond delay="0"/>
                                  </p:stCondLst>
                                  <p:childTnLst>
                                    <p:set>
                                      <p:cBhvr>
                                        <p:cTn id="128" dur="1" fill="hold">
                                          <p:stCondLst>
                                            <p:cond delay="0"/>
                                          </p:stCondLst>
                                        </p:cTn>
                                        <p:tgtEl>
                                          <p:spTgt spid="36"/>
                                        </p:tgtEl>
                                        <p:attrNameLst>
                                          <p:attrName>style.visibility</p:attrName>
                                        </p:attrNameLst>
                                      </p:cBhvr>
                                      <p:to>
                                        <p:strVal val="visible"/>
                                      </p:to>
                                    </p:set>
                                    <p:animEffect transition="in" filter="fade">
                                      <p:cBhvr>
                                        <p:cTn id="129" dur="750"/>
                                        <p:tgtEl>
                                          <p:spTgt spid="36"/>
                                        </p:tgtEl>
                                      </p:cBhvr>
                                    </p:animEffect>
                                  </p:childTnLst>
                                </p:cTn>
                              </p:par>
                              <p:par>
                                <p:cTn id="130" presetID="35" presetClass="path" presetSubtype="0" accel="50000" decel="50000" fill="hold" nodeType="withEffect">
                                  <p:stCondLst>
                                    <p:cond delay="500"/>
                                  </p:stCondLst>
                                  <p:childTnLst>
                                    <p:animMotion origin="layout" path="M 2.91667E-6 7.40741E-7 L -0.37565 0.05625 " pathEditMode="relative" rAng="0" ptsTypes="AA">
                                      <p:cBhvr>
                                        <p:cTn id="131" dur="3000" fill="hold"/>
                                        <p:tgtEl>
                                          <p:spTgt spid="36"/>
                                        </p:tgtEl>
                                        <p:attrNameLst>
                                          <p:attrName>ppt_x</p:attrName>
                                          <p:attrName>ppt_y</p:attrName>
                                        </p:attrNameLst>
                                      </p:cBhvr>
                                      <p:rCtr x="-18789" y="2801"/>
                                    </p:animMotion>
                                  </p:childTnLst>
                                </p:cTn>
                              </p:par>
                              <p:par>
                                <p:cTn id="132" presetID="1" presetClass="exit" presetSubtype="0" fill="hold" nodeType="withEffect">
                                  <p:stCondLst>
                                    <p:cond delay="3750"/>
                                  </p:stCondLst>
                                  <p:childTnLst>
                                    <p:set>
                                      <p:cBhvr>
                                        <p:cTn id="133" dur="1" fill="hold">
                                          <p:stCondLst>
                                            <p:cond delay="0"/>
                                          </p:stCondLst>
                                        </p:cTn>
                                        <p:tgtEl>
                                          <p:spTgt spid="36"/>
                                        </p:tgtEl>
                                        <p:attrNameLst>
                                          <p:attrName>style.visibility</p:attrName>
                                        </p:attrNameLst>
                                      </p:cBhvr>
                                      <p:to>
                                        <p:strVal val="hidden"/>
                                      </p:to>
                                    </p:set>
                                  </p:childTnLst>
                                </p:cTn>
                              </p:par>
                              <p:par>
                                <p:cTn id="134" presetID="1" presetClass="entr" presetSubtype="0" fill="hold" nodeType="withEffect">
                                  <p:stCondLst>
                                    <p:cond delay="3750"/>
                                  </p:stCondLst>
                                  <p:childTnLst>
                                    <p:set>
                                      <p:cBhvr>
                                        <p:cTn id="135" dur="1" fill="hold">
                                          <p:stCondLst>
                                            <p:cond delay="0"/>
                                          </p:stCondLst>
                                        </p:cTn>
                                        <p:tgtEl>
                                          <p:spTgt spid="37"/>
                                        </p:tgtEl>
                                        <p:attrNameLst>
                                          <p:attrName>style.visibility</p:attrName>
                                        </p:attrNameLst>
                                      </p:cBhvr>
                                      <p:to>
                                        <p:strVal val="visible"/>
                                      </p:to>
                                    </p:set>
                                  </p:childTnLst>
                                </p:cTn>
                              </p:par>
                              <p:par>
                                <p:cTn id="136" presetID="42" presetClass="path" presetSubtype="0" accel="50000" decel="50000" fill="hold" nodeType="withEffect">
                                  <p:stCondLst>
                                    <p:cond delay="3750"/>
                                  </p:stCondLst>
                                  <p:childTnLst>
                                    <p:animMotion origin="layout" path="M 4.375E-6 -3.7037E-7 L -0.00235 0.20301 " pathEditMode="relative" rAng="0" ptsTypes="AA">
                                      <p:cBhvr>
                                        <p:cTn id="137" dur="2250" fill="hold"/>
                                        <p:tgtEl>
                                          <p:spTgt spid="37"/>
                                        </p:tgtEl>
                                        <p:attrNameLst>
                                          <p:attrName>ppt_x</p:attrName>
                                          <p:attrName>ppt_y</p:attrName>
                                        </p:attrNameLst>
                                      </p:cBhvr>
                                      <p:rCtr x="-117" y="10139"/>
                                    </p:animMotion>
                                  </p:childTnLst>
                                  <p:subTnLst>
                                    <p:audio>
                                      <p:cMediaNode>
                                        <p:cTn display="0" masterRel="sameClick">
                                          <p:stCondLst>
                                            <p:cond evt="begin" delay="0">
                                              <p:tn val="136"/>
                                            </p:cond>
                                          </p:stCondLst>
                                          <p:endCondLst>
                                            <p:cond evt="onStopAudio" delay="0">
                                              <p:tgtEl>
                                                <p:sldTgt/>
                                              </p:tgtEl>
                                            </p:cond>
                                          </p:endCondLst>
                                        </p:cTn>
                                        <p:tgtEl>
                                          <p:sndTgt r:embed="rId5" name="Tieng-nhay-xuong-nuoc-boi-www_tiengdong_com.wav"/>
                                        </p:tgtEl>
                                      </p:cMediaNode>
                                    </p:audio>
                                  </p:subTnLst>
                                </p:cTn>
                              </p:par>
                              <p:par>
                                <p:cTn id="138" presetID="1" presetClass="entr" presetSubtype="0" fill="hold" nodeType="withEffect">
                                  <p:stCondLst>
                                    <p:cond delay="5000"/>
                                  </p:stCondLst>
                                  <p:childTnLst>
                                    <p:set>
                                      <p:cBhvr>
                                        <p:cTn id="139" dur="1" fill="hold">
                                          <p:stCondLst>
                                            <p:cond delay="0"/>
                                          </p:stCondLst>
                                        </p:cTn>
                                        <p:tgtEl>
                                          <p:spTgt spid="41"/>
                                        </p:tgtEl>
                                        <p:attrNameLst>
                                          <p:attrName>style.visibility</p:attrName>
                                        </p:attrNameLst>
                                      </p:cBhvr>
                                      <p:to>
                                        <p:strVal val="visible"/>
                                      </p:to>
                                    </p:set>
                                  </p:childTnLst>
                                </p:cTn>
                              </p:par>
                              <p:par>
                                <p:cTn id="140" presetID="1" presetClass="entr" presetSubtype="0" fill="hold" nodeType="withEffect">
                                  <p:stCondLst>
                                    <p:cond delay="5000"/>
                                  </p:stCondLst>
                                  <p:childTnLst>
                                    <p:set>
                                      <p:cBhvr>
                                        <p:cTn id="141" dur="1" fill="hold">
                                          <p:stCondLst>
                                            <p:cond delay="0"/>
                                          </p:stCondLst>
                                        </p:cTn>
                                        <p:tgtEl>
                                          <p:spTgt spid="38"/>
                                        </p:tgtEl>
                                        <p:attrNameLst>
                                          <p:attrName>style.visibility</p:attrName>
                                        </p:attrNameLst>
                                      </p:cBhvr>
                                      <p:to>
                                        <p:strVal val="visible"/>
                                      </p:to>
                                    </p:set>
                                  </p:childTnLst>
                                </p:cTn>
                              </p:par>
                              <p:par>
                                <p:cTn id="142" presetID="10" presetClass="exit" presetSubtype="0" fill="hold" nodeType="withEffect">
                                  <p:stCondLst>
                                    <p:cond delay="6750"/>
                                  </p:stCondLst>
                                  <p:childTnLst>
                                    <p:animEffect transition="out" filter="fade">
                                      <p:cBhvr>
                                        <p:cTn id="143" dur="500"/>
                                        <p:tgtEl>
                                          <p:spTgt spid="37"/>
                                        </p:tgtEl>
                                      </p:cBhvr>
                                    </p:animEffect>
                                    <p:set>
                                      <p:cBhvr>
                                        <p:cTn id="144" dur="1" fill="hold">
                                          <p:stCondLst>
                                            <p:cond delay="499"/>
                                          </p:stCondLst>
                                        </p:cTn>
                                        <p:tgtEl>
                                          <p:spTgt spid="37"/>
                                        </p:tgtEl>
                                        <p:attrNameLst>
                                          <p:attrName>style.visibility</p:attrName>
                                        </p:attrNameLst>
                                      </p:cBhvr>
                                      <p:to>
                                        <p:strVal val="hidden"/>
                                      </p:to>
                                    </p:set>
                                  </p:childTnLst>
                                </p:cTn>
                              </p:par>
                              <p:par>
                                <p:cTn id="145" presetID="1" presetClass="exit" presetSubtype="0" fill="hold" nodeType="withEffect">
                                  <p:stCondLst>
                                    <p:cond delay="6750"/>
                                  </p:stCondLst>
                                  <p:childTnLst>
                                    <p:set>
                                      <p:cBhvr>
                                        <p:cTn id="146" dur="1" fill="hold">
                                          <p:stCondLst>
                                            <p:cond delay="0"/>
                                          </p:stCondLst>
                                        </p:cTn>
                                        <p:tgtEl>
                                          <p:spTgt spid="41"/>
                                        </p:tgtEl>
                                        <p:attrNameLst>
                                          <p:attrName>style.visibility</p:attrName>
                                        </p:attrNameLst>
                                      </p:cBhvr>
                                      <p:to>
                                        <p:strVal val="hidden"/>
                                      </p:to>
                                    </p:set>
                                  </p:childTnLst>
                                </p:cTn>
                              </p:par>
                              <p:par>
                                <p:cTn id="147" presetID="1" presetClass="exit" presetSubtype="0" fill="hold" nodeType="withEffect">
                                  <p:stCondLst>
                                    <p:cond delay="6750"/>
                                  </p:stCondLst>
                                  <p:childTnLst>
                                    <p:set>
                                      <p:cBhvr>
                                        <p:cTn id="148" dur="1" fill="hold">
                                          <p:stCondLst>
                                            <p:cond delay="0"/>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8"/>
                  </p:tgtEl>
                </p:cond>
              </p:nextCondLst>
            </p:seq>
            <p:audio>
              <p:cMediaNode vol="20408">
                <p:cTn id="149" fill="hold" display="0">
                  <p:stCondLst>
                    <p:cond delay="indefinite"/>
                  </p:stCondLst>
                  <p:endCondLst>
                    <p:cond evt="onStopAudio" delay="0">
                      <p:tgtEl>
                        <p:sldTgt/>
                      </p:tgtEl>
                    </p:cond>
                  </p:endCondLst>
                </p:cTn>
                <p:tgtEl>
                  <p:spTgt spid="47"/>
                </p:tgtEl>
              </p:cMediaNode>
            </p:audio>
          </p:childTnLst>
        </p:cTn>
      </p:par>
    </p:tnLst>
    <p:bldLst>
      <p:bldP spid="21" grpId="0" animBg="1"/>
      <p:bldP spid="20" grpId="0"/>
      <p:bldP spid="6" grpId="0"/>
      <p:bldP spid="17" grpId="0"/>
      <p:bldP spid="19" grpId="0"/>
      <p:bldP spid="23" grpId="0"/>
      <p:bldP spid="24"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A video game screen with trees and a bridge&#10;&#10;Description automatically generated">
            <a:extLst>
              <a:ext uri="{FF2B5EF4-FFF2-40B4-BE49-F238E27FC236}">
                <a16:creationId xmlns:a16="http://schemas.microsoft.com/office/drawing/2014/main" id="{FF91B537-85D3-F396-DDDF-3CD0A27C9656}"/>
              </a:ext>
            </a:extLst>
          </p:cNvPr>
          <p:cNvPicPr>
            <a:picLocks noGrp="1" noRot="1" noChangeAspect="1" noMove="1" noResize="1" noEditPoints="1" noAdjustHandles="1" noChangeArrowheads="1" noChangeShapeType="1" noCrop="1"/>
          </p:cNvPicPr>
          <p:nvPr/>
        </p:nvPicPr>
        <p:blipFill rotWithShape="1">
          <a:blip r:embed="rId4">
            <a:extLst>
              <a:ext uri="{28A0092B-C50C-407E-A947-70E740481C1C}">
                <a14:useLocalDpi xmlns:a14="http://schemas.microsoft.com/office/drawing/2010/main" val="0"/>
              </a:ext>
            </a:extLst>
          </a:blip>
          <a:srcRect t="19"/>
          <a:stretch/>
        </p:blipFill>
        <p:spPr>
          <a:xfrm>
            <a:off x="0" y="0"/>
            <a:ext cx="12192000" cy="6858000"/>
          </a:xfrm>
          <a:prstGeom prst="rect">
            <a:avLst/>
          </a:prstGeom>
        </p:spPr>
      </p:pic>
      <p:pic>
        <p:nvPicPr>
          <p:cNvPr id="5" name="Picture 4" descr="A cartoon pig in a green shirt and green shirt&#10;&#10;Description automatically generated">
            <a:extLst>
              <a:ext uri="{FF2B5EF4-FFF2-40B4-BE49-F238E27FC236}">
                <a16:creationId xmlns:a16="http://schemas.microsoft.com/office/drawing/2014/main" id="{6E2F9D8B-16B1-6664-0C84-CAE385012A19}"/>
              </a:ext>
            </a:extLst>
          </p:cNvPr>
          <p:cNvPicPr>
            <a:picLocks noChangeAspect="1"/>
          </p:cNvPicPr>
          <p:nvPr/>
        </p:nvPicPr>
        <p:blipFill rotWithShape="1">
          <a:blip r:embed="rId5">
            <a:extLst>
              <a:ext uri="{28A0092B-C50C-407E-A947-70E740481C1C}">
                <a14:useLocalDpi xmlns:a14="http://schemas.microsoft.com/office/drawing/2010/main" val="0"/>
              </a:ext>
            </a:extLst>
          </a:blip>
          <a:srcRect l="40204" t="25520" r="44233" b="33396"/>
          <a:stretch/>
        </p:blipFill>
        <p:spPr>
          <a:xfrm>
            <a:off x="9043332" y="2115879"/>
            <a:ext cx="2433652" cy="3613715"/>
          </a:xfrm>
          <a:prstGeom prst="rect">
            <a:avLst/>
          </a:prstGeom>
        </p:spPr>
      </p:pic>
      <p:pic>
        <p:nvPicPr>
          <p:cNvPr id="4" name="Picture 3" descr="A cartoon face with a blue rectangle&#10;&#10;Description automatically generated">
            <a:extLst>
              <a:ext uri="{FF2B5EF4-FFF2-40B4-BE49-F238E27FC236}">
                <a16:creationId xmlns:a16="http://schemas.microsoft.com/office/drawing/2014/main" id="{D07272EE-93C8-44A2-8E86-993C68DCE970}"/>
              </a:ext>
            </a:extLst>
          </p:cNvPr>
          <p:cNvPicPr>
            <a:picLocks noChangeAspect="1"/>
          </p:cNvPicPr>
          <p:nvPr/>
        </p:nvPicPr>
        <p:blipFill rotWithShape="1">
          <a:blip r:embed="rId6">
            <a:extLst>
              <a:ext uri="{28A0092B-C50C-407E-A947-70E740481C1C}">
                <a14:useLocalDpi xmlns:a14="http://schemas.microsoft.com/office/drawing/2010/main" val="0"/>
              </a:ext>
            </a:extLst>
          </a:blip>
          <a:srcRect l="19012" t="17984" r="14273" b="13469"/>
          <a:stretch/>
        </p:blipFill>
        <p:spPr>
          <a:xfrm>
            <a:off x="3045342" y="3041902"/>
            <a:ext cx="6219344" cy="3418928"/>
          </a:xfrm>
          <a:prstGeom prst="rect">
            <a:avLst/>
          </a:prstGeom>
        </p:spPr>
      </p:pic>
      <p:sp>
        <p:nvSpPr>
          <p:cNvPr id="11" name="TextBox 10">
            <a:extLst>
              <a:ext uri="{FF2B5EF4-FFF2-40B4-BE49-F238E27FC236}">
                <a16:creationId xmlns:a16="http://schemas.microsoft.com/office/drawing/2014/main" id="{A8600F11-96D2-DA5C-2EF8-F82D08DBF16A}"/>
              </a:ext>
            </a:extLst>
          </p:cNvPr>
          <p:cNvSpPr txBox="1"/>
          <p:nvPr/>
        </p:nvSpPr>
        <p:spPr>
          <a:xfrm>
            <a:off x="3523660" y="3882301"/>
            <a:ext cx="6097772"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err="1">
                <a:ln>
                  <a:noFill/>
                </a:ln>
                <a:solidFill>
                  <a:prstClr val="white"/>
                </a:solidFill>
                <a:effectLst/>
                <a:uLnTx/>
                <a:uFillTx/>
                <a:latin typeface="Aptos" panose="02110004020202020204"/>
                <a:ea typeface="+mn-ea"/>
                <a:cs typeface="+mn-cs"/>
              </a:rPr>
              <a:t>Cảm</a:t>
            </a:r>
            <a:r>
              <a:rPr kumimoji="0" lang="en-US" sz="4800" b="1" i="0" u="none" strike="noStrike" kern="1200" cap="none" spc="0" normalizeH="0" baseline="0" noProof="0" dirty="0">
                <a:ln>
                  <a:noFill/>
                </a:ln>
                <a:solidFill>
                  <a:prstClr val="white"/>
                </a:solidFill>
                <a:effectLst/>
                <a:uLnTx/>
                <a:uFillTx/>
                <a:latin typeface="Aptos" panose="02110004020202020204"/>
                <a:ea typeface="+mn-ea"/>
                <a:cs typeface="+mn-cs"/>
              </a:rPr>
              <a:t> </a:t>
            </a:r>
            <a:r>
              <a:rPr kumimoji="0" lang="en-US" sz="4800" b="1" i="0" u="none" strike="noStrike" kern="1200" cap="none" spc="0" normalizeH="0" baseline="0" noProof="0" dirty="0" err="1">
                <a:ln>
                  <a:noFill/>
                </a:ln>
                <a:solidFill>
                  <a:prstClr val="white"/>
                </a:solidFill>
                <a:effectLst/>
                <a:uLnTx/>
                <a:uFillTx/>
                <a:latin typeface="Aptos" panose="02110004020202020204"/>
                <a:ea typeface="+mn-ea"/>
                <a:cs typeface="+mn-cs"/>
              </a:rPr>
              <a:t>ơn</a:t>
            </a:r>
            <a:r>
              <a:rPr kumimoji="0" lang="en-US" sz="4800" b="1" i="0" u="none" strike="noStrike" kern="1200" cap="none" spc="0" normalizeH="0" baseline="0" noProof="0" dirty="0">
                <a:ln>
                  <a:noFill/>
                </a:ln>
                <a:solidFill>
                  <a:prstClr val="white"/>
                </a:solidFill>
                <a:effectLst/>
                <a:uLnTx/>
                <a:uFillTx/>
                <a:latin typeface="Aptos" panose="02110004020202020204"/>
                <a:ea typeface="+mn-ea"/>
                <a:cs typeface="+mn-cs"/>
              </a:rPr>
              <a:t> </a:t>
            </a:r>
            <a:r>
              <a:rPr kumimoji="0" lang="en-US" sz="4800" b="1" i="0" u="none" strike="noStrike" kern="1200" cap="none" spc="0" normalizeH="0" baseline="0" noProof="0" dirty="0" err="1">
                <a:ln>
                  <a:noFill/>
                </a:ln>
                <a:solidFill>
                  <a:prstClr val="white"/>
                </a:solidFill>
                <a:effectLst/>
                <a:uLnTx/>
                <a:uFillTx/>
                <a:latin typeface="Aptos" panose="02110004020202020204"/>
                <a:ea typeface="+mn-ea"/>
                <a:cs typeface="+mn-cs"/>
              </a:rPr>
              <a:t>các</a:t>
            </a:r>
            <a:r>
              <a:rPr kumimoji="0" lang="en-US" sz="4800" b="1" i="0" u="none" strike="noStrike" kern="1200" cap="none" spc="0" normalizeH="0" baseline="0" noProof="0" dirty="0">
                <a:ln>
                  <a:noFill/>
                </a:ln>
                <a:solidFill>
                  <a:prstClr val="white"/>
                </a:solidFill>
                <a:effectLst/>
                <a:uLnTx/>
                <a:uFillTx/>
                <a:latin typeface="Aptos" panose="02110004020202020204"/>
                <a:ea typeface="+mn-ea"/>
                <a:cs typeface="+mn-cs"/>
              </a:rPr>
              <a:t> </a:t>
            </a:r>
            <a:r>
              <a:rPr kumimoji="0" lang="en-US" sz="4800" b="1" i="0" u="none" strike="noStrike" kern="1200" cap="none" spc="0" normalizeH="0" baseline="0" noProof="0" dirty="0" err="1">
                <a:ln>
                  <a:noFill/>
                </a:ln>
                <a:solidFill>
                  <a:prstClr val="white"/>
                </a:solidFill>
                <a:effectLst/>
                <a:uLnTx/>
                <a:uFillTx/>
                <a:latin typeface="Aptos" panose="02110004020202020204"/>
                <a:ea typeface="+mn-ea"/>
                <a:cs typeface="+mn-cs"/>
              </a:rPr>
              <a:t>bạn</a:t>
            </a:r>
            <a:r>
              <a:rPr kumimoji="0" lang="en-US" sz="4800" b="1" i="0" u="none" strike="noStrike" kern="1200" cap="none" spc="0" normalizeH="0" baseline="0" noProof="0" dirty="0">
                <a:ln>
                  <a:noFill/>
                </a:ln>
                <a:solidFill>
                  <a:prstClr val="white"/>
                </a:solidFill>
                <a:effectLst/>
                <a:uLnTx/>
                <a:uFillTx/>
                <a:latin typeface="Aptos" panose="02110004020202020204"/>
                <a:ea typeface="+mn-ea"/>
                <a:cs typeface="+mn-cs"/>
              </a:rPr>
              <a:t> </a:t>
            </a:r>
            <a:r>
              <a:rPr kumimoji="0" lang="en-US" sz="4800" b="1" i="0" u="none" strike="noStrike" kern="1200" cap="none" spc="0" normalizeH="0" baseline="0" noProof="0" dirty="0" err="1">
                <a:ln>
                  <a:noFill/>
                </a:ln>
                <a:solidFill>
                  <a:prstClr val="white"/>
                </a:solidFill>
                <a:effectLst/>
                <a:uLnTx/>
                <a:uFillTx/>
                <a:latin typeface="Aptos" panose="02110004020202020204"/>
                <a:ea typeface="+mn-ea"/>
                <a:cs typeface="+mn-cs"/>
              </a:rPr>
              <a:t>đã</a:t>
            </a:r>
            <a:r>
              <a:rPr kumimoji="0" lang="en-US" sz="4800" b="1" i="0" u="none" strike="noStrike" kern="1200" cap="none" spc="0" normalizeH="0" baseline="0" noProof="0" dirty="0">
                <a:ln>
                  <a:noFill/>
                </a:ln>
                <a:solidFill>
                  <a:prstClr val="white"/>
                </a:solidFill>
                <a:effectLst/>
                <a:uLnTx/>
                <a:uFillTx/>
                <a:latin typeface="Aptos" panose="02110004020202020204"/>
                <a:ea typeface="+mn-ea"/>
                <a:cs typeface="+mn-cs"/>
              </a:rPr>
              <a:t> </a:t>
            </a:r>
            <a:r>
              <a:rPr kumimoji="0" lang="en-US" sz="4800" b="1" i="0" u="none" strike="noStrike" kern="1200" cap="none" spc="0" normalizeH="0" baseline="0" noProof="0" dirty="0" err="1">
                <a:ln>
                  <a:noFill/>
                </a:ln>
                <a:solidFill>
                  <a:prstClr val="white"/>
                </a:solidFill>
                <a:effectLst/>
                <a:uLnTx/>
                <a:uFillTx/>
                <a:latin typeface="Aptos" panose="02110004020202020204"/>
                <a:ea typeface="+mn-ea"/>
                <a:cs typeface="+mn-cs"/>
              </a:rPr>
              <a:t>giúp</a:t>
            </a:r>
            <a:r>
              <a:rPr kumimoji="0" lang="en-US" sz="4800" b="1" i="0" u="none" strike="noStrike" kern="1200" cap="none" spc="0" normalizeH="0" baseline="0" noProof="0" dirty="0">
                <a:ln>
                  <a:noFill/>
                </a:ln>
                <a:solidFill>
                  <a:prstClr val="white"/>
                </a:solidFill>
                <a:effectLst/>
                <a:uLnTx/>
                <a:uFillTx/>
                <a:latin typeface="Aptos" panose="02110004020202020204"/>
                <a:ea typeface="+mn-ea"/>
                <a:cs typeface="+mn-cs"/>
              </a:rPr>
              <a:t> </a:t>
            </a:r>
            <a:r>
              <a:rPr kumimoji="0" lang="en-US" sz="4800" b="1" i="0" u="none" strike="noStrike" kern="1200" cap="none" spc="0" normalizeH="0" baseline="0" noProof="0" dirty="0" err="1">
                <a:ln>
                  <a:noFill/>
                </a:ln>
                <a:solidFill>
                  <a:prstClr val="white"/>
                </a:solidFill>
                <a:effectLst/>
                <a:uLnTx/>
                <a:uFillTx/>
                <a:latin typeface="Aptos" panose="02110004020202020204"/>
                <a:ea typeface="+mn-ea"/>
                <a:cs typeface="+mn-cs"/>
              </a:rPr>
              <a:t>heo</a:t>
            </a:r>
            <a:r>
              <a:rPr kumimoji="0" lang="en-US" sz="4800" b="1" i="0" u="none" strike="noStrike" kern="1200" cap="none" spc="0" normalizeH="0" baseline="0" noProof="0" dirty="0">
                <a:ln>
                  <a:noFill/>
                </a:ln>
                <a:solidFill>
                  <a:prstClr val="white"/>
                </a:solidFill>
                <a:effectLst/>
                <a:uLnTx/>
                <a:uFillTx/>
                <a:latin typeface="Aptos" panose="02110004020202020204"/>
                <a:ea typeface="+mn-ea"/>
                <a:cs typeface="+mn-cs"/>
              </a:rPr>
              <a:t> con </a:t>
            </a:r>
            <a:r>
              <a:rPr kumimoji="0" lang="en-US" sz="4800" b="1" i="0" u="none" strike="noStrike" kern="1200" cap="none" spc="0" normalizeH="0" baseline="0" noProof="0" dirty="0" err="1">
                <a:ln>
                  <a:noFill/>
                </a:ln>
                <a:solidFill>
                  <a:prstClr val="white"/>
                </a:solidFill>
                <a:effectLst/>
                <a:uLnTx/>
                <a:uFillTx/>
                <a:latin typeface="Aptos" panose="02110004020202020204"/>
                <a:ea typeface="+mn-ea"/>
                <a:cs typeface="+mn-cs"/>
              </a:rPr>
              <a:t>nhé</a:t>
            </a:r>
            <a:r>
              <a:rPr kumimoji="0" lang="en-US" sz="4800" b="1" i="0" u="none" strike="noStrike" kern="1200" cap="none" spc="0" normalizeH="0" baseline="0" noProof="0" dirty="0">
                <a:ln>
                  <a:noFill/>
                </a:ln>
                <a:solidFill>
                  <a:prstClr val="white"/>
                </a:solidFill>
                <a:effectLst/>
                <a:uLnTx/>
                <a:uFillTx/>
                <a:latin typeface="Aptos" panose="02110004020202020204"/>
                <a:ea typeface="+mn-ea"/>
                <a:cs typeface="+mn-cs"/>
              </a:rPr>
              <a:t>!!!</a:t>
            </a:r>
          </a:p>
        </p:txBody>
      </p:sp>
      <p:pic>
        <p:nvPicPr>
          <p:cNvPr id="2" name="8-bit-arcade-138828">
            <a:hlinkClick r:id="" action="ppaction://media"/>
            <a:extLst>
              <a:ext uri="{FF2B5EF4-FFF2-40B4-BE49-F238E27FC236}">
                <a16:creationId xmlns:a16="http://schemas.microsoft.com/office/drawing/2014/main" id="{37D63EA0-45CC-FABC-1C57-5BB123BFACD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2484986" y="89195"/>
            <a:ext cx="406400" cy="406400"/>
          </a:xfrm>
          <a:prstGeom prst="rect">
            <a:avLst/>
          </a:prstGeom>
        </p:spPr>
      </p:pic>
      <p:pic>
        <p:nvPicPr>
          <p:cNvPr id="6" name="Picture 5">
            <a:extLst>
              <a:ext uri="{FF2B5EF4-FFF2-40B4-BE49-F238E27FC236}">
                <a16:creationId xmlns:a16="http://schemas.microsoft.com/office/drawing/2014/main" id="{B7772018-5A2C-BDCF-4B1D-BB9709017D9B}"/>
              </a:ext>
            </a:extLst>
          </p:cNvPr>
          <p:cNvPicPr>
            <a:picLocks noChangeAspect="1"/>
          </p:cNvPicPr>
          <p:nvPr/>
        </p:nvPicPr>
        <p:blipFill>
          <a:blip r:embed="rId8"/>
          <a:stretch>
            <a:fillRect/>
          </a:stretch>
        </p:blipFill>
        <p:spPr>
          <a:xfrm>
            <a:off x="1179216" y="495595"/>
            <a:ext cx="8297375" cy="2761727"/>
          </a:xfrm>
          <a:prstGeom prst="rect">
            <a:avLst/>
          </a:prstGeom>
        </p:spPr>
      </p:pic>
    </p:spTree>
    <p:extLst>
      <p:ext uri="{BB962C8B-B14F-4D97-AF65-F5344CB8AC3E}">
        <p14:creationId xmlns:p14="http://schemas.microsoft.com/office/powerpoint/2010/main" val="116484825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9803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20408">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Rounded Corners 1">
            <a:extLst>
              <a:ext uri="{FF2B5EF4-FFF2-40B4-BE49-F238E27FC236}">
                <a16:creationId xmlns:a16="http://schemas.microsoft.com/office/drawing/2014/main" id="{DE6EC945-F61A-9EBF-EB0A-5E52C82E467E}"/>
              </a:ext>
            </a:extLst>
          </p:cNvPr>
          <p:cNvSpPr/>
          <p:nvPr/>
        </p:nvSpPr>
        <p:spPr>
          <a:xfrm>
            <a:off x="410548" y="1904609"/>
            <a:ext cx="11541968" cy="4421553"/>
          </a:xfrm>
          <a:custGeom>
            <a:avLst/>
            <a:gdLst>
              <a:gd name="connsiteX0" fmla="*/ 0 w 11541968"/>
              <a:gd name="connsiteY0" fmla="*/ 599253 h 4421553"/>
              <a:gd name="connsiteX1" fmla="*/ 599253 w 11541968"/>
              <a:gd name="connsiteY1" fmla="*/ 0 h 4421553"/>
              <a:gd name="connsiteX2" fmla="*/ 10942715 w 11541968"/>
              <a:gd name="connsiteY2" fmla="*/ 0 h 4421553"/>
              <a:gd name="connsiteX3" fmla="*/ 11541968 w 11541968"/>
              <a:gd name="connsiteY3" fmla="*/ 599253 h 4421553"/>
              <a:gd name="connsiteX4" fmla="*/ 11541968 w 11541968"/>
              <a:gd name="connsiteY4" fmla="*/ 3822300 h 4421553"/>
              <a:gd name="connsiteX5" fmla="*/ 10942715 w 11541968"/>
              <a:gd name="connsiteY5" fmla="*/ 4421553 h 4421553"/>
              <a:gd name="connsiteX6" fmla="*/ 599253 w 11541968"/>
              <a:gd name="connsiteY6" fmla="*/ 4421553 h 4421553"/>
              <a:gd name="connsiteX7" fmla="*/ 0 w 11541968"/>
              <a:gd name="connsiteY7" fmla="*/ 3822300 h 4421553"/>
              <a:gd name="connsiteX8" fmla="*/ 0 w 11541968"/>
              <a:gd name="connsiteY8" fmla="*/ 599253 h 4421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541968" h="4421553" fill="none" extrusionOk="0">
                <a:moveTo>
                  <a:pt x="0" y="599253"/>
                </a:moveTo>
                <a:cubicBezTo>
                  <a:pt x="1740" y="315385"/>
                  <a:pt x="294714" y="44339"/>
                  <a:pt x="599253" y="0"/>
                </a:cubicBezTo>
                <a:cubicBezTo>
                  <a:pt x="2592794" y="72427"/>
                  <a:pt x="7426792" y="61419"/>
                  <a:pt x="10942715" y="0"/>
                </a:cubicBezTo>
                <a:cubicBezTo>
                  <a:pt x="11266634" y="-48455"/>
                  <a:pt x="11487292" y="251757"/>
                  <a:pt x="11541968" y="599253"/>
                </a:cubicBezTo>
                <a:cubicBezTo>
                  <a:pt x="11642844" y="1011066"/>
                  <a:pt x="11434655" y="2412419"/>
                  <a:pt x="11541968" y="3822300"/>
                </a:cubicBezTo>
                <a:cubicBezTo>
                  <a:pt x="11543932" y="4143292"/>
                  <a:pt x="11255697" y="4401402"/>
                  <a:pt x="10942715" y="4421553"/>
                </a:cubicBezTo>
                <a:cubicBezTo>
                  <a:pt x="6122165" y="4451380"/>
                  <a:pt x="2004814" y="4342247"/>
                  <a:pt x="599253" y="4421553"/>
                </a:cubicBezTo>
                <a:cubicBezTo>
                  <a:pt x="330013" y="4414576"/>
                  <a:pt x="-32520" y="4159688"/>
                  <a:pt x="0" y="3822300"/>
                </a:cubicBezTo>
                <a:cubicBezTo>
                  <a:pt x="50037" y="2320250"/>
                  <a:pt x="770" y="1818915"/>
                  <a:pt x="0" y="599253"/>
                </a:cubicBezTo>
                <a:close/>
              </a:path>
              <a:path w="11541968" h="4421553" stroke="0" extrusionOk="0">
                <a:moveTo>
                  <a:pt x="0" y="599253"/>
                </a:moveTo>
                <a:cubicBezTo>
                  <a:pt x="32638" y="277191"/>
                  <a:pt x="282480" y="29555"/>
                  <a:pt x="599253" y="0"/>
                </a:cubicBezTo>
                <a:cubicBezTo>
                  <a:pt x="4266228" y="123000"/>
                  <a:pt x="6480235" y="-96860"/>
                  <a:pt x="10942715" y="0"/>
                </a:cubicBezTo>
                <a:cubicBezTo>
                  <a:pt x="11244616" y="-22145"/>
                  <a:pt x="11545721" y="260729"/>
                  <a:pt x="11541968" y="599253"/>
                </a:cubicBezTo>
                <a:cubicBezTo>
                  <a:pt x="11545141" y="2163788"/>
                  <a:pt x="11636235" y="2902557"/>
                  <a:pt x="11541968" y="3822300"/>
                </a:cubicBezTo>
                <a:cubicBezTo>
                  <a:pt x="11490393" y="4171943"/>
                  <a:pt x="11265288" y="4420181"/>
                  <a:pt x="10942715" y="4421553"/>
                </a:cubicBezTo>
                <a:cubicBezTo>
                  <a:pt x="7244165" y="4260846"/>
                  <a:pt x="2652638" y="4461220"/>
                  <a:pt x="599253" y="4421553"/>
                </a:cubicBezTo>
                <a:cubicBezTo>
                  <a:pt x="244033" y="4416653"/>
                  <a:pt x="-59273" y="4126406"/>
                  <a:pt x="0" y="3822300"/>
                </a:cubicBezTo>
                <a:cubicBezTo>
                  <a:pt x="32216" y="2225742"/>
                  <a:pt x="57206" y="1432606"/>
                  <a:pt x="0" y="599253"/>
                </a:cubicBezTo>
                <a:close/>
              </a:path>
            </a:pathLst>
          </a:custGeom>
          <a:solidFill>
            <a:schemeClr val="bg1"/>
          </a:solidFill>
          <a:ln w="38100">
            <a:solidFill>
              <a:srgbClr val="002060"/>
            </a:solidFill>
            <a:prstDash val="dash"/>
            <a:extLst>
              <a:ext uri="{C807C97D-BFC1-408E-A445-0C87EB9F89A2}">
                <ask:lineSketchStyleProps xmlns:ask="http://schemas.microsoft.com/office/drawing/2018/sketchyshapes" xmlns="" sd="852854689">
                  <a:prstGeom prst="roundRect">
                    <a:avLst>
                      <a:gd name="adj" fmla="val 13553"/>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0" algn="just" defTabSz="914400" rtl="0" eaLnBrk="1" fontAlgn="auto" latinLnBrk="0" hangingPunct="1">
              <a:lnSpc>
                <a:spcPct val="100000"/>
              </a:lnSpc>
              <a:spcBef>
                <a:spcPts val="120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3CD7B25E-B6A4-4BA2-8F36-E3B823C2C403}"/>
              </a:ext>
            </a:extLst>
          </p:cNvPr>
          <p:cNvSpPr txBox="1"/>
          <p:nvPr/>
        </p:nvSpPr>
        <p:spPr>
          <a:xfrm>
            <a:off x="1947339" y="2220600"/>
            <a:ext cx="9350029" cy="75469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GV ĐIỀN VÀO ĐÂY</a:t>
            </a:r>
          </a:p>
        </p:txBody>
      </p:sp>
      <p:pic>
        <p:nvPicPr>
          <p:cNvPr id="7" name="Picture 6">
            <a:extLst>
              <a:ext uri="{FF2B5EF4-FFF2-40B4-BE49-F238E27FC236}">
                <a16:creationId xmlns:a16="http://schemas.microsoft.com/office/drawing/2014/main" id="{3CD85716-9700-F294-824E-057674A1220B}"/>
              </a:ext>
            </a:extLst>
          </p:cNvPr>
          <p:cNvPicPr>
            <a:picLocks noChangeAspect="1"/>
          </p:cNvPicPr>
          <p:nvPr/>
        </p:nvPicPr>
        <p:blipFill>
          <a:blip r:embed="rId2"/>
          <a:stretch>
            <a:fillRect/>
          </a:stretch>
        </p:blipFill>
        <p:spPr>
          <a:xfrm rot="737208" flipH="1">
            <a:off x="755225" y="2137949"/>
            <a:ext cx="919996" cy="919996"/>
          </a:xfrm>
          <a:prstGeom prst="rect">
            <a:avLst/>
          </a:prstGeom>
        </p:spPr>
      </p:pic>
      <p:sp>
        <p:nvSpPr>
          <p:cNvPr id="8" name="TextBox 7">
            <a:extLst>
              <a:ext uri="{FF2B5EF4-FFF2-40B4-BE49-F238E27FC236}">
                <a16:creationId xmlns:a16="http://schemas.microsoft.com/office/drawing/2014/main" id="{9B8EE909-AFF0-53EE-D740-0B08C3C8C93E}"/>
              </a:ext>
            </a:extLst>
          </p:cNvPr>
          <p:cNvSpPr txBox="1"/>
          <p:nvPr/>
        </p:nvSpPr>
        <p:spPr>
          <a:xfrm>
            <a:off x="1947339" y="3201612"/>
            <a:ext cx="9350029" cy="75469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GV ĐIỀN VÀO ĐÂY</a:t>
            </a:r>
          </a:p>
        </p:txBody>
      </p:sp>
      <p:pic>
        <p:nvPicPr>
          <p:cNvPr id="9" name="Picture 8">
            <a:extLst>
              <a:ext uri="{FF2B5EF4-FFF2-40B4-BE49-F238E27FC236}">
                <a16:creationId xmlns:a16="http://schemas.microsoft.com/office/drawing/2014/main" id="{81518808-DD7A-AC55-4F14-EABBEEA25A7E}"/>
              </a:ext>
            </a:extLst>
          </p:cNvPr>
          <p:cNvPicPr>
            <a:picLocks noChangeAspect="1"/>
          </p:cNvPicPr>
          <p:nvPr/>
        </p:nvPicPr>
        <p:blipFill>
          <a:blip r:embed="rId2"/>
          <a:stretch>
            <a:fillRect/>
          </a:stretch>
        </p:blipFill>
        <p:spPr>
          <a:xfrm rot="737208" flipH="1">
            <a:off x="755225" y="3118961"/>
            <a:ext cx="919996" cy="919996"/>
          </a:xfrm>
          <a:prstGeom prst="rect">
            <a:avLst/>
          </a:prstGeom>
        </p:spPr>
      </p:pic>
      <p:sp>
        <p:nvSpPr>
          <p:cNvPr id="10" name="TextBox 9">
            <a:extLst>
              <a:ext uri="{FF2B5EF4-FFF2-40B4-BE49-F238E27FC236}">
                <a16:creationId xmlns:a16="http://schemas.microsoft.com/office/drawing/2014/main" id="{9071C4F0-6E95-4721-B51F-D0231F238811}"/>
              </a:ext>
            </a:extLst>
          </p:cNvPr>
          <p:cNvSpPr txBox="1"/>
          <p:nvPr/>
        </p:nvSpPr>
        <p:spPr>
          <a:xfrm>
            <a:off x="1947339" y="4182624"/>
            <a:ext cx="9350029" cy="75469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GV ĐIỀN VÀO ĐÂY</a:t>
            </a:r>
          </a:p>
        </p:txBody>
      </p:sp>
      <p:pic>
        <p:nvPicPr>
          <p:cNvPr id="11" name="Picture 10">
            <a:extLst>
              <a:ext uri="{FF2B5EF4-FFF2-40B4-BE49-F238E27FC236}">
                <a16:creationId xmlns:a16="http://schemas.microsoft.com/office/drawing/2014/main" id="{EC6CB19A-BFA3-D5AA-E488-4D5BDD949AAC}"/>
              </a:ext>
            </a:extLst>
          </p:cNvPr>
          <p:cNvPicPr>
            <a:picLocks noChangeAspect="1"/>
          </p:cNvPicPr>
          <p:nvPr/>
        </p:nvPicPr>
        <p:blipFill>
          <a:blip r:embed="rId2"/>
          <a:stretch>
            <a:fillRect/>
          </a:stretch>
        </p:blipFill>
        <p:spPr>
          <a:xfrm rot="737208" flipH="1">
            <a:off x="755225" y="4099973"/>
            <a:ext cx="919996" cy="919996"/>
          </a:xfrm>
          <a:prstGeom prst="rect">
            <a:avLst/>
          </a:prstGeom>
        </p:spPr>
      </p:pic>
      <p:sp>
        <p:nvSpPr>
          <p:cNvPr id="12" name="TextBox 11">
            <a:extLst>
              <a:ext uri="{FF2B5EF4-FFF2-40B4-BE49-F238E27FC236}">
                <a16:creationId xmlns:a16="http://schemas.microsoft.com/office/drawing/2014/main" id="{8D631A3A-8A34-E4B1-235E-F164C849BCD7}"/>
              </a:ext>
            </a:extLst>
          </p:cNvPr>
          <p:cNvSpPr txBox="1"/>
          <p:nvPr/>
        </p:nvSpPr>
        <p:spPr>
          <a:xfrm>
            <a:off x="1947339" y="5163636"/>
            <a:ext cx="9350029" cy="75469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GV ĐIỀN VÀO ĐÂY</a:t>
            </a:r>
          </a:p>
        </p:txBody>
      </p:sp>
      <p:pic>
        <p:nvPicPr>
          <p:cNvPr id="13" name="Picture 12">
            <a:extLst>
              <a:ext uri="{FF2B5EF4-FFF2-40B4-BE49-F238E27FC236}">
                <a16:creationId xmlns:a16="http://schemas.microsoft.com/office/drawing/2014/main" id="{86DEA082-EB24-DE99-44BD-1910627F4D68}"/>
              </a:ext>
            </a:extLst>
          </p:cNvPr>
          <p:cNvPicPr>
            <a:picLocks noChangeAspect="1"/>
          </p:cNvPicPr>
          <p:nvPr/>
        </p:nvPicPr>
        <p:blipFill>
          <a:blip r:embed="rId2"/>
          <a:stretch>
            <a:fillRect/>
          </a:stretch>
        </p:blipFill>
        <p:spPr>
          <a:xfrm rot="737208" flipH="1">
            <a:off x="755225" y="5080985"/>
            <a:ext cx="919996" cy="919996"/>
          </a:xfrm>
          <a:prstGeom prst="rect">
            <a:avLst/>
          </a:prstGeom>
        </p:spPr>
      </p:pic>
      <p:pic>
        <p:nvPicPr>
          <p:cNvPr id="17" name="Graphic 15">
            <a:extLst>
              <a:ext uri="{FF2B5EF4-FFF2-40B4-BE49-F238E27FC236}">
                <a16:creationId xmlns:a16="http://schemas.microsoft.com/office/drawing/2014/main" id="{97D6FA53-62D3-A120-37C9-1B234B82539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367258" y="46681"/>
            <a:ext cx="1738467" cy="1857928"/>
          </a:xfrm>
          <a:prstGeom prst="rect">
            <a:avLst/>
          </a:prstGeom>
        </p:spPr>
      </p:pic>
      <p:pic>
        <p:nvPicPr>
          <p:cNvPr id="2" name="Picture 1">
            <a:extLst>
              <a:ext uri="{FF2B5EF4-FFF2-40B4-BE49-F238E27FC236}">
                <a16:creationId xmlns:a16="http://schemas.microsoft.com/office/drawing/2014/main" id="{0938F5C2-34A3-25FC-BE08-652BB49397AF}"/>
              </a:ext>
            </a:extLst>
          </p:cNvPr>
          <p:cNvPicPr>
            <a:picLocks noChangeAspect="1"/>
          </p:cNvPicPr>
          <p:nvPr/>
        </p:nvPicPr>
        <p:blipFill>
          <a:blip r:embed="rId5"/>
          <a:stretch>
            <a:fillRect/>
          </a:stretch>
        </p:blipFill>
        <p:spPr>
          <a:xfrm>
            <a:off x="3629881" y="344572"/>
            <a:ext cx="4974767" cy="1469263"/>
          </a:xfrm>
          <a:prstGeom prst="rect">
            <a:avLst/>
          </a:prstGeom>
        </p:spPr>
      </p:pic>
    </p:spTree>
    <p:extLst>
      <p:ext uri="{BB962C8B-B14F-4D97-AF65-F5344CB8AC3E}">
        <p14:creationId xmlns:p14="http://schemas.microsoft.com/office/powerpoint/2010/main" val="3565294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nodePh="1">
                                  <p:stCondLst>
                                    <p:cond delay="0"/>
                                  </p:stCondLst>
                                  <p:endCondLst>
                                    <p:cond evt="begin" delay="0">
                                      <p:tn val="5"/>
                                    </p:cond>
                                  </p:end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wipe(left)">
                                      <p:cBhvr>
                                        <p:cTn id="17" dur="500"/>
                                        <p:tgtEl>
                                          <p:spTgt spid="6">
                                            <p:txEl>
                                              <p:pRg st="0" end="0"/>
                                            </p:txEl>
                                          </p:spTgt>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left)">
                                      <p:cBhvr>
                                        <p:cTn id="21" dur="500"/>
                                        <p:tgtEl>
                                          <p:spTgt spid="9"/>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8">
                                            <p:txEl>
                                              <p:pRg st="0" end="0"/>
                                            </p:txEl>
                                          </p:spTgt>
                                        </p:tgtEl>
                                        <p:attrNameLst>
                                          <p:attrName>style.visibility</p:attrName>
                                        </p:attrNameLst>
                                      </p:cBhvr>
                                      <p:to>
                                        <p:strVal val="visible"/>
                                      </p:to>
                                    </p:set>
                                    <p:animEffect transition="in" filter="wipe(left)">
                                      <p:cBhvr>
                                        <p:cTn id="25" dur="500"/>
                                        <p:tgtEl>
                                          <p:spTgt spid="8">
                                            <p:txEl>
                                              <p:pRg st="0" end="0"/>
                                            </p:txEl>
                                          </p:spTgt>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left)">
                                      <p:cBhvr>
                                        <p:cTn id="29" dur="500"/>
                                        <p:tgtEl>
                                          <p:spTgt spid="11"/>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10">
                                            <p:txEl>
                                              <p:pRg st="0" end="0"/>
                                            </p:txEl>
                                          </p:spTgt>
                                        </p:tgtEl>
                                        <p:attrNameLst>
                                          <p:attrName>style.visibility</p:attrName>
                                        </p:attrNameLst>
                                      </p:cBhvr>
                                      <p:to>
                                        <p:strVal val="visible"/>
                                      </p:to>
                                    </p:set>
                                    <p:animEffect transition="in" filter="wipe(left)">
                                      <p:cBhvr>
                                        <p:cTn id="33" dur="500"/>
                                        <p:tgtEl>
                                          <p:spTgt spid="10">
                                            <p:txEl>
                                              <p:pRg st="0" end="0"/>
                                            </p:txEl>
                                          </p:spTgt>
                                        </p:tgtEl>
                                      </p:cBhvr>
                                    </p:animEffect>
                                  </p:childTnLst>
                                </p:cTn>
                              </p:par>
                            </p:childTnLst>
                          </p:cTn>
                        </p:par>
                        <p:par>
                          <p:cTn id="34" fill="hold">
                            <p:stCondLst>
                              <p:cond delay="3500"/>
                            </p:stCondLst>
                            <p:childTnLst>
                              <p:par>
                                <p:cTn id="35" presetID="22" presetClass="entr" presetSubtype="8"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left)">
                                      <p:cBhvr>
                                        <p:cTn id="37" dur="500"/>
                                        <p:tgtEl>
                                          <p:spTgt spid="13"/>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12">
                                            <p:txEl>
                                              <p:pRg st="0" end="0"/>
                                            </p:txEl>
                                          </p:spTgt>
                                        </p:tgtEl>
                                        <p:attrNameLst>
                                          <p:attrName>style.visibility</p:attrName>
                                        </p:attrNameLst>
                                      </p:cBhvr>
                                      <p:to>
                                        <p:strVal val="visible"/>
                                      </p:to>
                                    </p:set>
                                    <p:animEffect transition="in" filter="wipe(left)">
                                      <p:cBhvr>
                                        <p:cTn id="41"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build="p"/>
      <p:bldP spid="8" grpId="0" uiExpand="1" build="p"/>
      <p:bldP spid="10" grpId="0" uiExpand="1" build="p"/>
      <p:bldP spid="12"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7784E-A023-422A-426B-698524A1C499}"/>
              </a:ext>
            </a:extLst>
          </p:cNvPr>
          <p:cNvSpPr>
            <a:spLocks noGrp="1"/>
          </p:cNvSpPr>
          <p:nvPr>
            <p:ph type="ctrTitle"/>
          </p:nvPr>
        </p:nvSpPr>
        <p:spPr/>
        <p:txBody>
          <a:bodyPr/>
          <a:lstStyle/>
          <a:p>
            <a:endParaRPr lang="vi-VN" dirty="0"/>
          </a:p>
        </p:txBody>
      </p:sp>
      <p:sp>
        <p:nvSpPr>
          <p:cNvPr id="3" name="Subtitle 2">
            <a:extLst>
              <a:ext uri="{FF2B5EF4-FFF2-40B4-BE49-F238E27FC236}">
                <a16:creationId xmlns:a16="http://schemas.microsoft.com/office/drawing/2014/main" id="{B0960688-DE31-930F-6AD4-0F0185C7A1A4}"/>
              </a:ext>
            </a:extLst>
          </p:cNvPr>
          <p:cNvSpPr>
            <a:spLocks noGrp="1"/>
          </p:cNvSpPr>
          <p:nvPr>
            <p:ph type="subTitle" idx="1"/>
          </p:nvPr>
        </p:nvSpPr>
        <p:spPr/>
        <p:txBody>
          <a:bodyPr/>
          <a:lstStyle/>
          <a:p>
            <a:endParaRPr lang="vi-VN" dirty="0"/>
          </a:p>
        </p:txBody>
      </p:sp>
      <p:pic>
        <p:nvPicPr>
          <p:cNvPr id="5" name="Picture 4" descr="A cartoon child reading a book&#10;&#10;Description automatically generated">
            <a:extLst>
              <a:ext uri="{FF2B5EF4-FFF2-40B4-BE49-F238E27FC236}">
                <a16:creationId xmlns:a16="http://schemas.microsoft.com/office/drawing/2014/main" id="{323A571A-2DA1-0B89-865D-3A43E53D94F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81EF0719-40F6-B2D0-AF89-0EE41EC25104}"/>
              </a:ext>
            </a:extLst>
          </p:cNvPr>
          <p:cNvPicPr>
            <a:picLocks noChangeAspect="1"/>
          </p:cNvPicPr>
          <p:nvPr/>
        </p:nvPicPr>
        <p:blipFill>
          <a:blip r:embed="rId3"/>
          <a:stretch>
            <a:fillRect/>
          </a:stretch>
        </p:blipFill>
        <p:spPr>
          <a:xfrm>
            <a:off x="1085088" y="1763557"/>
            <a:ext cx="7334246" cy="2984809"/>
          </a:xfrm>
          <a:prstGeom prst="rect">
            <a:avLst/>
          </a:prstGeom>
        </p:spPr>
      </p:pic>
    </p:spTree>
    <p:extLst>
      <p:ext uri="{BB962C8B-B14F-4D97-AF65-F5344CB8AC3E}">
        <p14:creationId xmlns:p14="http://schemas.microsoft.com/office/powerpoint/2010/main" val="83425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Castaway in a Desert Island by Slidesgo">
  <a:themeElements>
    <a:clrScheme name="Simple Light">
      <a:dk1>
        <a:srgbClr val="FBE5BB"/>
      </a:dk1>
      <a:lt1>
        <a:srgbClr val="D6F4FF"/>
      </a:lt1>
      <a:dk2>
        <a:srgbClr val="94E9FB"/>
      </a:dk2>
      <a:lt2>
        <a:srgbClr val="00A5CA"/>
      </a:lt2>
      <a:accent1>
        <a:srgbClr val="008DB4"/>
      </a:accent1>
      <a:accent2>
        <a:srgbClr val="005870"/>
      </a:accent2>
      <a:accent3>
        <a:srgbClr val="78A201"/>
      </a:accent3>
      <a:accent4>
        <a:srgbClr val="027024"/>
      </a:accent4>
      <a:accent5>
        <a:srgbClr val="F7A923"/>
      </a:accent5>
      <a:accent6>
        <a:srgbClr val="754C24"/>
      </a:accent6>
      <a:hlink>
        <a:srgbClr val="754C24"/>
      </a:hlink>
      <a:folHlink>
        <a:srgbClr val="0097A7"/>
      </a:folHlink>
    </a:clrScheme>
    <a:fontScheme name="1 Tùy chỉnh">
      <a:majorFont>
        <a:latin typeface="SVN-Poky's"/>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4pkxh1w2">
      <a:majorFont>
        <a:latin typeface="字魂59号-创粗黑"/>
        <a:ea typeface="字魂59号-创粗黑"/>
        <a:cs typeface=""/>
      </a:majorFont>
      <a:minorFont>
        <a:latin typeface="字魂59号-创粗黑"/>
        <a:ea typeface="字魂59号-创粗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TotalTime>
  <Words>531</Words>
  <Application>Microsoft Office PowerPoint</Application>
  <PresentationFormat>Widescreen</PresentationFormat>
  <Paragraphs>64</Paragraphs>
  <Slides>19</Slides>
  <Notes>7</Notes>
  <HiddenSlides>0</HiddenSlides>
  <MMClips>18</MMClips>
  <ScaleCrop>false</ScaleCrop>
  <HeadingPairs>
    <vt:vector size="6" baseType="variant">
      <vt:variant>
        <vt:lpstr>Fonts Used</vt:lpstr>
      </vt:variant>
      <vt:variant>
        <vt:i4>11</vt:i4>
      </vt:variant>
      <vt:variant>
        <vt:lpstr>Theme</vt:lpstr>
      </vt:variant>
      <vt:variant>
        <vt:i4>6</vt:i4>
      </vt:variant>
      <vt:variant>
        <vt:lpstr>Slide Titles</vt:lpstr>
      </vt:variant>
      <vt:variant>
        <vt:i4>19</vt:i4>
      </vt:variant>
    </vt:vector>
  </HeadingPairs>
  <TitlesOfParts>
    <vt:vector size="36" baseType="lpstr">
      <vt:lpstr>Aptos</vt:lpstr>
      <vt:lpstr>Aptos Display</vt:lpstr>
      <vt:lpstr>Arial</vt:lpstr>
      <vt:lpstr>Calibri</vt:lpstr>
      <vt:lpstr>Calibri Light</vt:lpstr>
      <vt:lpstr>Cambria</vt:lpstr>
      <vt:lpstr>Public Sans</vt:lpstr>
      <vt:lpstr>Satisfy</vt:lpstr>
      <vt:lpstr>Times New Roman</vt:lpstr>
      <vt:lpstr>Wingdings</vt:lpstr>
      <vt:lpstr>字魂59号-创粗黑</vt:lpstr>
      <vt:lpstr>Castaway in a Desert Island by Slidesgo</vt:lpstr>
      <vt:lpstr>1_Office 主题​​</vt:lpstr>
      <vt:lpstr>Office Theme</vt:lpstr>
      <vt:lpstr>1_Office Theme</vt:lpstr>
      <vt:lpstr>2_Office Theme</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Thao Tran</dc:creator>
  <cp:lastModifiedBy>Admin</cp:lastModifiedBy>
  <cp:revision>33</cp:revision>
  <dcterms:created xsi:type="dcterms:W3CDTF">2023-06-12T07:28:06Z</dcterms:created>
  <dcterms:modified xsi:type="dcterms:W3CDTF">2026-04-29T05:18:30Z</dcterms:modified>
</cp:coreProperties>
</file>