
<file path=[Content_Types].xml><?xml version="1.0" encoding="utf-8"?>
<Types xmlns="http://schemas.openxmlformats.org/package/2006/content-types">
  <Default Extension="png" ContentType="image/png"/>
  <Default Extension="bin" ContentType="image/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8" r:id="rId2"/>
    <p:sldMasterId id="2147483700" r:id="rId3"/>
  </p:sldMasterIdLst>
  <p:notesMasterIdLst>
    <p:notesMasterId r:id="rId20"/>
  </p:notesMasterIdLst>
  <p:sldIdLst>
    <p:sldId id="332" r:id="rId4"/>
    <p:sldId id="264" r:id="rId5"/>
    <p:sldId id="265" r:id="rId6"/>
    <p:sldId id="266" r:id="rId7"/>
    <p:sldId id="267" r:id="rId8"/>
    <p:sldId id="256" r:id="rId9"/>
    <p:sldId id="333" r:id="rId10"/>
    <p:sldId id="257" r:id="rId11"/>
    <p:sldId id="334" r:id="rId12"/>
    <p:sldId id="338" r:id="rId13"/>
    <p:sldId id="335" r:id="rId14"/>
    <p:sldId id="339" r:id="rId15"/>
    <p:sldId id="336" r:id="rId16"/>
    <p:sldId id="337" r:id="rId17"/>
    <p:sldId id="340"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8FEB9-0D4B-4219-ADEF-746FDE99FBE1}"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97327-9D95-4D92-8F32-FF54900F5B1D}" type="slidenum">
              <a:rPr lang="en-US" smtClean="0"/>
              <a:t>‹#›</a:t>
            </a:fld>
            <a:endParaRPr lang="en-US"/>
          </a:p>
        </p:txBody>
      </p:sp>
    </p:spTree>
    <p:extLst>
      <p:ext uri="{BB962C8B-B14F-4D97-AF65-F5344CB8AC3E}">
        <p14:creationId xmlns:p14="http://schemas.microsoft.com/office/powerpoint/2010/main" val="239155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1BFE-D88D-464C-9FE9-C2C2128F9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D69396-48A8-412C-A616-99BEE0E0D3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0A590F-1416-44CD-898E-401C8C1A1538}"/>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11101329-5052-4A8B-BA3C-46C9CED5D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F3F3DD-806D-4081-9165-B7F2942198B5}"/>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882280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D0918-B219-401D-B546-3D3BF811E0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3FC291-70E6-4B6A-ACC9-BF3A79FD905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01DF5-E39C-4F7D-9A69-682E34D36D84}"/>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047F3FBA-F793-4D7A-85C7-8DB9E940C9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729022-4F4C-4C3F-8F13-D6CF9F829EBE}"/>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2088144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BAB515-6112-4485-991F-92354E3A77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6BB1A0-B3D6-429F-806C-41C830E1CBB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C09D8-FBE3-47DA-814F-0AD3947139BA}"/>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82CC14FB-50AC-4969-9CB4-ABE1B6689A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F8B749-0A43-423E-B85B-61701FF4FACC}"/>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93367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1BFE-D88D-464C-9FE9-C2C2128F9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D69396-48A8-412C-A616-99BEE0E0D3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0A590F-1416-44CD-898E-401C8C1A1538}"/>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11101329-5052-4A8B-BA3C-46C9CED5D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F3F3DD-806D-4081-9165-B7F2942198B5}"/>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1855912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3F49E-2204-4F78-A85B-F82740ECB4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47F1C5-D05D-4CB4-A349-CE5B71A4A2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46C2F-8214-4554-952D-56D927E6EA4C}"/>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BA6D6FB8-63E7-4ED7-9FBB-55AAB01FD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1AC374-C366-478A-8667-1A047D0025E7}"/>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3535909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DAF1-608E-4958-AF7D-03956CE2E0B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C49521-F64B-4DDA-8F68-7A1BEC1E24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197914-5347-41BC-AD5A-F7C8616E9FAA}"/>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C78A6EE7-11CA-4A17-9EAD-C9580F82E1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41DA82-01E3-4CDC-B581-48EB49EB4FEC}"/>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1422877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AE29-841F-4E35-A94E-BBC5F015DB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AA1D3D-AE21-4603-9514-8AAD6A1EA6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71A4D-A59F-46CB-9398-69B6033139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F8A148-F90E-4A91-ABA9-1035C88329FC}"/>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6" name="Footer Placeholder 5">
            <a:extLst>
              <a:ext uri="{FF2B5EF4-FFF2-40B4-BE49-F238E27FC236}">
                <a16:creationId xmlns:a16="http://schemas.microsoft.com/office/drawing/2014/main" id="{F65681FD-7B49-49D5-8933-CBE0B6E86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794865-6626-438A-86FF-D2F948EC8DB8}"/>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2163716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A580-C572-4A82-B288-C76988F144E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96D4FC-C4BE-4A76-A77C-3673CC6800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DF95A-8701-4436-8D0E-92E6DB2F3F3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B77802-DC44-4861-9DC9-FC53CFF8FA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006CD8-5AE0-49EC-99E1-AFB07C81044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490E82-D4A6-48EC-A13A-D8650D4B1AA7}"/>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8" name="Footer Placeholder 7">
            <a:extLst>
              <a:ext uri="{FF2B5EF4-FFF2-40B4-BE49-F238E27FC236}">
                <a16:creationId xmlns:a16="http://schemas.microsoft.com/office/drawing/2014/main" id="{5E404F5E-D743-4D7B-8B15-5969E05CD1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C10C2A-0847-4070-AD07-18DEA5DC5D81}"/>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2590323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DD0F-3F3D-4D95-BC09-69E4838D61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E0B455-DD4D-471C-B9F6-7F0638125617}"/>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4" name="Footer Placeholder 3">
            <a:extLst>
              <a:ext uri="{FF2B5EF4-FFF2-40B4-BE49-F238E27FC236}">
                <a16:creationId xmlns:a16="http://schemas.microsoft.com/office/drawing/2014/main" id="{693D0D1E-1FF6-4A07-925B-27E85B9BE3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8162AD3-F898-4ECF-8881-740BC49D609B}"/>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2491465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15FCE-A5E2-4093-85A2-BB270C148FD2}"/>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3" name="Footer Placeholder 2">
            <a:extLst>
              <a:ext uri="{FF2B5EF4-FFF2-40B4-BE49-F238E27FC236}">
                <a16:creationId xmlns:a16="http://schemas.microsoft.com/office/drawing/2014/main" id="{0FF6028C-0F3B-4D60-8610-6FBF72B2EB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172955-DE46-4924-B134-2B4CF07BEF40}"/>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875802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61CE-91FC-4116-8514-DB71B0AB6A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28910C-E693-41A6-803C-028B06CA64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93EBA5-3FC6-4E0C-91E4-7662BAA598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519604-BCD6-487D-A0BA-DB9AB0AAE1F8}"/>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6" name="Footer Placeholder 5">
            <a:extLst>
              <a:ext uri="{FF2B5EF4-FFF2-40B4-BE49-F238E27FC236}">
                <a16:creationId xmlns:a16="http://schemas.microsoft.com/office/drawing/2014/main" id="{7395A6AE-B84D-422E-9F83-EF99CD170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9F7A8E-3870-46BB-89B0-B72EF85B7982}"/>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228599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3F49E-2204-4F78-A85B-F82740ECB4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47F1C5-D05D-4CB4-A349-CE5B71A4A2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46C2F-8214-4554-952D-56D927E6EA4C}"/>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BA6D6FB8-63E7-4ED7-9FBB-55AAB01FD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1AC374-C366-478A-8667-1A047D0025E7}"/>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2706151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FA96-00BB-4761-93B5-4E3CA1F9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FEFF2-EA03-43EE-8E5A-916FF5C34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6206E3-71C4-48A5-BE4C-213BFFA32B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843ED-53AB-44FD-ADB5-CBC29B1D86D4}"/>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6" name="Footer Placeholder 5">
            <a:extLst>
              <a:ext uri="{FF2B5EF4-FFF2-40B4-BE49-F238E27FC236}">
                <a16:creationId xmlns:a16="http://schemas.microsoft.com/office/drawing/2014/main" id="{EBB0C1FB-8EA6-4A5A-A979-F8D77A2F9C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941C49-A08A-41D5-A3EC-ADF9B42AE294}"/>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pic>
        <p:nvPicPr>
          <p:cNvPr id="8" name="Picture 7">
            <a:extLst>
              <a:ext uri="{FF2B5EF4-FFF2-40B4-BE49-F238E27FC236}">
                <a16:creationId xmlns:a16="http://schemas.microsoft.com/office/drawing/2014/main" id="{44F9737A-207A-4538-B460-2818D354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19000" y="166688"/>
            <a:ext cx="6858000" cy="6858000"/>
          </a:xfrm>
          <a:prstGeom prst="rect">
            <a:avLst/>
          </a:prstGeom>
        </p:spPr>
      </p:pic>
      <p:pic>
        <p:nvPicPr>
          <p:cNvPr id="9" name="Picture 8">
            <a:extLst>
              <a:ext uri="{FF2B5EF4-FFF2-40B4-BE49-F238E27FC236}">
                <a16:creationId xmlns:a16="http://schemas.microsoft.com/office/drawing/2014/main" id="{A841AA86-81A8-47EF-954B-E4E601532F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85000" y="2747963"/>
            <a:ext cx="6858000" cy="6858000"/>
          </a:xfrm>
          <a:prstGeom prst="rect">
            <a:avLst/>
          </a:prstGeom>
        </p:spPr>
      </p:pic>
      <p:pic>
        <p:nvPicPr>
          <p:cNvPr id="10" name="Picture 9">
            <a:extLst>
              <a:ext uri="{FF2B5EF4-FFF2-40B4-BE49-F238E27FC236}">
                <a16:creationId xmlns:a16="http://schemas.microsoft.com/office/drawing/2014/main" id="{CE380661-210E-4819-B77A-3F7C062848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9800" y="-19807237"/>
            <a:ext cx="6858000" cy="6858000"/>
          </a:xfrm>
          <a:prstGeom prst="rect">
            <a:avLst/>
          </a:prstGeom>
        </p:spPr>
      </p:pic>
      <p:pic>
        <p:nvPicPr>
          <p:cNvPr id="11" name="Picture 10">
            <a:extLst>
              <a:ext uri="{FF2B5EF4-FFF2-40B4-BE49-F238E27FC236}">
                <a16:creationId xmlns:a16="http://schemas.microsoft.com/office/drawing/2014/main" id="{715646C1-BE35-4BB5-88FA-CEC8C7E603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8800" y="21239163"/>
            <a:ext cx="6858000" cy="6858000"/>
          </a:xfrm>
          <a:prstGeom prst="rect">
            <a:avLst/>
          </a:prstGeom>
        </p:spPr>
      </p:pic>
    </p:spTree>
    <p:extLst>
      <p:ext uri="{BB962C8B-B14F-4D97-AF65-F5344CB8AC3E}">
        <p14:creationId xmlns:p14="http://schemas.microsoft.com/office/powerpoint/2010/main" val="4044656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D0918-B219-401D-B546-3D3BF811E0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3FC291-70E6-4B6A-ACC9-BF3A79FD905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01DF5-E39C-4F7D-9A69-682E34D36D84}"/>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047F3FBA-F793-4D7A-85C7-8DB9E940C9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729022-4F4C-4C3F-8F13-D6CF9F829EBE}"/>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1795889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BAB515-6112-4485-991F-92354E3A77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6BB1A0-B3D6-429F-806C-41C830E1CBB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C09D8-FBE3-47DA-814F-0AD3947139BA}"/>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82CC14FB-50AC-4969-9CB4-ABE1B6689A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F8B749-0A43-423E-B85B-61701FF4FACC}"/>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2019907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1BFE-D88D-464C-9FE9-C2C2128F9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D69396-48A8-412C-A616-99BEE0E0D3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0A590F-1416-44CD-898E-401C8C1A1538}"/>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11101329-5052-4A8B-BA3C-46C9CED5D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F3F3DD-806D-4081-9165-B7F2942198B5}"/>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1245722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3F49E-2204-4F78-A85B-F82740ECB4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47F1C5-D05D-4CB4-A349-CE5B71A4A2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46C2F-8214-4554-952D-56D927E6EA4C}"/>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BA6D6FB8-63E7-4ED7-9FBB-55AAB01FD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1AC374-C366-478A-8667-1A047D0025E7}"/>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3094273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DAF1-608E-4958-AF7D-03956CE2E0B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C49521-F64B-4DDA-8F68-7A1BEC1E24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197914-5347-41BC-AD5A-F7C8616E9FAA}"/>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C78A6EE7-11CA-4A17-9EAD-C9580F82E1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41DA82-01E3-4CDC-B581-48EB49EB4FEC}"/>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1313067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AE29-841F-4E35-A94E-BBC5F015DB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AA1D3D-AE21-4603-9514-8AAD6A1EA6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71A4D-A59F-46CB-9398-69B6033139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F8A148-F90E-4A91-ABA9-1035C88329FC}"/>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6" name="Footer Placeholder 5">
            <a:extLst>
              <a:ext uri="{FF2B5EF4-FFF2-40B4-BE49-F238E27FC236}">
                <a16:creationId xmlns:a16="http://schemas.microsoft.com/office/drawing/2014/main" id="{F65681FD-7B49-49D5-8933-CBE0B6E86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794865-6626-438A-86FF-D2F948EC8DB8}"/>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175578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A580-C572-4A82-B288-C76988F144E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96D4FC-C4BE-4A76-A77C-3673CC6800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DF95A-8701-4436-8D0E-92E6DB2F3F3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B77802-DC44-4861-9DC9-FC53CFF8FA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006CD8-5AE0-49EC-99E1-AFB07C81044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490E82-D4A6-48EC-A13A-D8650D4B1AA7}"/>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8" name="Footer Placeholder 7">
            <a:extLst>
              <a:ext uri="{FF2B5EF4-FFF2-40B4-BE49-F238E27FC236}">
                <a16:creationId xmlns:a16="http://schemas.microsoft.com/office/drawing/2014/main" id="{5E404F5E-D743-4D7B-8B15-5969E05CD1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C10C2A-0847-4070-AD07-18DEA5DC5D81}"/>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4120655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DD0F-3F3D-4D95-BC09-69E4838D61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E0B455-DD4D-471C-B9F6-7F0638125617}"/>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4" name="Footer Placeholder 3">
            <a:extLst>
              <a:ext uri="{FF2B5EF4-FFF2-40B4-BE49-F238E27FC236}">
                <a16:creationId xmlns:a16="http://schemas.microsoft.com/office/drawing/2014/main" id="{693D0D1E-1FF6-4A07-925B-27E85B9BE3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8162AD3-F898-4ECF-8881-740BC49D609B}"/>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827542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15FCE-A5E2-4093-85A2-BB270C148FD2}"/>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3" name="Footer Placeholder 2">
            <a:extLst>
              <a:ext uri="{FF2B5EF4-FFF2-40B4-BE49-F238E27FC236}">
                <a16:creationId xmlns:a16="http://schemas.microsoft.com/office/drawing/2014/main" id="{0FF6028C-0F3B-4D60-8610-6FBF72B2EB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172955-DE46-4924-B134-2B4CF07BEF40}"/>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696219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DAF1-608E-4958-AF7D-03956CE2E0B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C49521-F64B-4DDA-8F68-7A1BEC1E24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197914-5347-41BC-AD5A-F7C8616E9FAA}"/>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C78A6EE7-11CA-4A17-9EAD-C9580F82E1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41DA82-01E3-4CDC-B581-48EB49EB4FEC}"/>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2321877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61CE-91FC-4116-8514-DB71B0AB6A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28910C-E693-41A6-803C-028B06CA64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93EBA5-3FC6-4E0C-91E4-7662BAA598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519604-BCD6-487D-A0BA-DB9AB0AAE1F8}"/>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6" name="Footer Placeholder 5">
            <a:extLst>
              <a:ext uri="{FF2B5EF4-FFF2-40B4-BE49-F238E27FC236}">
                <a16:creationId xmlns:a16="http://schemas.microsoft.com/office/drawing/2014/main" id="{7395A6AE-B84D-422E-9F83-EF99CD170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9F7A8E-3870-46BB-89B0-B72EF85B7982}"/>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3267240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FA96-00BB-4761-93B5-4E3CA1F9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FEFF2-EA03-43EE-8E5A-916FF5C34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6206E3-71C4-48A5-BE4C-213BFFA32B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843ED-53AB-44FD-ADB5-CBC29B1D86D4}"/>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6" name="Footer Placeholder 5">
            <a:extLst>
              <a:ext uri="{FF2B5EF4-FFF2-40B4-BE49-F238E27FC236}">
                <a16:creationId xmlns:a16="http://schemas.microsoft.com/office/drawing/2014/main" id="{EBB0C1FB-8EA6-4A5A-A979-F8D77A2F9C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941C49-A08A-41D5-A3EC-ADF9B42AE294}"/>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pic>
        <p:nvPicPr>
          <p:cNvPr id="8" name="Picture 7">
            <a:extLst>
              <a:ext uri="{FF2B5EF4-FFF2-40B4-BE49-F238E27FC236}">
                <a16:creationId xmlns:a16="http://schemas.microsoft.com/office/drawing/2014/main" id="{44F9737A-207A-4538-B460-2818D354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19000" y="166688"/>
            <a:ext cx="6858000" cy="6858000"/>
          </a:xfrm>
          <a:prstGeom prst="rect">
            <a:avLst/>
          </a:prstGeom>
        </p:spPr>
      </p:pic>
      <p:pic>
        <p:nvPicPr>
          <p:cNvPr id="9" name="Picture 8">
            <a:extLst>
              <a:ext uri="{FF2B5EF4-FFF2-40B4-BE49-F238E27FC236}">
                <a16:creationId xmlns:a16="http://schemas.microsoft.com/office/drawing/2014/main" id="{A841AA86-81A8-47EF-954B-E4E601532F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85000" y="2747963"/>
            <a:ext cx="6858000" cy="6858000"/>
          </a:xfrm>
          <a:prstGeom prst="rect">
            <a:avLst/>
          </a:prstGeom>
        </p:spPr>
      </p:pic>
      <p:pic>
        <p:nvPicPr>
          <p:cNvPr id="10" name="Picture 9">
            <a:extLst>
              <a:ext uri="{FF2B5EF4-FFF2-40B4-BE49-F238E27FC236}">
                <a16:creationId xmlns:a16="http://schemas.microsoft.com/office/drawing/2014/main" id="{CE380661-210E-4819-B77A-3F7C062848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9800" y="-19807237"/>
            <a:ext cx="6858000" cy="6858000"/>
          </a:xfrm>
          <a:prstGeom prst="rect">
            <a:avLst/>
          </a:prstGeom>
        </p:spPr>
      </p:pic>
      <p:pic>
        <p:nvPicPr>
          <p:cNvPr id="11" name="Picture 10">
            <a:extLst>
              <a:ext uri="{FF2B5EF4-FFF2-40B4-BE49-F238E27FC236}">
                <a16:creationId xmlns:a16="http://schemas.microsoft.com/office/drawing/2014/main" id="{715646C1-BE35-4BB5-88FA-CEC8C7E603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8800" y="21239163"/>
            <a:ext cx="6858000" cy="6858000"/>
          </a:xfrm>
          <a:prstGeom prst="rect">
            <a:avLst/>
          </a:prstGeom>
        </p:spPr>
      </p:pic>
    </p:spTree>
    <p:extLst>
      <p:ext uri="{BB962C8B-B14F-4D97-AF65-F5344CB8AC3E}">
        <p14:creationId xmlns:p14="http://schemas.microsoft.com/office/powerpoint/2010/main" val="3205802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D0918-B219-401D-B546-3D3BF811E0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3FC291-70E6-4B6A-ACC9-BF3A79FD905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01DF5-E39C-4F7D-9A69-682E34D36D84}"/>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047F3FBA-F793-4D7A-85C7-8DB9E940C9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729022-4F4C-4C3F-8F13-D6CF9F829EBE}"/>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1234632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BAB515-6112-4485-991F-92354E3A77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6BB1A0-B3D6-429F-806C-41C830E1CBB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C09D8-FBE3-47DA-814F-0AD3947139BA}"/>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5" name="Footer Placeholder 4">
            <a:extLst>
              <a:ext uri="{FF2B5EF4-FFF2-40B4-BE49-F238E27FC236}">
                <a16:creationId xmlns:a16="http://schemas.microsoft.com/office/drawing/2014/main" id="{82CC14FB-50AC-4969-9CB4-ABE1B6689A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F8B749-0A43-423E-B85B-61701FF4FACC}"/>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1223897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AE29-841F-4E35-A94E-BBC5F015DB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AA1D3D-AE21-4603-9514-8AAD6A1EA6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71A4D-A59F-46CB-9398-69B6033139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F8A148-F90E-4A91-ABA9-1035C88329FC}"/>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6" name="Footer Placeholder 5">
            <a:extLst>
              <a:ext uri="{FF2B5EF4-FFF2-40B4-BE49-F238E27FC236}">
                <a16:creationId xmlns:a16="http://schemas.microsoft.com/office/drawing/2014/main" id="{F65681FD-7B49-49D5-8933-CBE0B6E86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794865-6626-438A-86FF-D2F948EC8DB8}"/>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3617563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A580-C572-4A82-B288-C76988F144E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96D4FC-C4BE-4A76-A77C-3673CC6800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DF95A-8701-4436-8D0E-92E6DB2F3F3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B77802-DC44-4861-9DC9-FC53CFF8FA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006CD8-5AE0-49EC-99E1-AFB07C81044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490E82-D4A6-48EC-A13A-D8650D4B1AA7}"/>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8" name="Footer Placeholder 7">
            <a:extLst>
              <a:ext uri="{FF2B5EF4-FFF2-40B4-BE49-F238E27FC236}">
                <a16:creationId xmlns:a16="http://schemas.microsoft.com/office/drawing/2014/main" id="{5E404F5E-D743-4D7B-8B15-5969E05CD1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C10C2A-0847-4070-AD07-18DEA5DC5D81}"/>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80296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DD0F-3F3D-4D95-BC09-69E4838D61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E0B455-DD4D-471C-B9F6-7F0638125617}"/>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4" name="Footer Placeholder 3">
            <a:extLst>
              <a:ext uri="{FF2B5EF4-FFF2-40B4-BE49-F238E27FC236}">
                <a16:creationId xmlns:a16="http://schemas.microsoft.com/office/drawing/2014/main" id="{693D0D1E-1FF6-4A07-925B-27E85B9BE3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8162AD3-F898-4ECF-8881-740BC49D609B}"/>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194964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15FCE-A5E2-4093-85A2-BB270C148FD2}"/>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3" name="Footer Placeholder 2">
            <a:extLst>
              <a:ext uri="{FF2B5EF4-FFF2-40B4-BE49-F238E27FC236}">
                <a16:creationId xmlns:a16="http://schemas.microsoft.com/office/drawing/2014/main" id="{0FF6028C-0F3B-4D60-8610-6FBF72B2EB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172955-DE46-4924-B134-2B4CF07BEF40}"/>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3284945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61CE-91FC-4116-8514-DB71B0AB6A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28910C-E693-41A6-803C-028B06CA64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93EBA5-3FC6-4E0C-91E4-7662BAA598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519604-BCD6-487D-A0BA-DB9AB0AAE1F8}"/>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6" name="Footer Placeholder 5">
            <a:extLst>
              <a:ext uri="{FF2B5EF4-FFF2-40B4-BE49-F238E27FC236}">
                <a16:creationId xmlns:a16="http://schemas.microsoft.com/office/drawing/2014/main" id="{7395A6AE-B84D-422E-9F83-EF99CD170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9F7A8E-3870-46BB-89B0-B72EF85B7982}"/>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spTree>
    <p:extLst>
      <p:ext uri="{BB962C8B-B14F-4D97-AF65-F5344CB8AC3E}">
        <p14:creationId xmlns:p14="http://schemas.microsoft.com/office/powerpoint/2010/main" val="413540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FA96-00BB-4761-93B5-4E3CA1F9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FEFF2-EA03-43EE-8E5A-916FF5C34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6206E3-71C4-48A5-BE4C-213BFFA32B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843ED-53AB-44FD-ADB5-CBC29B1D86D4}"/>
              </a:ext>
            </a:extLst>
          </p:cNvPr>
          <p:cNvSpPr>
            <a:spLocks noGrp="1"/>
          </p:cNvSpPr>
          <p:nvPr>
            <p:ph type="dt" sz="half" idx="10"/>
          </p:nvPr>
        </p:nvSpPr>
        <p:spPr>
          <a:xfrm>
            <a:off x="838200" y="6356350"/>
            <a:ext cx="2743200" cy="365125"/>
          </a:xfrm>
          <a:prstGeom prst="rect">
            <a:avLst/>
          </a:prstGeom>
        </p:spPr>
        <p:txBody>
          <a:bodyPr/>
          <a:lstStyle/>
          <a:p>
            <a:fld id="{8C5B2A06-F3A7-4B55-B5BC-1007D72044F2}" type="datetimeFigureOut">
              <a:rPr lang="en-US" smtClean="0"/>
              <a:t>4/29/2026</a:t>
            </a:fld>
            <a:endParaRPr lang="en-US"/>
          </a:p>
        </p:txBody>
      </p:sp>
      <p:sp>
        <p:nvSpPr>
          <p:cNvPr id="6" name="Footer Placeholder 5">
            <a:extLst>
              <a:ext uri="{FF2B5EF4-FFF2-40B4-BE49-F238E27FC236}">
                <a16:creationId xmlns:a16="http://schemas.microsoft.com/office/drawing/2014/main" id="{EBB0C1FB-8EA6-4A5A-A979-F8D77A2F9C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941C49-A08A-41D5-A3EC-ADF9B42AE294}"/>
              </a:ext>
            </a:extLst>
          </p:cNvPr>
          <p:cNvSpPr>
            <a:spLocks noGrp="1"/>
          </p:cNvSpPr>
          <p:nvPr>
            <p:ph type="sldNum" sz="quarter" idx="12"/>
          </p:nvPr>
        </p:nvSpPr>
        <p:spPr>
          <a:xfrm>
            <a:off x="8610600" y="6356350"/>
            <a:ext cx="2743200" cy="365125"/>
          </a:xfrm>
          <a:prstGeom prst="rect">
            <a:avLst/>
          </a:prstGeom>
        </p:spPr>
        <p:txBody>
          <a:bodyPr/>
          <a:lstStyle/>
          <a:p>
            <a:fld id="{DCB76848-84B5-405B-8524-43331B522B18}" type="slidenum">
              <a:rPr lang="en-US" smtClean="0"/>
              <a:t>‹#›</a:t>
            </a:fld>
            <a:endParaRPr lang="en-US"/>
          </a:p>
        </p:txBody>
      </p:sp>
      <p:pic>
        <p:nvPicPr>
          <p:cNvPr id="8" name="Picture 7">
            <a:extLst>
              <a:ext uri="{FF2B5EF4-FFF2-40B4-BE49-F238E27FC236}">
                <a16:creationId xmlns:a16="http://schemas.microsoft.com/office/drawing/2014/main" id="{44F9737A-207A-4538-B460-2818D354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19000" y="166688"/>
            <a:ext cx="6858000" cy="6858000"/>
          </a:xfrm>
          <a:prstGeom prst="rect">
            <a:avLst/>
          </a:prstGeom>
        </p:spPr>
      </p:pic>
      <p:pic>
        <p:nvPicPr>
          <p:cNvPr id="9" name="Picture 8">
            <a:extLst>
              <a:ext uri="{FF2B5EF4-FFF2-40B4-BE49-F238E27FC236}">
                <a16:creationId xmlns:a16="http://schemas.microsoft.com/office/drawing/2014/main" id="{A841AA86-81A8-47EF-954B-E4E601532F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85000" y="2747963"/>
            <a:ext cx="6858000" cy="6858000"/>
          </a:xfrm>
          <a:prstGeom prst="rect">
            <a:avLst/>
          </a:prstGeom>
        </p:spPr>
      </p:pic>
      <p:pic>
        <p:nvPicPr>
          <p:cNvPr id="10" name="Picture 9">
            <a:extLst>
              <a:ext uri="{FF2B5EF4-FFF2-40B4-BE49-F238E27FC236}">
                <a16:creationId xmlns:a16="http://schemas.microsoft.com/office/drawing/2014/main" id="{CE380661-210E-4819-B77A-3F7C062848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9800" y="-19807237"/>
            <a:ext cx="6858000" cy="6858000"/>
          </a:xfrm>
          <a:prstGeom prst="rect">
            <a:avLst/>
          </a:prstGeom>
        </p:spPr>
      </p:pic>
      <p:pic>
        <p:nvPicPr>
          <p:cNvPr id="11" name="Picture 10">
            <a:extLst>
              <a:ext uri="{FF2B5EF4-FFF2-40B4-BE49-F238E27FC236}">
                <a16:creationId xmlns:a16="http://schemas.microsoft.com/office/drawing/2014/main" id="{715646C1-BE35-4BB5-88FA-CEC8C7E603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8800" y="21239163"/>
            <a:ext cx="6858000" cy="6858000"/>
          </a:xfrm>
          <a:prstGeom prst="rect">
            <a:avLst/>
          </a:prstGeom>
        </p:spPr>
      </p:pic>
    </p:spTree>
    <p:extLst>
      <p:ext uri="{BB962C8B-B14F-4D97-AF65-F5344CB8AC3E}">
        <p14:creationId xmlns:p14="http://schemas.microsoft.com/office/powerpoint/2010/main" val="1747727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AI-generated content may be incorrect.">
            <a:extLst>
              <a:ext uri="{FF2B5EF4-FFF2-40B4-BE49-F238E27FC236}">
                <a16:creationId xmlns:a16="http://schemas.microsoft.com/office/drawing/2014/main" id="{20802002-FEDB-0A22-10CE-72B5BCEF5B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7497" y="165179"/>
            <a:ext cx="1432394" cy="1432394"/>
          </a:xfrm>
          <a:prstGeom prst="rect">
            <a:avLst/>
          </a:prstGeom>
        </p:spPr>
      </p:pic>
    </p:spTree>
    <p:extLst>
      <p:ext uri="{BB962C8B-B14F-4D97-AF65-F5344CB8AC3E}">
        <p14:creationId xmlns:p14="http://schemas.microsoft.com/office/powerpoint/2010/main" val="411370676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AI-generated content may be incorrect.">
            <a:extLst>
              <a:ext uri="{FF2B5EF4-FFF2-40B4-BE49-F238E27FC236}">
                <a16:creationId xmlns:a16="http://schemas.microsoft.com/office/drawing/2014/main" id="{1322E691-E643-DCAA-E987-B329C71508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7497" y="165179"/>
            <a:ext cx="1432394" cy="1432394"/>
          </a:xfrm>
          <a:prstGeom prst="rect">
            <a:avLst/>
          </a:prstGeom>
        </p:spPr>
      </p:pic>
    </p:spTree>
    <p:extLst>
      <p:ext uri="{BB962C8B-B14F-4D97-AF65-F5344CB8AC3E}">
        <p14:creationId xmlns:p14="http://schemas.microsoft.com/office/powerpoint/2010/main" val="31139436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5683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3.xml"/><Relationship Id="rId7" Type="http://schemas.openxmlformats.org/officeDocument/2006/relationships/image" Target="../media/image1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12.xml"/><Relationship Id="rId5" Type="http://schemas.openxmlformats.org/officeDocument/2006/relationships/slide" Target="slide7.xml"/><Relationship Id="rId4" Type="http://schemas.openxmlformats.org/officeDocument/2006/relationships/image" Target="../media/image18.jp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20.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 Target="slide12.xml"/><Relationship Id="rId3" Type="http://schemas.microsoft.com/office/2007/relationships/media" Target="../media/media4.wav"/><Relationship Id="rId7" Type="http://schemas.openxmlformats.org/officeDocument/2006/relationships/slide" Target="slide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8.jp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4.wav"/><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bin"/><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bin"/><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12.xml"/><Relationship Id="rId5" Type="http://schemas.openxmlformats.org/officeDocument/2006/relationships/slide" Target="slide7.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8.png"/><Relationship Id="rId11" Type="http://schemas.microsoft.com/office/2007/relationships/hdphoto" Target="../media/hdphoto4.wdp"/><Relationship Id="rId5" Type="http://schemas.microsoft.com/office/2007/relationships/hdphoto" Target="../media/hdphoto6.wdp"/><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8.png"/><Relationship Id="rId11" Type="http://schemas.microsoft.com/office/2007/relationships/hdphoto" Target="../media/hdphoto4.wdp"/><Relationship Id="rId5" Type="http://schemas.microsoft.com/office/2007/relationships/hdphoto" Target="../media/hdphoto6.wdp"/><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3.xml"/><Relationship Id="rId7" Type="http://schemas.openxmlformats.org/officeDocument/2006/relationships/image" Target="../media/image1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12.xml"/><Relationship Id="rId5" Type="http://schemas.openxmlformats.org/officeDocument/2006/relationships/slide" Target="slide7.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bin"/><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E3F30-3CAC-4668-8A70-3029F0BD1E1C}"/>
              </a:ext>
            </a:extLst>
          </p:cNvPr>
          <p:cNvSpPr>
            <a:spLocks noGrp="1"/>
          </p:cNvSpPr>
          <p:nvPr>
            <p:ph type="title" idx="4294967295"/>
          </p:nvPr>
        </p:nvSpPr>
        <p:spPr>
          <a:xfrm>
            <a:off x="0" y="365125"/>
            <a:ext cx="10515600" cy="1325563"/>
          </a:xfrm>
          <a:prstGeom prst="rect">
            <a:avLst/>
          </a:prstGeom>
        </p:spPr>
        <p:txBody>
          <a:bodyPr/>
          <a:lstStyle/>
          <a:p>
            <a:r>
              <a:rPr lang="en-US" dirty="0"/>
              <a:t>S</a:t>
            </a:r>
          </a:p>
        </p:txBody>
      </p:sp>
      <p:pic>
        <p:nvPicPr>
          <p:cNvPr id="12" name="Content Placeholder 11">
            <a:extLst>
              <a:ext uri="{FF2B5EF4-FFF2-40B4-BE49-F238E27FC236}">
                <a16:creationId xmlns:a16="http://schemas.microsoft.com/office/drawing/2014/main" id="{6A3CBFD6-E466-480A-8CD9-34310CD66BA7}"/>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6822"/>
          <a:stretch/>
        </p:blipFill>
        <p:spPr>
          <a:xfrm>
            <a:off x="-254000" y="-2536825"/>
            <a:ext cx="12446000" cy="12523788"/>
          </a:xfrm>
          <a:prstGeom prst="rect">
            <a:avLst/>
          </a:prstGeom>
        </p:spPr>
      </p:pic>
      <p:pic>
        <p:nvPicPr>
          <p:cNvPr id="4" name="Picture 3" descr="A close up of a text&#10;&#10;AI-generated content may be incorrect.">
            <a:extLst>
              <a:ext uri="{FF2B5EF4-FFF2-40B4-BE49-F238E27FC236}">
                <a16:creationId xmlns:a16="http://schemas.microsoft.com/office/drawing/2014/main" id="{23A3E7B7-8A1D-1CC8-2BE8-24FE80DF0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404" y="845542"/>
            <a:ext cx="9839797" cy="3426249"/>
          </a:xfrm>
          <a:prstGeom prst="rect">
            <a:avLst/>
          </a:prstGeom>
        </p:spPr>
      </p:pic>
    </p:spTree>
    <p:extLst>
      <p:ext uri="{BB962C8B-B14F-4D97-AF65-F5344CB8AC3E}">
        <p14:creationId xmlns:p14="http://schemas.microsoft.com/office/powerpoint/2010/main" val="2734596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6673431-2072-A115-5DFA-32ADA2A35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07D13F-F1C2-C991-8CC2-E6F55338E51C}"/>
              </a:ext>
            </a:extLst>
          </p:cNvPr>
          <p:cNvSpPr>
            <a:spLocks noGrp="1"/>
          </p:cNvSpPr>
          <p:nvPr>
            <p:ph type="ctrTitle"/>
          </p:nvPr>
        </p:nvSpPr>
        <p:spPr/>
        <p:txBody>
          <a:bodyPr/>
          <a:lstStyle/>
          <a:p>
            <a:endParaRPr lang="en-US" b="1">
              <a:latin typeface="Cambria" panose="02040503050406030204" pitchFamily="18" charset="0"/>
              <a:ea typeface="Cambria" panose="02040503050406030204" pitchFamily="18" charset="0"/>
            </a:endParaRPr>
          </a:p>
        </p:txBody>
      </p:sp>
      <p:sp>
        <p:nvSpPr>
          <p:cNvPr id="3" name="Subtitle 2">
            <a:extLst>
              <a:ext uri="{FF2B5EF4-FFF2-40B4-BE49-F238E27FC236}">
                <a16:creationId xmlns:a16="http://schemas.microsoft.com/office/drawing/2014/main" id="{14F89F2C-B6D8-A698-3A92-3036803CEBA6}"/>
              </a:ext>
            </a:extLst>
          </p:cNvPr>
          <p:cNvSpPr>
            <a:spLocks noGrp="1"/>
          </p:cNvSpPr>
          <p:nvPr>
            <p:ph type="subTitle" idx="1"/>
          </p:nvPr>
        </p:nvSpPr>
        <p:spPr/>
        <p:txBody>
          <a:bodyPr/>
          <a:lstStyle/>
          <a:p>
            <a:endParaRPr lang="en-US" b="1">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52ABA42-A59F-049F-D597-239F3B755FEF}"/>
              </a:ext>
            </a:extLst>
          </p:cNvPr>
          <p:cNvPicPr>
            <a:picLocks noChangeAspect="1"/>
          </p:cNvPicPr>
          <p:nvPr/>
        </p:nvPicPr>
        <p:blipFill rotWithShape="1">
          <a:blip r:embed="rId4">
            <a:extLst>
              <a:ext uri="{28A0092B-C50C-407E-A947-70E740481C1C}">
                <a14:useLocalDpi xmlns:a14="http://schemas.microsoft.com/office/drawing/2010/main" val="0"/>
              </a:ext>
            </a:extLst>
          </a:blip>
          <a:srcRect b="9612"/>
          <a:stretch/>
        </p:blipFill>
        <p:spPr>
          <a:xfrm>
            <a:off x="-246898" y="-957751"/>
            <a:ext cx="13728982" cy="10299716"/>
          </a:xfrm>
          <a:prstGeom prst="rect">
            <a:avLst/>
          </a:prstGeom>
        </p:spPr>
      </p:pic>
      <p:sp>
        <p:nvSpPr>
          <p:cNvPr id="6" name="1">
            <a:hlinkClick r:id="rId5" action="ppaction://hlinksldjump"/>
            <a:extLst>
              <a:ext uri="{FF2B5EF4-FFF2-40B4-BE49-F238E27FC236}">
                <a16:creationId xmlns:a16="http://schemas.microsoft.com/office/drawing/2014/main" id="{52283262-D9F6-4113-7EAC-7433F605FA9E}"/>
              </a:ext>
            </a:extLst>
          </p:cNvPr>
          <p:cNvSpPr/>
          <p:nvPr/>
        </p:nvSpPr>
        <p:spPr>
          <a:xfrm>
            <a:off x="659218" y="3855904"/>
            <a:ext cx="2590757" cy="851007"/>
          </a:xfrm>
          <a:prstGeom prst="wedgeRoundRectCallout">
            <a:avLst>
              <a:gd name="adj1" fmla="val -12565"/>
              <a:gd name="adj2" fmla="val 151894"/>
              <a:gd name="adj3" fmla="val 16667"/>
            </a:avLst>
          </a:prstGeom>
          <a:solidFill>
            <a:schemeClr val="bg1"/>
          </a:solidFill>
          <a:ln w="76200">
            <a:solidFill>
              <a:srgbClr val="6DD4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Sao Hải Vương</a:t>
            </a:r>
          </a:p>
        </p:txBody>
      </p:sp>
      <p:sp>
        <p:nvSpPr>
          <p:cNvPr id="8" name="2">
            <a:hlinkClick r:id="rId6" action="ppaction://hlinksldjump"/>
            <a:extLst>
              <a:ext uri="{FF2B5EF4-FFF2-40B4-BE49-F238E27FC236}">
                <a16:creationId xmlns:a16="http://schemas.microsoft.com/office/drawing/2014/main" id="{0FB6545F-7334-883C-6E37-6B3E9108ECF9}"/>
              </a:ext>
            </a:extLst>
          </p:cNvPr>
          <p:cNvSpPr/>
          <p:nvPr/>
        </p:nvSpPr>
        <p:spPr>
          <a:xfrm>
            <a:off x="3988106" y="2622014"/>
            <a:ext cx="2107894" cy="806986"/>
          </a:xfrm>
          <a:prstGeom prst="wedgeRoundRectCallout">
            <a:avLst>
              <a:gd name="adj1" fmla="val 84515"/>
              <a:gd name="adj2" fmla="val -10989"/>
              <a:gd name="adj3" fmla="val 16667"/>
            </a:avLst>
          </a:prstGeom>
          <a:solidFill>
            <a:schemeClr val="bg1"/>
          </a:solidFill>
          <a:ln w="76200">
            <a:solidFill>
              <a:srgbClr val="D39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Trạm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4379F86C-3027-13C5-1146-12406F70A2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086848">
            <a:off x="259405" y="-222131"/>
            <a:ext cx="1120378" cy="1948009"/>
          </a:xfrm>
          <a:prstGeom prst="rect">
            <a:avLst/>
          </a:prstGeom>
        </p:spPr>
      </p:pic>
      <p:sp>
        <p:nvSpPr>
          <p:cNvPr id="4" name="Sun 3">
            <a:hlinkClick r:id="" action="ppaction://noaction"/>
            <a:extLst>
              <a:ext uri="{FF2B5EF4-FFF2-40B4-BE49-F238E27FC236}">
                <a16:creationId xmlns:a16="http://schemas.microsoft.com/office/drawing/2014/main" id="{01B49B24-80EF-F70F-1E04-2BF7FE57FAE5}"/>
              </a:ext>
            </a:extLst>
          </p:cNvPr>
          <p:cNvSpPr/>
          <p:nvPr/>
        </p:nvSpPr>
        <p:spPr>
          <a:xfrm>
            <a:off x="11692328" y="209862"/>
            <a:ext cx="1454046" cy="124418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2">
            <a:hlinkClick r:id="rId6" action="ppaction://hlinksldjump"/>
            <a:extLst>
              <a:ext uri="{FF2B5EF4-FFF2-40B4-BE49-F238E27FC236}">
                <a16:creationId xmlns:a16="http://schemas.microsoft.com/office/drawing/2014/main" id="{456F777B-15E4-5BBC-5032-D7482F724EAA}"/>
              </a:ext>
            </a:extLst>
          </p:cNvPr>
          <p:cNvSpPr/>
          <p:nvPr/>
        </p:nvSpPr>
        <p:spPr>
          <a:xfrm>
            <a:off x="2721166" y="673220"/>
            <a:ext cx="1711287" cy="769989"/>
          </a:xfrm>
          <a:prstGeom prst="wedgeRoundRectCallout">
            <a:avLst>
              <a:gd name="adj1" fmla="val 84515"/>
              <a:gd name="adj2" fmla="val -10989"/>
              <a:gd name="adj3" fmla="val 16667"/>
            </a:avLst>
          </a:prstGeom>
          <a:solidFill>
            <a:schemeClr val="bg1"/>
          </a:solidFill>
          <a:ln w="76200">
            <a:solidFill>
              <a:srgbClr val="D39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Thổ</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1">
            <a:hlinkClick r:id="" action="ppaction://media"/>
            <a:extLst>
              <a:ext uri="{FF2B5EF4-FFF2-40B4-BE49-F238E27FC236}">
                <a16:creationId xmlns:a16="http://schemas.microsoft.com/office/drawing/2014/main" id="{9E31EB14-009E-4668-ACFD-39409D2A96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8363" y="206153"/>
            <a:ext cx="406400" cy="406400"/>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E08A633F-F0BC-9B86-AA2E-B1E782A2F3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9004" y="1675002"/>
            <a:ext cx="1432394" cy="1432394"/>
          </a:xfrm>
          <a:prstGeom prst="rect">
            <a:avLst/>
          </a:prstGeom>
        </p:spPr>
      </p:pic>
    </p:spTree>
    <p:extLst>
      <p:ext uri="{BB962C8B-B14F-4D97-AF65-F5344CB8AC3E}">
        <p14:creationId xmlns:p14="http://schemas.microsoft.com/office/powerpoint/2010/main" val="2150974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7.40741E-7 L 0.02695 0.81458 " pathEditMode="relative" rAng="0" ptsTypes="AA">
                                      <p:cBhvr>
                                        <p:cTn id="6" dur="2000" fill="hold"/>
                                        <p:tgtEl>
                                          <p:spTgt spid="12"/>
                                        </p:tgtEl>
                                        <p:attrNameLst>
                                          <p:attrName>ppt_x</p:attrName>
                                          <p:attrName>ppt_y</p:attrName>
                                        </p:attrNameLst>
                                      </p:cBhvr>
                                      <p:rCtr x="1341" y="40718"/>
                                    </p:animMotion>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0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71A9F05-A95F-0576-A5A4-575A491F0E70}"/>
            </a:ext>
          </a:extLst>
        </p:cNvPr>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5EF6F352-E414-81D1-5548-FF7E92EB0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4FAF72C9-34E4-1202-26B9-5AD8B8E1ACFD}"/>
              </a:ext>
            </a:extLst>
          </p:cNvPr>
          <p:cNvSpPr/>
          <p:nvPr/>
        </p:nvSpPr>
        <p:spPr>
          <a:xfrm>
            <a:off x="308344" y="233916"/>
            <a:ext cx="11632020" cy="6262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0B6597C-57E4-1896-EFEF-9A293E980431}"/>
              </a:ext>
            </a:extLst>
          </p:cNvPr>
          <p:cNvSpPr txBox="1"/>
          <p:nvPr/>
        </p:nvSpPr>
        <p:spPr>
          <a:xfrm>
            <a:off x="1893190" y="823315"/>
            <a:ext cx="16024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Isosceles Triangle 10">
            <a:extLst>
              <a:ext uri="{FF2B5EF4-FFF2-40B4-BE49-F238E27FC236}">
                <a16:creationId xmlns:a16="http://schemas.microsoft.com/office/drawing/2014/main" id="{9F7C9A15-618A-B0A8-EE1A-BD76DA2D2896}"/>
              </a:ext>
            </a:extLst>
          </p:cNvPr>
          <p:cNvSpPr/>
          <p:nvPr/>
        </p:nvSpPr>
        <p:spPr>
          <a:xfrm>
            <a:off x="1086179" y="679122"/>
            <a:ext cx="837352" cy="72185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pSp>
        <p:nvGrpSpPr>
          <p:cNvPr id="52" name="Group 51">
            <a:extLst>
              <a:ext uri="{FF2B5EF4-FFF2-40B4-BE49-F238E27FC236}">
                <a16:creationId xmlns:a16="http://schemas.microsoft.com/office/drawing/2014/main" id="{D6F4EDF6-F90E-FE05-31A1-1FDEF06EABB3}"/>
              </a:ext>
            </a:extLst>
          </p:cNvPr>
          <p:cNvGrpSpPr/>
          <p:nvPr/>
        </p:nvGrpSpPr>
        <p:grpSpPr>
          <a:xfrm>
            <a:off x="6915150" y="1028700"/>
            <a:ext cx="4572000" cy="2661225"/>
            <a:chOff x="6877050" y="762000"/>
            <a:chExt cx="4572000" cy="2661225"/>
          </a:xfrm>
        </p:grpSpPr>
        <p:cxnSp>
          <p:nvCxnSpPr>
            <p:cNvPr id="16" name="Straight Connector 15">
              <a:extLst>
                <a:ext uri="{FF2B5EF4-FFF2-40B4-BE49-F238E27FC236}">
                  <a16:creationId xmlns:a16="http://schemas.microsoft.com/office/drawing/2014/main" id="{57795916-1716-10FE-23C7-3B372E6529E4}"/>
                </a:ext>
              </a:extLst>
            </p:cNvPr>
            <p:cNvCxnSpPr>
              <a:cxnSpLocks/>
            </p:cNvCxnSpPr>
            <p:nvPr/>
          </p:nvCxnSpPr>
          <p:spPr>
            <a:xfrm flipH="1">
              <a:off x="7153275" y="1295400"/>
              <a:ext cx="1962150" cy="1524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2811E6-3987-C5EE-CCA8-8D396E776EDE}"/>
                </a:ext>
              </a:extLst>
            </p:cNvPr>
            <p:cNvCxnSpPr>
              <a:cxnSpLocks/>
            </p:cNvCxnSpPr>
            <p:nvPr/>
          </p:nvCxnSpPr>
          <p:spPr>
            <a:xfrm>
              <a:off x="9086850" y="1285875"/>
              <a:ext cx="2019300" cy="1533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6D06BEA-465F-63AB-BDE1-243E535BAA0F}"/>
                </a:ext>
              </a:extLst>
            </p:cNvPr>
            <p:cNvCxnSpPr>
              <a:cxnSpLocks/>
            </p:cNvCxnSpPr>
            <p:nvPr/>
          </p:nvCxnSpPr>
          <p:spPr>
            <a:xfrm>
              <a:off x="7143750" y="2819400"/>
              <a:ext cx="3971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17B54B6-9A4F-EB90-8063-921001B9F2B4}"/>
                </a:ext>
              </a:extLst>
            </p:cNvPr>
            <p:cNvCxnSpPr>
              <a:cxnSpLocks/>
            </p:cNvCxnSpPr>
            <p:nvPr/>
          </p:nvCxnSpPr>
          <p:spPr>
            <a:xfrm>
              <a:off x="9105900" y="1314450"/>
              <a:ext cx="0" cy="1485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F83AA06-1044-7D04-4A10-AD9C55A9FF0F}"/>
                </a:ext>
              </a:extLst>
            </p:cNvPr>
            <p:cNvSpPr txBox="1"/>
            <p:nvPr/>
          </p:nvSpPr>
          <p:spPr>
            <a:xfrm>
              <a:off x="8924925" y="76200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a:t>
              </a:r>
            </a:p>
          </p:txBody>
        </p:sp>
        <p:sp>
          <p:nvSpPr>
            <p:cNvPr id="47" name="TextBox 46">
              <a:extLst>
                <a:ext uri="{FF2B5EF4-FFF2-40B4-BE49-F238E27FC236}">
                  <a16:creationId xmlns:a16="http://schemas.microsoft.com/office/drawing/2014/main" id="{3F620921-C5AC-25EA-B35A-C65B588F648A}"/>
                </a:ext>
              </a:extLst>
            </p:cNvPr>
            <p:cNvSpPr txBox="1"/>
            <p:nvPr/>
          </p:nvSpPr>
          <p:spPr>
            <a:xfrm>
              <a:off x="6877050" y="280035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B</a:t>
              </a:r>
            </a:p>
          </p:txBody>
        </p:sp>
        <p:sp>
          <p:nvSpPr>
            <p:cNvPr id="49" name="TextBox 48">
              <a:extLst>
                <a:ext uri="{FF2B5EF4-FFF2-40B4-BE49-F238E27FC236}">
                  <a16:creationId xmlns:a16="http://schemas.microsoft.com/office/drawing/2014/main" id="{645B1D8C-3FB3-68A3-3EB0-DA087E8F9559}"/>
                </a:ext>
              </a:extLst>
            </p:cNvPr>
            <p:cNvSpPr txBox="1"/>
            <p:nvPr/>
          </p:nvSpPr>
          <p:spPr>
            <a:xfrm>
              <a:off x="8886825" y="283845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a:t>
              </a:r>
            </a:p>
          </p:txBody>
        </p:sp>
        <p:sp>
          <p:nvSpPr>
            <p:cNvPr id="51" name="TextBox 50">
              <a:extLst>
                <a:ext uri="{FF2B5EF4-FFF2-40B4-BE49-F238E27FC236}">
                  <a16:creationId xmlns:a16="http://schemas.microsoft.com/office/drawing/2014/main" id="{A477CA3F-F0B4-353A-B81C-D348FCC48619}"/>
                </a:ext>
              </a:extLst>
            </p:cNvPr>
            <p:cNvSpPr txBox="1"/>
            <p:nvPr/>
          </p:nvSpPr>
          <p:spPr>
            <a:xfrm>
              <a:off x="10839450" y="2790825"/>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t>
              </a:r>
            </a:p>
          </p:txBody>
        </p:sp>
      </p:grpSp>
      <p:grpSp>
        <p:nvGrpSpPr>
          <p:cNvPr id="59" name="Group 58">
            <a:extLst>
              <a:ext uri="{FF2B5EF4-FFF2-40B4-BE49-F238E27FC236}">
                <a16:creationId xmlns:a16="http://schemas.microsoft.com/office/drawing/2014/main" id="{354B57D1-EC1C-1E95-F719-D170DB3C90F4}"/>
              </a:ext>
            </a:extLst>
          </p:cNvPr>
          <p:cNvGrpSpPr/>
          <p:nvPr/>
        </p:nvGrpSpPr>
        <p:grpSpPr>
          <a:xfrm>
            <a:off x="809625" y="1914525"/>
            <a:ext cx="6886575" cy="1323439"/>
            <a:chOff x="809625" y="1914525"/>
            <a:chExt cx="6886575" cy="1323439"/>
          </a:xfrm>
        </p:grpSpPr>
        <p:sp>
          <p:nvSpPr>
            <p:cNvPr id="53" name="TextBox 52">
              <a:extLst>
                <a:ext uri="{FF2B5EF4-FFF2-40B4-BE49-F238E27FC236}">
                  <a16:creationId xmlns:a16="http://schemas.microsoft.com/office/drawing/2014/main" id="{1B2B8A62-4248-5F13-B262-4EAB8E32BF27}"/>
                </a:ext>
              </a:extLst>
            </p:cNvPr>
            <p:cNvSpPr txBox="1"/>
            <p:nvPr/>
          </p:nvSpPr>
          <p:spPr>
            <a:xfrm>
              <a:off x="809625" y="1914525"/>
              <a:ext cx="6886575" cy="1323439"/>
            </a:xfrm>
            <a:prstGeom prst="rect">
              <a:avLst/>
            </a:prstGeom>
            <a:noFill/>
          </p:spPr>
          <p:txBody>
            <a:bodyPr wrap="square" rtlCol="0">
              <a:spAutoFit/>
            </a:bodyPr>
            <a:lstStyle/>
            <a:p>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nhọn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vuông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tù</a:t>
              </a:r>
              <a:r>
                <a:rPr lang="en-US" sz="4000" b="1" dirty="0">
                  <a:latin typeface="Cambria" panose="02040503050406030204" pitchFamily="18" charset="0"/>
                  <a:ea typeface="Cambria" panose="02040503050406030204" pitchFamily="18" charset="0"/>
                </a:rPr>
                <a:t>.</a:t>
              </a:r>
            </a:p>
          </p:txBody>
        </p:sp>
        <p:sp>
          <p:nvSpPr>
            <p:cNvPr id="54" name="Rectangle: Rounded Corners 53">
              <a:extLst>
                <a:ext uri="{FF2B5EF4-FFF2-40B4-BE49-F238E27FC236}">
                  <a16:creationId xmlns:a16="http://schemas.microsoft.com/office/drawing/2014/main" id="{8BF4564A-F745-D8B5-A13B-0AFA72AA00E2}"/>
                </a:ext>
              </a:extLst>
            </p:cNvPr>
            <p:cNvSpPr/>
            <p:nvPr/>
          </p:nvSpPr>
          <p:spPr>
            <a:xfrm>
              <a:off x="3800475" y="2095500"/>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56" name="Rectangle: Rounded Corners 55">
              <a:extLst>
                <a:ext uri="{FF2B5EF4-FFF2-40B4-BE49-F238E27FC236}">
                  <a16:creationId xmlns:a16="http://schemas.microsoft.com/office/drawing/2014/main" id="{772BE538-0094-23DF-DB47-A933826D63F7}"/>
                </a:ext>
              </a:extLst>
            </p:cNvPr>
            <p:cNvSpPr/>
            <p:nvPr/>
          </p:nvSpPr>
          <p:spPr>
            <a:xfrm>
              <a:off x="3486150" y="2733675"/>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58" name="Rectangle: Rounded Corners 57">
              <a:extLst>
                <a:ext uri="{FF2B5EF4-FFF2-40B4-BE49-F238E27FC236}">
                  <a16:creationId xmlns:a16="http://schemas.microsoft.com/office/drawing/2014/main" id="{AF07F4C8-A88E-8A9E-3483-A5F6D3D9AE17}"/>
                </a:ext>
              </a:extLst>
            </p:cNvPr>
            <p:cNvSpPr/>
            <p:nvPr/>
          </p:nvSpPr>
          <p:spPr>
            <a:xfrm>
              <a:off x="6791325" y="2085975"/>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grpSp>
      <p:sp>
        <p:nvSpPr>
          <p:cNvPr id="62" name="Arc 61">
            <a:extLst>
              <a:ext uri="{FF2B5EF4-FFF2-40B4-BE49-F238E27FC236}">
                <a16:creationId xmlns:a16="http://schemas.microsoft.com/office/drawing/2014/main" id="{699D875E-57E2-EE55-D7C7-5C618CEB27D1}"/>
              </a:ext>
            </a:extLst>
          </p:cNvPr>
          <p:cNvSpPr/>
          <p:nvPr/>
        </p:nvSpPr>
        <p:spPr>
          <a:xfrm rot="9102563">
            <a:off x="8524138" y="1406066"/>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3" name="Arc 62">
            <a:extLst>
              <a:ext uri="{FF2B5EF4-FFF2-40B4-BE49-F238E27FC236}">
                <a16:creationId xmlns:a16="http://schemas.microsoft.com/office/drawing/2014/main" id="{750AB373-AF08-00CD-9FE7-98D58CE7C33C}"/>
              </a:ext>
            </a:extLst>
          </p:cNvPr>
          <p:cNvSpPr/>
          <p:nvPr/>
        </p:nvSpPr>
        <p:spPr>
          <a:xfrm rot="9102563">
            <a:off x="9120485" y="1475640"/>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6" name="Arc 65">
            <a:extLst>
              <a:ext uri="{FF2B5EF4-FFF2-40B4-BE49-F238E27FC236}">
                <a16:creationId xmlns:a16="http://schemas.microsoft.com/office/drawing/2014/main" id="{4BBE4A3A-8397-ACDB-F986-5B8BCC2C23D2}"/>
              </a:ext>
            </a:extLst>
          </p:cNvPr>
          <p:cNvSpPr/>
          <p:nvPr/>
        </p:nvSpPr>
        <p:spPr>
          <a:xfrm rot="768992">
            <a:off x="7467086" y="2698194"/>
            <a:ext cx="580811" cy="805630"/>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7" name="Arc 66">
            <a:extLst>
              <a:ext uri="{FF2B5EF4-FFF2-40B4-BE49-F238E27FC236}">
                <a16:creationId xmlns:a16="http://schemas.microsoft.com/office/drawing/2014/main" id="{0259A542-CE2B-7F9C-424C-50E6601DEF23}"/>
              </a:ext>
            </a:extLst>
          </p:cNvPr>
          <p:cNvSpPr/>
          <p:nvPr/>
        </p:nvSpPr>
        <p:spPr>
          <a:xfrm rot="14835100">
            <a:off x="10429680" y="2459703"/>
            <a:ext cx="535385" cy="769584"/>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8" name="Rectangle: Rounded Corners 67">
            <a:extLst>
              <a:ext uri="{FF2B5EF4-FFF2-40B4-BE49-F238E27FC236}">
                <a16:creationId xmlns:a16="http://schemas.microsoft.com/office/drawing/2014/main" id="{E754561A-DC44-CB60-E81C-EF5BB1346675}"/>
              </a:ext>
            </a:extLst>
          </p:cNvPr>
          <p:cNvSpPr/>
          <p:nvPr/>
        </p:nvSpPr>
        <p:spPr>
          <a:xfrm>
            <a:off x="3781425" y="1981200"/>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4</a:t>
            </a:r>
          </a:p>
        </p:txBody>
      </p:sp>
      <p:sp>
        <p:nvSpPr>
          <p:cNvPr id="69" name="Arc 68">
            <a:extLst>
              <a:ext uri="{FF2B5EF4-FFF2-40B4-BE49-F238E27FC236}">
                <a16:creationId xmlns:a16="http://schemas.microsoft.com/office/drawing/2014/main" id="{32BB7295-8424-B53D-717B-BB5EDA688E75}"/>
              </a:ext>
            </a:extLst>
          </p:cNvPr>
          <p:cNvSpPr/>
          <p:nvPr/>
        </p:nvSpPr>
        <p:spPr>
          <a:xfrm rot="16574782">
            <a:off x="8686877" y="2645169"/>
            <a:ext cx="1055034" cy="1038730"/>
          </a:xfrm>
          <a:prstGeom prst="arc">
            <a:avLst>
              <a:gd name="adj1" fmla="val 16183123"/>
              <a:gd name="adj2" fmla="val 20631096"/>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0" name="Rectangle: Rounded Corners 69">
            <a:extLst>
              <a:ext uri="{FF2B5EF4-FFF2-40B4-BE49-F238E27FC236}">
                <a16:creationId xmlns:a16="http://schemas.microsoft.com/office/drawing/2014/main" id="{A8484ED6-D9D2-C7EF-BE58-CC5C197F6C93}"/>
              </a:ext>
            </a:extLst>
          </p:cNvPr>
          <p:cNvSpPr/>
          <p:nvPr/>
        </p:nvSpPr>
        <p:spPr>
          <a:xfrm>
            <a:off x="6776416" y="1974574"/>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2</a:t>
            </a:r>
          </a:p>
        </p:txBody>
      </p:sp>
      <p:sp>
        <p:nvSpPr>
          <p:cNvPr id="71" name="Arc 70">
            <a:extLst>
              <a:ext uri="{FF2B5EF4-FFF2-40B4-BE49-F238E27FC236}">
                <a16:creationId xmlns:a16="http://schemas.microsoft.com/office/drawing/2014/main" id="{073C070B-4A02-6035-B00E-5E781155EEB3}"/>
              </a:ext>
            </a:extLst>
          </p:cNvPr>
          <p:cNvSpPr/>
          <p:nvPr/>
        </p:nvSpPr>
        <p:spPr>
          <a:xfrm rot="307115">
            <a:off x="8572577" y="2654694"/>
            <a:ext cx="1055034" cy="1038730"/>
          </a:xfrm>
          <a:prstGeom prst="arc">
            <a:avLst>
              <a:gd name="adj1" fmla="val 16183123"/>
              <a:gd name="adj2" fmla="val 20631096"/>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5" name="Arc 74">
            <a:extLst>
              <a:ext uri="{FF2B5EF4-FFF2-40B4-BE49-F238E27FC236}">
                <a16:creationId xmlns:a16="http://schemas.microsoft.com/office/drawing/2014/main" id="{8047829A-FEE4-B417-155A-C9568724A627}"/>
              </a:ext>
            </a:extLst>
          </p:cNvPr>
          <p:cNvSpPr/>
          <p:nvPr/>
        </p:nvSpPr>
        <p:spPr>
          <a:xfrm rot="10089620">
            <a:off x="8828939" y="1339391"/>
            <a:ext cx="672075" cy="818203"/>
          </a:xfrm>
          <a:prstGeom prst="arc">
            <a:avLst>
              <a:gd name="adj1" fmla="val 12810768"/>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6" name="Rectangle: Rounded Corners 75">
            <a:extLst>
              <a:ext uri="{FF2B5EF4-FFF2-40B4-BE49-F238E27FC236}">
                <a16:creationId xmlns:a16="http://schemas.microsoft.com/office/drawing/2014/main" id="{CA26F127-7DDE-7860-58A8-F9D9B1EF9778}"/>
              </a:ext>
            </a:extLst>
          </p:cNvPr>
          <p:cNvSpPr/>
          <p:nvPr/>
        </p:nvSpPr>
        <p:spPr>
          <a:xfrm>
            <a:off x="3404566" y="2669899"/>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1</a:t>
            </a:r>
          </a:p>
        </p:txBody>
      </p:sp>
    </p:spTree>
    <p:extLst>
      <p:ext uri="{BB962C8B-B14F-4D97-AF65-F5344CB8AC3E}">
        <p14:creationId xmlns:p14="http://schemas.microsoft.com/office/powerpoint/2010/main" val="114229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down)">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down)">
                                      <p:cBhvr>
                                        <p:cTn id="31" dur="5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wipe(down)">
                                      <p:cBhvr>
                                        <p:cTn id="36" dur="500"/>
                                        <p:tgtEl>
                                          <p:spTgt spid="6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down)">
                                      <p:cBhvr>
                                        <p:cTn id="41" dur="500"/>
                                        <p:tgtEl>
                                          <p:spTgt spid="6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6"/>
                                        </p:tgtEl>
                                      </p:cBhvr>
                                    </p:animEffect>
                                    <p:set>
                                      <p:cBhvr>
                                        <p:cTn id="52" dur="1" fill="hold">
                                          <p:stCondLst>
                                            <p:cond delay="499"/>
                                          </p:stCondLst>
                                        </p:cTn>
                                        <p:tgtEl>
                                          <p:spTgt spid="6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7"/>
                                        </p:tgtEl>
                                      </p:cBhvr>
                                    </p:animEffect>
                                    <p:set>
                                      <p:cBhvr>
                                        <p:cTn id="55" dur="1" fill="hold">
                                          <p:stCondLst>
                                            <p:cond delay="499"/>
                                          </p:stCondLst>
                                        </p:cTn>
                                        <p:tgtEl>
                                          <p:spTgt spid="6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ipe(down)">
                                      <p:cBhvr>
                                        <p:cTn id="60" dur="500"/>
                                        <p:tgtEl>
                                          <p:spTgt spid="6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wipe(down)">
                                      <p:cBhvr>
                                        <p:cTn id="65" dur="500"/>
                                        <p:tgtEl>
                                          <p:spTgt spid="7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down)">
                                      <p:cBhvr>
                                        <p:cTn id="70" dur="500"/>
                                        <p:tgtEl>
                                          <p:spTgt spid="7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wipe(down)">
                                      <p:cBhvr>
                                        <p:cTn id="75" dur="500"/>
                                        <p:tgtEl>
                                          <p:spTgt spid="7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wipe(down)">
                                      <p:cBhvr>
                                        <p:cTn id="8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62" grpId="0" animBg="1"/>
      <p:bldP spid="62" grpId="1" animBg="1"/>
      <p:bldP spid="63" grpId="0" animBg="1"/>
      <p:bldP spid="63" grpId="1" animBg="1"/>
      <p:bldP spid="66" grpId="0" animBg="1"/>
      <p:bldP spid="66" grpId="1" animBg="1"/>
      <p:bldP spid="67" grpId="0" animBg="1"/>
      <p:bldP spid="67" grpId="1" animBg="1"/>
      <p:bldP spid="68" grpId="0" animBg="1"/>
      <p:bldP spid="69" grpId="0" animBg="1"/>
      <p:bldP spid="70" grpId="0" animBg="1"/>
      <p:bldP spid="71" grpId="0" animBg="1"/>
      <p:bldP spid="75" grpId="0" animBg="1"/>
      <p:bldP spid="7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346721-B368-5B75-78CD-F16CE1A2A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B858E-AD06-39F9-ABA1-7456AAEA641E}"/>
              </a:ext>
            </a:extLst>
          </p:cNvPr>
          <p:cNvSpPr>
            <a:spLocks noGrp="1"/>
          </p:cNvSpPr>
          <p:nvPr>
            <p:ph type="ctrTitle"/>
          </p:nvPr>
        </p:nvSpPr>
        <p:spPr/>
        <p:txBody>
          <a:bodyPr/>
          <a:lstStyle/>
          <a:p>
            <a:endParaRPr lang="en-US" b="1">
              <a:latin typeface="Cambria" panose="02040503050406030204" pitchFamily="18" charset="0"/>
              <a:ea typeface="Cambria" panose="02040503050406030204" pitchFamily="18" charset="0"/>
            </a:endParaRPr>
          </a:p>
        </p:txBody>
      </p:sp>
      <p:sp>
        <p:nvSpPr>
          <p:cNvPr id="3" name="Subtitle 2">
            <a:extLst>
              <a:ext uri="{FF2B5EF4-FFF2-40B4-BE49-F238E27FC236}">
                <a16:creationId xmlns:a16="http://schemas.microsoft.com/office/drawing/2014/main" id="{E6B72C8D-B19B-A06B-2892-942B582D94D5}"/>
              </a:ext>
            </a:extLst>
          </p:cNvPr>
          <p:cNvSpPr>
            <a:spLocks noGrp="1"/>
          </p:cNvSpPr>
          <p:nvPr>
            <p:ph type="subTitle" idx="1"/>
          </p:nvPr>
        </p:nvSpPr>
        <p:spPr/>
        <p:txBody>
          <a:bodyPr/>
          <a:lstStyle/>
          <a:p>
            <a:endParaRPr lang="en-US" b="1">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B559F32-D95D-C907-ADAA-CA796FDBD274}"/>
              </a:ext>
            </a:extLst>
          </p:cNvPr>
          <p:cNvPicPr>
            <a:picLocks noChangeAspect="1"/>
          </p:cNvPicPr>
          <p:nvPr/>
        </p:nvPicPr>
        <p:blipFill rotWithShape="1">
          <a:blip r:embed="rId6">
            <a:extLst>
              <a:ext uri="{28A0092B-C50C-407E-A947-70E740481C1C}">
                <a14:useLocalDpi xmlns:a14="http://schemas.microsoft.com/office/drawing/2010/main" val="0"/>
              </a:ext>
            </a:extLst>
          </a:blip>
          <a:srcRect b="9612"/>
          <a:stretch/>
        </p:blipFill>
        <p:spPr>
          <a:xfrm>
            <a:off x="-246898" y="-957751"/>
            <a:ext cx="13728982" cy="10299716"/>
          </a:xfrm>
          <a:prstGeom prst="rect">
            <a:avLst/>
          </a:prstGeom>
        </p:spPr>
      </p:pic>
      <p:sp>
        <p:nvSpPr>
          <p:cNvPr id="6" name="1">
            <a:hlinkClick r:id="rId7" action="ppaction://hlinksldjump"/>
            <a:extLst>
              <a:ext uri="{FF2B5EF4-FFF2-40B4-BE49-F238E27FC236}">
                <a16:creationId xmlns:a16="http://schemas.microsoft.com/office/drawing/2014/main" id="{68120BDE-E286-DAB9-9087-06E494582F6A}"/>
              </a:ext>
            </a:extLst>
          </p:cNvPr>
          <p:cNvSpPr/>
          <p:nvPr/>
        </p:nvSpPr>
        <p:spPr>
          <a:xfrm>
            <a:off x="659218" y="3855904"/>
            <a:ext cx="2590757" cy="851007"/>
          </a:xfrm>
          <a:prstGeom prst="wedgeRoundRectCallout">
            <a:avLst>
              <a:gd name="adj1" fmla="val -12565"/>
              <a:gd name="adj2" fmla="val 151894"/>
              <a:gd name="adj3" fmla="val 16667"/>
            </a:avLst>
          </a:prstGeom>
          <a:solidFill>
            <a:schemeClr val="bg1"/>
          </a:solidFill>
          <a:ln w="76200">
            <a:solidFill>
              <a:srgbClr val="6DD4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Sao Hải Vương</a:t>
            </a:r>
          </a:p>
        </p:txBody>
      </p:sp>
      <p:sp>
        <p:nvSpPr>
          <p:cNvPr id="8" name="2">
            <a:hlinkClick r:id="rId8" action="ppaction://hlinksldjump"/>
            <a:extLst>
              <a:ext uri="{FF2B5EF4-FFF2-40B4-BE49-F238E27FC236}">
                <a16:creationId xmlns:a16="http://schemas.microsoft.com/office/drawing/2014/main" id="{16AE4612-5765-4985-F4C7-E65F41BD4582}"/>
              </a:ext>
            </a:extLst>
          </p:cNvPr>
          <p:cNvSpPr/>
          <p:nvPr/>
        </p:nvSpPr>
        <p:spPr>
          <a:xfrm>
            <a:off x="3988106" y="2622014"/>
            <a:ext cx="2107894" cy="806986"/>
          </a:xfrm>
          <a:prstGeom prst="wedgeRoundRectCallout">
            <a:avLst>
              <a:gd name="adj1" fmla="val 84515"/>
              <a:gd name="adj2" fmla="val -10989"/>
              <a:gd name="adj3" fmla="val 16667"/>
            </a:avLst>
          </a:prstGeom>
          <a:solidFill>
            <a:schemeClr val="bg1"/>
          </a:solidFill>
          <a:ln w="76200">
            <a:solidFill>
              <a:srgbClr val="D39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Trạm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2A43BA7A-4E65-CE8F-4002-91FD69A30B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086848">
            <a:off x="1471515" y="4764453"/>
            <a:ext cx="1120378" cy="1948009"/>
          </a:xfrm>
          <a:prstGeom prst="rect">
            <a:avLst/>
          </a:prstGeom>
        </p:spPr>
      </p:pic>
      <p:sp>
        <p:nvSpPr>
          <p:cNvPr id="4" name="Sun 3">
            <a:hlinkClick r:id="" action="ppaction://noaction"/>
            <a:extLst>
              <a:ext uri="{FF2B5EF4-FFF2-40B4-BE49-F238E27FC236}">
                <a16:creationId xmlns:a16="http://schemas.microsoft.com/office/drawing/2014/main" id="{D585BD92-DDF9-5BE5-72DA-085492123C2E}"/>
              </a:ext>
            </a:extLst>
          </p:cNvPr>
          <p:cNvSpPr/>
          <p:nvPr/>
        </p:nvSpPr>
        <p:spPr>
          <a:xfrm>
            <a:off x="11692328" y="209862"/>
            <a:ext cx="1454046" cy="124418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2">
            <a:hlinkClick r:id="rId8" action="ppaction://hlinksldjump"/>
            <a:extLst>
              <a:ext uri="{FF2B5EF4-FFF2-40B4-BE49-F238E27FC236}">
                <a16:creationId xmlns:a16="http://schemas.microsoft.com/office/drawing/2014/main" id="{810634D0-E8B9-F8BE-498C-82E255F8170D}"/>
              </a:ext>
            </a:extLst>
          </p:cNvPr>
          <p:cNvSpPr/>
          <p:nvPr/>
        </p:nvSpPr>
        <p:spPr>
          <a:xfrm>
            <a:off x="2721166" y="673220"/>
            <a:ext cx="1711287" cy="769989"/>
          </a:xfrm>
          <a:prstGeom prst="wedgeRoundRectCallout">
            <a:avLst>
              <a:gd name="adj1" fmla="val 84515"/>
              <a:gd name="adj2" fmla="val -10989"/>
              <a:gd name="adj3" fmla="val 16667"/>
            </a:avLst>
          </a:prstGeom>
          <a:solidFill>
            <a:schemeClr val="bg1"/>
          </a:solidFill>
          <a:ln w="76200">
            <a:solidFill>
              <a:srgbClr val="D39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Thổ</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1">
            <a:hlinkClick r:id="" action="ppaction://media"/>
            <a:extLst>
              <a:ext uri="{FF2B5EF4-FFF2-40B4-BE49-F238E27FC236}">
                <a16:creationId xmlns:a16="http://schemas.microsoft.com/office/drawing/2014/main" id="{1B7F524C-11E5-A47E-2AD1-85962856DF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8363" y="206153"/>
            <a:ext cx="406400" cy="406400"/>
          </a:xfrm>
          <a:prstGeom prst="rect">
            <a:avLst/>
          </a:prstGeom>
        </p:spPr>
      </p:pic>
      <p:pic>
        <p:nvPicPr>
          <p:cNvPr id="9" name="2">
            <a:hlinkClick r:id="" action="ppaction://media"/>
            <a:extLst>
              <a:ext uri="{FF2B5EF4-FFF2-40B4-BE49-F238E27FC236}">
                <a16:creationId xmlns:a16="http://schemas.microsoft.com/office/drawing/2014/main" id="{45C3D5AA-A365-CFE7-BF67-CF0FBB1DC59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18363" y="1343837"/>
            <a:ext cx="406400" cy="406400"/>
          </a:xfrm>
          <a:prstGeom prst="rect">
            <a:avLst/>
          </a:prstGeom>
        </p:spPr>
      </p:pic>
    </p:spTree>
    <p:extLst>
      <p:ext uri="{BB962C8B-B14F-4D97-AF65-F5344CB8AC3E}">
        <p14:creationId xmlns:p14="http://schemas.microsoft.com/office/powerpoint/2010/main" val="2642831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07407E-6 L 0.43333 -0.31713 " pathEditMode="relative" rAng="0" ptsTypes="AA">
                                      <p:cBhvr>
                                        <p:cTn id="6" dur="2000" fill="hold"/>
                                        <p:tgtEl>
                                          <p:spTgt spid="12"/>
                                        </p:tgtEl>
                                        <p:attrNameLst>
                                          <p:attrName>ppt_x</p:attrName>
                                          <p:attrName>ppt_y</p:attrName>
                                        </p:attrNameLst>
                                      </p:cBhvr>
                                      <p:rCtr x="21667" y="-15856"/>
                                    </p:animMotion>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4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audio>
              <p:cMediaNode vol="80000">
                <p:cTn id="11"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4020CD3-ED49-731C-C3EC-F2FDF7CE9E58}"/>
            </a:ext>
          </a:extLst>
        </p:cNvPr>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6F11818-6B8B-2459-83ED-15A9A240C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D0F13528-73A8-7667-EF61-6B4679781FE8}"/>
              </a:ext>
            </a:extLst>
          </p:cNvPr>
          <p:cNvSpPr/>
          <p:nvPr/>
        </p:nvSpPr>
        <p:spPr>
          <a:xfrm>
            <a:off x="308344" y="233916"/>
            <a:ext cx="11632020" cy="6262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C0D5192-B0E3-905D-5E8F-DDBFCFBCE2AE}"/>
              </a:ext>
            </a:extLst>
          </p:cNvPr>
          <p:cNvPicPr>
            <a:picLocks noChangeAspect="1"/>
          </p:cNvPicPr>
          <p:nvPr/>
        </p:nvPicPr>
        <p:blipFill>
          <a:blip r:embed="rId3"/>
          <a:stretch>
            <a:fillRect/>
          </a:stretch>
        </p:blipFill>
        <p:spPr>
          <a:xfrm>
            <a:off x="1026981" y="255962"/>
            <a:ext cx="3430719" cy="1236547"/>
          </a:xfrm>
          <a:prstGeom prst="rect">
            <a:avLst/>
          </a:prstGeom>
        </p:spPr>
      </p:pic>
      <p:pic>
        <p:nvPicPr>
          <p:cNvPr id="8" name="Picture 7">
            <a:extLst>
              <a:ext uri="{FF2B5EF4-FFF2-40B4-BE49-F238E27FC236}">
                <a16:creationId xmlns:a16="http://schemas.microsoft.com/office/drawing/2014/main" id="{F61F4FAB-C797-EEB4-2343-D9C80CBAA53A}"/>
              </a:ext>
            </a:extLst>
          </p:cNvPr>
          <p:cNvPicPr>
            <a:picLocks noChangeAspect="1"/>
          </p:cNvPicPr>
          <p:nvPr/>
        </p:nvPicPr>
        <p:blipFill>
          <a:blip r:embed="rId4"/>
          <a:stretch>
            <a:fillRect/>
          </a:stretch>
        </p:blipFill>
        <p:spPr>
          <a:xfrm>
            <a:off x="9410700" y="347662"/>
            <a:ext cx="1909762" cy="1772739"/>
          </a:xfrm>
          <a:prstGeom prst="rect">
            <a:avLst/>
          </a:prstGeom>
        </p:spPr>
      </p:pic>
      <p:sp>
        <p:nvSpPr>
          <p:cNvPr id="9" name="TextBox 8">
            <a:extLst>
              <a:ext uri="{FF2B5EF4-FFF2-40B4-BE49-F238E27FC236}">
                <a16:creationId xmlns:a16="http://schemas.microsoft.com/office/drawing/2014/main" id="{80BB9833-EE8F-D3AB-7711-834A92189CDA}"/>
              </a:ext>
            </a:extLst>
          </p:cNvPr>
          <p:cNvSpPr txBox="1"/>
          <p:nvPr/>
        </p:nvSpPr>
        <p:spPr>
          <a:xfrm>
            <a:off x="790575" y="1809750"/>
            <a:ext cx="10725150" cy="4493538"/>
          </a:xfrm>
          <a:prstGeom prst="rect">
            <a:avLst/>
          </a:prstGeom>
          <a:noFill/>
        </p:spPr>
        <p:txBody>
          <a:bodyPr wrap="square" rtlCol="0">
            <a:spAutoFit/>
          </a:bodyPr>
          <a:lstStyle/>
          <a:p>
            <a:pPr algn="just"/>
            <a:r>
              <a:rPr lang="vi-VN" sz="2600" b="1" u="sng" dirty="0">
                <a:solidFill>
                  <a:srgbClr val="FF0000"/>
                </a:solidFill>
                <a:latin typeface="Cambria" panose="02040503050406030204" pitchFamily="18" charset="0"/>
                <a:ea typeface="Cambria" panose="02040503050406030204" pitchFamily="18" charset="0"/>
              </a:rPr>
              <a:t>Cách chơi:</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Chơi theo cặp đôi hoặc 2 đội chơi.</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Người chơi xuất phát ở một ô có hình trứng khủng long. Khi đến lượt, người chơi gieo xúc xắc. Nếu nhận được mặt có số chấm là số lẻ thì tiến 1 ô; nếu nhận được mặt có số chấm là số chẵn thì tiến 2 ô. Dừng lại ở ô nào, người chơi đọc giờ rồi xác định góc được tạo bởi kim giờ và kim phút của đồng hồ ở ô đó là “góc nhọn”, “góc vuông”, “góc tù” hay “góc bẹt”. Nếu nêu đúng thì được ở lại, nếu nêu sai thì quay về ô xuất phát trước đó.</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Trò chơi kết thúc khi có một người chơi đến được một trong hai ô màu xanh.</a:t>
            </a:r>
          </a:p>
        </p:txBody>
      </p:sp>
    </p:spTree>
    <p:extLst>
      <p:ext uri="{BB962C8B-B14F-4D97-AF65-F5344CB8AC3E}">
        <p14:creationId xmlns:p14="http://schemas.microsoft.com/office/powerpoint/2010/main" val="207364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B83D680-84CD-14D5-8B57-BB2A837A5785}"/>
            </a:ext>
          </a:extLst>
        </p:cNvPr>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E6CC4CF0-EDE6-F80C-7726-755C88C09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4281593B-4ABF-0003-9679-2F2C39714867}"/>
              </a:ext>
            </a:extLst>
          </p:cNvPr>
          <p:cNvSpPr/>
          <p:nvPr/>
        </p:nvSpPr>
        <p:spPr>
          <a:xfrm>
            <a:off x="308344" y="233916"/>
            <a:ext cx="11632020" cy="6262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D6F1F97-4CFD-F1D9-8941-969B956517B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400425" y="271462"/>
            <a:ext cx="5724525" cy="6010275"/>
          </a:xfrm>
          <a:prstGeom prst="rect">
            <a:avLst/>
          </a:prstGeom>
        </p:spPr>
      </p:pic>
    </p:spTree>
    <p:extLst>
      <p:ext uri="{BB962C8B-B14F-4D97-AF65-F5344CB8AC3E}">
        <p14:creationId xmlns:p14="http://schemas.microsoft.com/office/powerpoint/2010/main" val="309477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C9CB74-BB96-5BDB-314E-5130AF075E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5E4D6-33AE-2CB3-0461-34230B6146DC}"/>
              </a:ext>
            </a:extLst>
          </p:cNvPr>
          <p:cNvSpPr>
            <a:spLocks noGrp="1"/>
          </p:cNvSpPr>
          <p:nvPr>
            <p:ph type="ctrTitle"/>
          </p:nvPr>
        </p:nvSpPr>
        <p:spPr/>
        <p:txBody>
          <a:bodyPr/>
          <a:lstStyle/>
          <a:p>
            <a:endParaRPr lang="en-US" b="1">
              <a:latin typeface="Cambria" panose="02040503050406030204" pitchFamily="18" charset="0"/>
              <a:ea typeface="Cambria" panose="02040503050406030204" pitchFamily="18" charset="0"/>
            </a:endParaRPr>
          </a:p>
        </p:txBody>
      </p:sp>
      <p:sp>
        <p:nvSpPr>
          <p:cNvPr id="3" name="Subtitle 2">
            <a:extLst>
              <a:ext uri="{FF2B5EF4-FFF2-40B4-BE49-F238E27FC236}">
                <a16:creationId xmlns:a16="http://schemas.microsoft.com/office/drawing/2014/main" id="{1C7F8709-9892-0CB5-5ECF-5108D560DABD}"/>
              </a:ext>
            </a:extLst>
          </p:cNvPr>
          <p:cNvSpPr>
            <a:spLocks noGrp="1"/>
          </p:cNvSpPr>
          <p:nvPr>
            <p:ph type="subTitle" idx="1"/>
          </p:nvPr>
        </p:nvSpPr>
        <p:spPr/>
        <p:txBody>
          <a:bodyPr/>
          <a:lstStyle/>
          <a:p>
            <a:endParaRPr lang="en-US" b="1">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B51F3E3-82B2-CF6D-6A2F-32A82F556E9B}"/>
              </a:ext>
            </a:extLst>
          </p:cNvPr>
          <p:cNvPicPr>
            <a:picLocks noChangeAspect="1"/>
          </p:cNvPicPr>
          <p:nvPr/>
        </p:nvPicPr>
        <p:blipFill rotWithShape="1">
          <a:blip r:embed="rId4">
            <a:extLst>
              <a:ext uri="{28A0092B-C50C-407E-A947-70E740481C1C}">
                <a14:useLocalDpi xmlns:a14="http://schemas.microsoft.com/office/drawing/2010/main" val="0"/>
              </a:ext>
            </a:extLst>
          </a:blip>
          <a:srcRect b="9612"/>
          <a:stretch/>
        </p:blipFill>
        <p:spPr>
          <a:xfrm>
            <a:off x="-246898" y="-957751"/>
            <a:ext cx="13728982" cy="10299716"/>
          </a:xfrm>
          <a:prstGeom prst="rect">
            <a:avLst/>
          </a:prstGeom>
        </p:spPr>
      </p:pic>
      <p:sp>
        <p:nvSpPr>
          <p:cNvPr id="6" name="1">
            <a:hlinkClick r:id="rId5" action="ppaction://hlinksldjump"/>
            <a:extLst>
              <a:ext uri="{FF2B5EF4-FFF2-40B4-BE49-F238E27FC236}">
                <a16:creationId xmlns:a16="http://schemas.microsoft.com/office/drawing/2014/main" id="{12DFCE69-C7EF-BF0F-86BB-EF78A75C9B6E}"/>
              </a:ext>
            </a:extLst>
          </p:cNvPr>
          <p:cNvSpPr/>
          <p:nvPr/>
        </p:nvSpPr>
        <p:spPr>
          <a:xfrm>
            <a:off x="659218" y="3855904"/>
            <a:ext cx="2590757" cy="851007"/>
          </a:xfrm>
          <a:prstGeom prst="wedgeRoundRectCallout">
            <a:avLst>
              <a:gd name="adj1" fmla="val -12565"/>
              <a:gd name="adj2" fmla="val 151894"/>
              <a:gd name="adj3" fmla="val 16667"/>
            </a:avLst>
          </a:prstGeom>
          <a:solidFill>
            <a:schemeClr val="bg1"/>
          </a:solidFill>
          <a:ln w="76200">
            <a:solidFill>
              <a:srgbClr val="6DD4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Sao Hải Vương</a:t>
            </a:r>
          </a:p>
        </p:txBody>
      </p:sp>
      <p:sp>
        <p:nvSpPr>
          <p:cNvPr id="8" name="2">
            <a:hlinkClick r:id="rId6" action="ppaction://hlinksldjump"/>
            <a:extLst>
              <a:ext uri="{FF2B5EF4-FFF2-40B4-BE49-F238E27FC236}">
                <a16:creationId xmlns:a16="http://schemas.microsoft.com/office/drawing/2014/main" id="{4C78F814-82C2-8865-B49D-FBBCBC090A1A}"/>
              </a:ext>
            </a:extLst>
          </p:cNvPr>
          <p:cNvSpPr/>
          <p:nvPr/>
        </p:nvSpPr>
        <p:spPr>
          <a:xfrm>
            <a:off x="3988106" y="2622014"/>
            <a:ext cx="2107894" cy="806986"/>
          </a:xfrm>
          <a:prstGeom prst="wedgeRoundRectCallout">
            <a:avLst>
              <a:gd name="adj1" fmla="val 84515"/>
              <a:gd name="adj2" fmla="val -10989"/>
              <a:gd name="adj3" fmla="val 16667"/>
            </a:avLst>
          </a:prstGeom>
          <a:solidFill>
            <a:schemeClr val="bg1"/>
          </a:solidFill>
          <a:ln w="76200">
            <a:solidFill>
              <a:srgbClr val="D39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Trạm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AE701F2E-9D88-B8E1-1614-CE6B92690E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8104588">
            <a:off x="7287524" y="1893662"/>
            <a:ext cx="1120378" cy="1948009"/>
          </a:xfrm>
          <a:prstGeom prst="rect">
            <a:avLst/>
          </a:prstGeom>
        </p:spPr>
      </p:pic>
      <p:sp>
        <p:nvSpPr>
          <p:cNvPr id="4" name="Sun 3">
            <a:hlinkClick r:id="" action="ppaction://noaction"/>
            <a:extLst>
              <a:ext uri="{FF2B5EF4-FFF2-40B4-BE49-F238E27FC236}">
                <a16:creationId xmlns:a16="http://schemas.microsoft.com/office/drawing/2014/main" id="{40CA5E37-395E-A15E-A0F4-5D683E1743FC}"/>
              </a:ext>
            </a:extLst>
          </p:cNvPr>
          <p:cNvSpPr/>
          <p:nvPr/>
        </p:nvSpPr>
        <p:spPr>
          <a:xfrm>
            <a:off x="11692328" y="209862"/>
            <a:ext cx="1454046" cy="124418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2">
            <a:hlinkClick r:id="rId6" action="ppaction://hlinksldjump"/>
            <a:extLst>
              <a:ext uri="{FF2B5EF4-FFF2-40B4-BE49-F238E27FC236}">
                <a16:creationId xmlns:a16="http://schemas.microsoft.com/office/drawing/2014/main" id="{13CAA869-68E7-C680-6696-BC9348E2D741}"/>
              </a:ext>
            </a:extLst>
          </p:cNvPr>
          <p:cNvSpPr/>
          <p:nvPr/>
        </p:nvSpPr>
        <p:spPr>
          <a:xfrm>
            <a:off x="2721166" y="673220"/>
            <a:ext cx="1711287" cy="769989"/>
          </a:xfrm>
          <a:prstGeom prst="wedgeRoundRectCallout">
            <a:avLst>
              <a:gd name="adj1" fmla="val 84515"/>
              <a:gd name="adj2" fmla="val -10989"/>
              <a:gd name="adj3" fmla="val 16667"/>
            </a:avLst>
          </a:prstGeom>
          <a:solidFill>
            <a:schemeClr val="bg1"/>
          </a:solidFill>
          <a:ln w="76200">
            <a:solidFill>
              <a:srgbClr val="D39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Thổ</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3">
            <a:hlinkClick r:id="" action="ppaction://media"/>
            <a:extLst>
              <a:ext uri="{FF2B5EF4-FFF2-40B4-BE49-F238E27FC236}">
                <a16:creationId xmlns:a16="http://schemas.microsoft.com/office/drawing/2014/main" id="{0DE690BE-6DFC-BFCC-A1A8-E703D49ED2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8483" y="450702"/>
            <a:ext cx="406400" cy="406400"/>
          </a:xfrm>
          <a:prstGeom prst="rect">
            <a:avLst/>
          </a:prstGeom>
        </p:spPr>
      </p:pic>
    </p:spTree>
    <p:extLst>
      <p:ext uri="{BB962C8B-B14F-4D97-AF65-F5344CB8AC3E}">
        <p14:creationId xmlns:p14="http://schemas.microsoft.com/office/powerpoint/2010/main" val="281174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4.44444E-6 L -0.21016 -0.32338 " pathEditMode="relative" rAng="0" ptsTypes="AA">
                                      <p:cBhvr>
                                        <p:cTn id="6" dur="2000" fill="hold"/>
                                        <p:tgtEl>
                                          <p:spTgt spid="12"/>
                                        </p:tgtEl>
                                        <p:attrNameLst>
                                          <p:attrName>ppt_x</p:attrName>
                                          <p:attrName>ppt_y</p:attrName>
                                        </p:attrNameLst>
                                      </p:cBhvr>
                                      <p:rCtr x="-10508" y="-16181"/>
                                    </p:animMotion>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8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20B2DE-A43F-46AC-9E68-2CAF1AF42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FD5AFCA-D1C7-441A-B305-798E03864F8D}"/>
              </a:ext>
            </a:extLst>
          </p:cNvPr>
          <p:cNvPicPr>
            <a:picLocks noChangeAspect="1"/>
          </p:cNvPicPr>
          <p:nvPr/>
        </p:nvPicPr>
        <p:blipFill>
          <a:blip r:embed="rId3"/>
          <a:stretch>
            <a:fillRect/>
          </a:stretch>
        </p:blipFill>
        <p:spPr>
          <a:xfrm>
            <a:off x="0" y="125988"/>
            <a:ext cx="12192000" cy="6606024"/>
          </a:xfrm>
          <a:prstGeom prst="rect">
            <a:avLst/>
          </a:prstGeom>
        </p:spPr>
      </p:pic>
    </p:spTree>
    <p:extLst>
      <p:ext uri="{BB962C8B-B14F-4D97-AF65-F5344CB8AC3E}">
        <p14:creationId xmlns:p14="http://schemas.microsoft.com/office/powerpoint/2010/main" val="22930138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E3F30-3CAC-4668-8A70-3029F0BD1E1C}"/>
              </a:ext>
            </a:extLst>
          </p:cNvPr>
          <p:cNvSpPr>
            <a:spLocks noGrp="1"/>
          </p:cNvSpPr>
          <p:nvPr>
            <p:ph type="title"/>
          </p:nvPr>
        </p:nvSpPr>
        <p:spPr/>
        <p:txBody>
          <a:bodyPr/>
          <a:lstStyle/>
          <a:p>
            <a:r>
              <a:rPr lang="en-US" dirty="0"/>
              <a:t>S</a:t>
            </a:r>
          </a:p>
        </p:txBody>
      </p:sp>
      <p:pic>
        <p:nvPicPr>
          <p:cNvPr id="12" name="Content Placeholder 11">
            <a:extLst>
              <a:ext uri="{FF2B5EF4-FFF2-40B4-BE49-F238E27FC236}">
                <a16:creationId xmlns:a16="http://schemas.microsoft.com/office/drawing/2014/main" id="{6A3CBFD6-E466-480A-8CD9-34310CD66BA7}"/>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6822"/>
          <a:stretch/>
        </p:blipFill>
        <p:spPr>
          <a:xfrm>
            <a:off x="0" y="-2537263"/>
            <a:ext cx="12446000" cy="12524646"/>
          </a:xfrm>
        </p:spPr>
      </p:pic>
      <p:sp>
        <p:nvSpPr>
          <p:cNvPr id="8" name="TextBox 7">
            <a:extLst>
              <a:ext uri="{FF2B5EF4-FFF2-40B4-BE49-F238E27FC236}">
                <a16:creationId xmlns:a16="http://schemas.microsoft.com/office/drawing/2014/main" id="{4FC8E98A-AA64-4117-8C9C-FE873F5A3455}"/>
              </a:ext>
            </a:extLst>
          </p:cNvPr>
          <p:cNvSpPr txBox="1"/>
          <p:nvPr/>
        </p:nvSpPr>
        <p:spPr>
          <a:xfrm>
            <a:off x="975904" y="1027906"/>
            <a:ext cx="10016671" cy="2308324"/>
          </a:xfrm>
          <a:prstGeom prst="rect">
            <a:avLst/>
          </a:prstGeom>
          <a:solidFill>
            <a:srgbClr val="FBE5D6">
              <a:alpha val="87843"/>
            </a:srgbClr>
          </a:solid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Phi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thuyền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ta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sắp</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hết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nhiên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liệu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hãy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ghé</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vào</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trạm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cung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cấp</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nhiên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liệu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nhé</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
        <p:nvSpPr>
          <p:cNvPr id="4" name="TextBox 3">
            <a:extLst>
              <a:ext uri="{FF2B5EF4-FFF2-40B4-BE49-F238E27FC236}">
                <a16:creationId xmlns:a16="http://schemas.microsoft.com/office/drawing/2014/main" id="{846D6053-A88D-D165-3072-38812DD4B738}"/>
              </a:ext>
            </a:extLst>
          </p:cNvPr>
          <p:cNvSpPr txBox="1"/>
          <p:nvPr/>
        </p:nvSpPr>
        <p:spPr>
          <a:xfrm>
            <a:off x="4839448" y="4019860"/>
            <a:ext cx="2767104"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FF0000"/>
                </a:solidFill>
                <a:effectLst/>
                <a:uLnTx/>
                <a:uFillTx/>
                <a:latin typeface="#9Slide06 DeathRattle BB" panose="02000506000000020004" pitchFamily="2" charset="0"/>
                <a:ea typeface="+mn-ea"/>
                <a:cs typeface="+mn-cs"/>
              </a:rPr>
              <a:t>SOS</a:t>
            </a:r>
          </a:p>
        </p:txBody>
      </p:sp>
      <p:pic>
        <p:nvPicPr>
          <p:cNvPr id="3" name="tải xuống (7)">
            <a:hlinkClick r:id="" action="ppaction://media"/>
            <a:extLst>
              <a:ext uri="{FF2B5EF4-FFF2-40B4-BE49-F238E27FC236}">
                <a16:creationId xmlns:a16="http://schemas.microsoft.com/office/drawing/2014/main" id="{E8482E4D-225B-1175-E933-B713E37DC4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651" y="333744"/>
            <a:ext cx="406400" cy="406400"/>
          </a:xfrm>
          <a:prstGeom prst="rect">
            <a:avLst/>
          </a:prstGeom>
        </p:spPr>
      </p:pic>
    </p:spTree>
    <p:extLst>
      <p:ext uri="{BB962C8B-B14F-4D97-AF65-F5344CB8AC3E}">
        <p14:creationId xmlns:p14="http://schemas.microsoft.com/office/powerpoint/2010/main" val="4030888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 presetClass="mediacall" presetSubtype="0" fill="hold" nodeType="withEffect">
                                  <p:stCondLst>
                                    <p:cond delay="0"/>
                                  </p:stCondLst>
                                  <p:childTnLst>
                                    <p:cmd type="call" cmd="playFrom(0.0)">
                                      <p:cBhvr>
                                        <p:cTn id="12" dur="4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8"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4C91F7-36C0-99BE-3FBF-D2092406020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976" b="44984" l="46593" r="68902">
                        <a14:foregroundMark x1="47418" y1="39280" x2="48242" y2="36489"/>
                        <a14:foregroundMark x1="68938" y1="40251" x2="67791" y2="35356"/>
                        <a14:foregroundMark x1="60115" y1="40615" x2="63953" y2="28115"/>
                        <a14:foregroundMark x1="63953" y1="28115" x2="62016" y2="20227"/>
                        <a14:foregroundMark x1="62016" y1="20227" x2="61944" y2="20146"/>
                        <a14:foregroundMark x1="46593" y1="39280" x2="47740" y2="36853"/>
                        <a14:backgroundMark x1="50933" y1="26699" x2="50753" y2="24636"/>
                        <a14:backgroundMark x1="51255" y1="26901" x2="51578" y2="24838"/>
                      </a14:backgroundRemoval>
                    </a14:imgEffect>
                  </a14:imgLayer>
                </a14:imgProps>
              </a:ext>
              <a:ext uri="{28A0092B-C50C-407E-A947-70E740481C1C}">
                <a14:useLocalDpi xmlns:a14="http://schemas.microsoft.com/office/drawing/2010/main" val="0"/>
              </a:ext>
            </a:extLst>
          </a:blip>
          <a:srcRect l="44741" r="29716" b="50000"/>
          <a:stretch/>
        </p:blipFill>
        <p:spPr>
          <a:xfrm>
            <a:off x="-546100" y="-1049282"/>
            <a:ext cx="4991100" cy="8681982"/>
          </a:xfrm>
          <a:prstGeom prst="rect">
            <a:avLst/>
          </a:prstGeom>
        </p:spPr>
      </p:pic>
      <p:pic>
        <p:nvPicPr>
          <p:cNvPr id="7" name="Picture 6">
            <a:extLst>
              <a:ext uri="{FF2B5EF4-FFF2-40B4-BE49-F238E27FC236}">
                <a16:creationId xmlns:a16="http://schemas.microsoft.com/office/drawing/2014/main" id="{67404C4C-7295-934A-CEDB-A984E4AC69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68505" y="3467100"/>
            <a:ext cx="3860800" cy="3860800"/>
          </a:xfrm>
          <a:prstGeom prst="rect">
            <a:avLst/>
          </a:prstGeom>
        </p:spPr>
      </p:pic>
      <p:pic>
        <p:nvPicPr>
          <p:cNvPr id="10" name="Picture 9">
            <a:extLst>
              <a:ext uri="{FF2B5EF4-FFF2-40B4-BE49-F238E27FC236}">
                <a16:creationId xmlns:a16="http://schemas.microsoft.com/office/drawing/2014/main" id="{E2C4925E-6B95-EB5D-5B27-56933BE5E85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2" b="89988" l="9972" r="92208">
                        <a14:foregroundMark x1="88898" y1="59063" x2="92208" y2="59629"/>
                      </a14:backgroundRemoval>
                    </a14:imgEffect>
                  </a14:imgLayer>
                </a14:imgProps>
              </a:ext>
              <a:ext uri="{28A0092B-C50C-407E-A947-70E740481C1C}">
                <a14:useLocalDpi xmlns:a14="http://schemas.microsoft.com/office/drawing/2010/main" val="0"/>
              </a:ext>
            </a:extLst>
          </a:blip>
          <a:stretch>
            <a:fillRect/>
          </a:stretch>
        </p:blipFill>
        <p:spPr>
          <a:xfrm>
            <a:off x="12192000" y="-4307072"/>
            <a:ext cx="6858000" cy="6858000"/>
          </a:xfrm>
          <a:prstGeom prst="rect">
            <a:avLst/>
          </a:prstGeom>
        </p:spPr>
      </p:pic>
      <p:sp>
        <p:nvSpPr>
          <p:cNvPr id="11" name="Rectangle: Rounded Corners 10">
            <a:extLst>
              <a:ext uri="{FF2B5EF4-FFF2-40B4-BE49-F238E27FC236}">
                <a16:creationId xmlns:a16="http://schemas.microsoft.com/office/drawing/2014/main" id="{43DCFD08-DF10-F18E-089B-6242BF5C3607}"/>
              </a:ext>
            </a:extLst>
          </p:cNvPr>
          <p:cNvSpPr/>
          <p:nvPr/>
        </p:nvSpPr>
        <p:spPr>
          <a:xfrm>
            <a:off x="4997302" y="829340"/>
            <a:ext cx="5571461" cy="2105246"/>
          </a:xfrm>
          <a:prstGeom prst="round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Để</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đo</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góc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ta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đơn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12" name="Speech Bubble: Rectangle with Corners Rounded 11">
            <a:extLst>
              <a:ext uri="{FF2B5EF4-FFF2-40B4-BE49-F238E27FC236}">
                <a16:creationId xmlns:a16="http://schemas.microsoft.com/office/drawing/2014/main" id="{9A0B9910-C1D4-9276-749A-90A56DEB861F}"/>
              </a:ext>
            </a:extLst>
          </p:cNvPr>
          <p:cNvSpPr/>
          <p:nvPr/>
        </p:nvSpPr>
        <p:spPr>
          <a:xfrm>
            <a:off x="6821065" y="3208663"/>
            <a:ext cx="5571461" cy="1474085"/>
          </a:xfrm>
          <a:prstGeom prst="wedgeRoundRectCallout">
            <a:avLst>
              <a:gd name="adj1" fmla="val -57856"/>
              <a:gd name="adj2" fmla="val 26435"/>
              <a:gd name="adj3" fmla="val 16667"/>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Để đo góc, ta thường dùng đơn vị độ (kí hiệu là</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 </a:t>
            </a:r>
            <a:r>
              <a:rPr lang="en-US" sz="3200" dirty="0">
                <a:solidFill>
                  <a:srgbClr val="FF0000"/>
                </a:solidFill>
              </a:rPr>
              <a:t>°</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C26A9AC-ED13-D990-65D3-CA3B47186C3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7222" t="18605" r="30982" b="20620"/>
          <a:stretch/>
        </p:blipFill>
        <p:spPr>
          <a:xfrm>
            <a:off x="8028194" y="3299489"/>
            <a:ext cx="2281389" cy="3317359"/>
          </a:xfrm>
          <a:prstGeom prst="rect">
            <a:avLst/>
          </a:prstGeom>
        </p:spPr>
      </p:pic>
    </p:spTree>
    <p:extLst>
      <p:ext uri="{BB962C8B-B14F-4D97-AF65-F5344CB8AC3E}">
        <p14:creationId xmlns:p14="http://schemas.microsoft.com/office/powerpoint/2010/main" val="3819976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73 -0.92592 L 4.16667E-6 -1.11111E-6 " pathEditMode="relative" rAng="0" ptsTypes="AA">
                                      <p:cBhvr>
                                        <p:cTn id="6" dur="2000" fill="hold"/>
                                        <p:tgtEl>
                                          <p:spTgt spid="8"/>
                                        </p:tgtEl>
                                        <p:attrNameLst>
                                          <p:attrName>ppt_x</p:attrName>
                                          <p:attrName>ppt_y</p:attrName>
                                        </p:attrNameLst>
                                      </p:cBhvr>
                                      <p:rCtr x="-286" y="46296"/>
                                    </p:animMotion>
                                  </p:childTnLst>
                                </p:cTn>
                              </p:par>
                            </p:childTnLst>
                          </p:cTn>
                        </p:par>
                        <p:par>
                          <p:cTn id="7" fill="hold">
                            <p:stCondLst>
                              <p:cond delay="2000"/>
                            </p:stCondLst>
                            <p:childTnLst>
                              <p:par>
                                <p:cTn id="8" presetID="26"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80">
                                          <p:stCondLst>
                                            <p:cond delay="0"/>
                                          </p:stCondLst>
                                        </p:cTn>
                                        <p:tgtEl>
                                          <p:spTgt spid="7"/>
                                        </p:tgtEl>
                                      </p:cBhvr>
                                    </p:animEffect>
                                    <p:anim calcmode="lin" valueType="num">
                                      <p:cBhvr>
                                        <p:cTn id="1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6" dur="26">
                                          <p:stCondLst>
                                            <p:cond delay="650"/>
                                          </p:stCondLst>
                                        </p:cTn>
                                        <p:tgtEl>
                                          <p:spTgt spid="7"/>
                                        </p:tgtEl>
                                      </p:cBhvr>
                                      <p:to x="100000" y="60000"/>
                                    </p:animScale>
                                    <p:animScale>
                                      <p:cBhvr>
                                        <p:cTn id="17" dur="166" decel="50000">
                                          <p:stCondLst>
                                            <p:cond delay="676"/>
                                          </p:stCondLst>
                                        </p:cTn>
                                        <p:tgtEl>
                                          <p:spTgt spid="7"/>
                                        </p:tgtEl>
                                      </p:cBhvr>
                                      <p:to x="100000" y="100000"/>
                                    </p:animScale>
                                    <p:animScale>
                                      <p:cBhvr>
                                        <p:cTn id="18" dur="26">
                                          <p:stCondLst>
                                            <p:cond delay="1312"/>
                                          </p:stCondLst>
                                        </p:cTn>
                                        <p:tgtEl>
                                          <p:spTgt spid="7"/>
                                        </p:tgtEl>
                                      </p:cBhvr>
                                      <p:to x="100000" y="80000"/>
                                    </p:animScale>
                                    <p:animScale>
                                      <p:cBhvr>
                                        <p:cTn id="19" dur="166" decel="50000">
                                          <p:stCondLst>
                                            <p:cond delay="1338"/>
                                          </p:stCondLst>
                                        </p:cTn>
                                        <p:tgtEl>
                                          <p:spTgt spid="7"/>
                                        </p:tgtEl>
                                      </p:cBhvr>
                                      <p:to x="100000" y="100000"/>
                                    </p:animScale>
                                    <p:animScale>
                                      <p:cBhvr>
                                        <p:cTn id="20" dur="26">
                                          <p:stCondLst>
                                            <p:cond delay="1642"/>
                                          </p:stCondLst>
                                        </p:cTn>
                                        <p:tgtEl>
                                          <p:spTgt spid="7"/>
                                        </p:tgtEl>
                                      </p:cBhvr>
                                      <p:to x="100000" y="90000"/>
                                    </p:animScale>
                                    <p:animScale>
                                      <p:cBhvr>
                                        <p:cTn id="21" dur="166" decel="50000">
                                          <p:stCondLst>
                                            <p:cond delay="1668"/>
                                          </p:stCondLst>
                                        </p:cTn>
                                        <p:tgtEl>
                                          <p:spTgt spid="7"/>
                                        </p:tgtEl>
                                      </p:cBhvr>
                                      <p:to x="100000" y="100000"/>
                                    </p:animScale>
                                    <p:animScale>
                                      <p:cBhvr>
                                        <p:cTn id="22" dur="26">
                                          <p:stCondLst>
                                            <p:cond delay="1808"/>
                                          </p:stCondLst>
                                        </p:cTn>
                                        <p:tgtEl>
                                          <p:spTgt spid="7"/>
                                        </p:tgtEl>
                                      </p:cBhvr>
                                      <p:to x="100000" y="95000"/>
                                    </p:animScale>
                                    <p:animScale>
                                      <p:cBhvr>
                                        <p:cTn id="23" dur="166" decel="50000">
                                          <p:stCondLst>
                                            <p:cond delay="1834"/>
                                          </p:stCondLst>
                                        </p:cTn>
                                        <p:tgtEl>
                                          <p:spTgt spid="7"/>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37" presetClass="path" presetSubtype="0" accel="50000" decel="50000" fill="hold" nodeType="withEffect">
                                  <p:stCondLst>
                                    <p:cond delay="0"/>
                                  </p:stCondLst>
                                  <p:childTnLst>
                                    <p:animMotion origin="layout" path="M -3.125E-6 3.33333E-6 L -0.13945 -0.15186 C -0.16836 -0.18611 -0.21198 -0.20486 -0.25768 -0.20486 C -0.30963 -0.20486 -0.35143 -0.18611 -0.38034 -0.15186 L -0.51966 3.33333E-6 " pathEditMode="relative" rAng="0" ptsTypes="AAAAA">
                                      <p:cBhvr>
                                        <p:cTn id="34" dur="2000" fill="hold"/>
                                        <p:tgtEl>
                                          <p:spTgt spid="14"/>
                                        </p:tgtEl>
                                        <p:attrNameLst>
                                          <p:attrName>ppt_x</p:attrName>
                                          <p:attrName>ppt_y</p:attrName>
                                        </p:attrNameLst>
                                      </p:cBhvr>
                                      <p:rCtr x="-25990" y="-10255"/>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4C91F7-36C0-99BE-3FBF-D2092406020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976" b="44984" l="46593" r="68902">
                        <a14:foregroundMark x1="47418" y1="39280" x2="48242" y2="36489"/>
                        <a14:foregroundMark x1="68938" y1="40251" x2="67791" y2="35356"/>
                        <a14:foregroundMark x1="60115" y1="40615" x2="63953" y2="28115"/>
                        <a14:foregroundMark x1="63953" y1="28115" x2="62016" y2="20227"/>
                        <a14:foregroundMark x1="62016" y1="20227" x2="61944" y2="20146"/>
                        <a14:foregroundMark x1="46593" y1="39280" x2="47740" y2="36853"/>
                        <a14:backgroundMark x1="50933" y1="26699" x2="50753" y2="24636"/>
                        <a14:backgroundMark x1="51255" y1="26901" x2="51578" y2="24838"/>
                      </a14:backgroundRemoval>
                    </a14:imgEffect>
                  </a14:imgLayer>
                </a14:imgProps>
              </a:ext>
              <a:ext uri="{28A0092B-C50C-407E-A947-70E740481C1C}">
                <a14:useLocalDpi xmlns:a14="http://schemas.microsoft.com/office/drawing/2010/main" val="0"/>
              </a:ext>
            </a:extLst>
          </a:blip>
          <a:srcRect l="44741" r="29716" b="50000"/>
          <a:stretch/>
        </p:blipFill>
        <p:spPr>
          <a:xfrm>
            <a:off x="-546100" y="-1049282"/>
            <a:ext cx="4991100" cy="8681982"/>
          </a:xfrm>
          <a:prstGeom prst="rect">
            <a:avLst/>
          </a:prstGeom>
        </p:spPr>
      </p:pic>
      <p:pic>
        <p:nvPicPr>
          <p:cNvPr id="7" name="Picture 6">
            <a:extLst>
              <a:ext uri="{FF2B5EF4-FFF2-40B4-BE49-F238E27FC236}">
                <a16:creationId xmlns:a16="http://schemas.microsoft.com/office/drawing/2014/main" id="{67404C4C-7295-934A-CEDB-A984E4AC69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68505" y="3467100"/>
            <a:ext cx="3860800" cy="3860800"/>
          </a:xfrm>
          <a:prstGeom prst="rect">
            <a:avLst/>
          </a:prstGeom>
        </p:spPr>
      </p:pic>
      <p:pic>
        <p:nvPicPr>
          <p:cNvPr id="10" name="Picture 9">
            <a:extLst>
              <a:ext uri="{FF2B5EF4-FFF2-40B4-BE49-F238E27FC236}">
                <a16:creationId xmlns:a16="http://schemas.microsoft.com/office/drawing/2014/main" id="{E2C4925E-6B95-EB5D-5B27-56933BE5E85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2" b="89988" l="9972" r="92208">
                        <a14:foregroundMark x1="88898" y1="59063" x2="92208" y2="59629"/>
                      </a14:backgroundRemoval>
                    </a14:imgEffect>
                  </a14:imgLayer>
                </a14:imgProps>
              </a:ext>
              <a:ext uri="{28A0092B-C50C-407E-A947-70E740481C1C}">
                <a14:useLocalDpi xmlns:a14="http://schemas.microsoft.com/office/drawing/2010/main" val="0"/>
              </a:ext>
            </a:extLst>
          </a:blip>
          <a:stretch>
            <a:fillRect/>
          </a:stretch>
        </p:blipFill>
        <p:spPr>
          <a:xfrm>
            <a:off x="12192000" y="-4307072"/>
            <a:ext cx="6858000" cy="6858000"/>
          </a:xfrm>
          <a:prstGeom prst="rect">
            <a:avLst/>
          </a:prstGeom>
        </p:spPr>
      </p:pic>
      <p:sp>
        <p:nvSpPr>
          <p:cNvPr id="11" name="Rectangle: Rounded Corners 10">
            <a:extLst>
              <a:ext uri="{FF2B5EF4-FFF2-40B4-BE49-F238E27FC236}">
                <a16:creationId xmlns:a16="http://schemas.microsoft.com/office/drawing/2014/main" id="{43DCFD08-DF10-F18E-089B-6242BF5C3607}"/>
              </a:ext>
            </a:extLst>
          </p:cNvPr>
          <p:cNvSpPr/>
          <p:nvPr/>
        </p:nvSpPr>
        <p:spPr>
          <a:xfrm>
            <a:off x="4997302" y="829340"/>
            <a:ext cx="5571461" cy="2105246"/>
          </a:xfrm>
          <a:prstGeom prst="round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Góc vuông có số đo bằng bao nhiêu độ?</a:t>
            </a:r>
            <a:endPar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2" name="Speech Bubble: Rectangle with Corners Rounded 11">
                <a:extLst>
                  <a:ext uri="{FF2B5EF4-FFF2-40B4-BE49-F238E27FC236}">
                    <a16:creationId xmlns:a16="http://schemas.microsoft.com/office/drawing/2014/main" id="{9A0B9910-C1D4-9276-749A-90A56DEB861F}"/>
                  </a:ext>
                </a:extLst>
              </p:cNvPr>
              <p:cNvSpPr/>
              <p:nvPr/>
            </p:nvSpPr>
            <p:spPr>
              <a:xfrm>
                <a:off x="6457508" y="3429000"/>
                <a:ext cx="5571461" cy="1474085"/>
              </a:xfrm>
              <a:prstGeom prst="wedgeRoundRectCallout">
                <a:avLst>
                  <a:gd name="adj1" fmla="val -57856"/>
                  <a:gd name="adj2" fmla="val 26435"/>
                  <a:gd name="adj3" fmla="val 16667"/>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 </a:t>
                </a:r>
                <a14:m>
                  <m:oMath xmlns:m="http://schemas.openxmlformats.org/officeDocument/2006/math">
                    <m:sSup>
                      <m:sSupPr>
                        <m:ctrlPr>
                          <a:rPr kumimoji="0" lang="en-US" altLang="en-US" sz="3200" b="1" i="1" u="none" strike="noStrike" kern="1200" cap="none" spc="0" normalizeH="0" baseline="0" noProof="0" smtClean="0">
                            <a:ln>
                              <a:noFill/>
                            </a:ln>
                            <a:solidFill>
                              <a:srgbClr val="FF0000"/>
                            </a:solidFill>
                            <a:effectLst/>
                            <a:uLnTx/>
                            <a:uFillTx/>
                            <a:latin typeface="Cambria Math" panose="02040503050406030204" pitchFamily="18" charset="0"/>
                          </a:rPr>
                        </m:ctrlPr>
                      </m:sSupPr>
                      <m:e>
                        <m:r>
                          <a:rPr kumimoji="0" lang="en-US" altLang="en-US" sz="3200" b="1" i="1" u="none" strike="noStrike" kern="1200" cap="none" spc="0" normalizeH="0" baseline="0" noProof="0" smtClean="0">
                            <a:ln>
                              <a:noFill/>
                            </a:ln>
                            <a:solidFill>
                              <a:srgbClr val="FF0000"/>
                            </a:solidFill>
                            <a:effectLst/>
                            <a:uLnTx/>
                            <a:uFillTx/>
                            <a:latin typeface="Cambria Math" panose="02040503050406030204" pitchFamily="18" charset="0"/>
                          </a:rPr>
                          <m:t>𝟗𝟎</m:t>
                        </m:r>
                      </m:e>
                      <m:sup>
                        <m:r>
                          <a:rPr kumimoji="0" lang="en-US" altLang="en-US" sz="3200" b="1" i="1" u="none" strike="noStrike" kern="1200" cap="none" spc="0" normalizeH="0" baseline="0" noProof="0" smtClean="0">
                            <a:ln>
                              <a:noFill/>
                            </a:ln>
                            <a:solidFill>
                              <a:srgbClr val="FF0000"/>
                            </a:solidFill>
                            <a:effectLst/>
                            <a:uLnTx/>
                            <a:uFillTx/>
                            <a:latin typeface="Cambria Math" panose="02040503050406030204" pitchFamily="18" charset="0"/>
                          </a:rPr>
                          <m:t>𝟎</m:t>
                        </m:r>
                      </m:sup>
                    </m:sSup>
                  </m:oMath>
                </a14:m>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xmlns="">
          <p:sp>
            <p:nvSpPr>
              <p:cNvPr id="12" name="Speech Bubble: Rectangle with Corners Rounded 11">
                <a:extLst>
                  <a:ext uri="{FF2B5EF4-FFF2-40B4-BE49-F238E27FC236}">
                    <a16:creationId xmlns:a16="http://schemas.microsoft.com/office/drawing/2014/main" id="{9A0B9910-C1D4-9276-749A-90A56DEB861F}"/>
                  </a:ext>
                </a:extLst>
              </p:cNvPr>
              <p:cNvSpPr>
                <a:spLocks noRot="1" noChangeAspect="1" noMove="1" noResize="1" noEditPoints="1" noAdjustHandles="1" noChangeArrowheads="1" noChangeShapeType="1" noTextEdit="1"/>
              </p:cNvSpPr>
              <p:nvPr/>
            </p:nvSpPr>
            <p:spPr>
              <a:xfrm>
                <a:off x="6457508" y="3429000"/>
                <a:ext cx="5571461" cy="1474085"/>
              </a:xfrm>
              <a:prstGeom prst="wedgeRoundRectCallout">
                <a:avLst>
                  <a:gd name="adj1" fmla="val -57856"/>
                  <a:gd name="adj2" fmla="val 26435"/>
                  <a:gd name="adj3" fmla="val 16667"/>
                </a:avLst>
              </a:prstGeom>
              <a:blipFill>
                <a:blip r:embed="rId9"/>
                <a:stretch>
                  <a:fillRect/>
                </a:stretch>
              </a:blipFill>
              <a:ln w="57150">
                <a:solidFill>
                  <a:schemeClr val="tx1"/>
                </a:solidFill>
              </a:ln>
            </p:spPr>
            <p:txBody>
              <a:bodyPr/>
              <a:lstStyle/>
              <a:p>
                <a:r>
                  <a:rPr lang="en-US">
                    <a:noFill/>
                  </a:rPr>
                  <a:t> </a:t>
                </a:r>
              </a:p>
            </p:txBody>
          </p:sp>
        </mc:Fallback>
      </mc:AlternateContent>
      <p:pic>
        <p:nvPicPr>
          <p:cNvPr id="14" name="Picture 13">
            <a:extLst>
              <a:ext uri="{FF2B5EF4-FFF2-40B4-BE49-F238E27FC236}">
                <a16:creationId xmlns:a16="http://schemas.microsoft.com/office/drawing/2014/main" id="{BC26A9AC-ED13-D990-65D3-CA3B47186C3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7222" t="18605" r="30982" b="20620"/>
          <a:stretch/>
        </p:blipFill>
        <p:spPr>
          <a:xfrm>
            <a:off x="7747002" y="3092241"/>
            <a:ext cx="2281389" cy="3317359"/>
          </a:xfrm>
          <a:prstGeom prst="rect">
            <a:avLst/>
          </a:prstGeom>
        </p:spPr>
      </p:pic>
    </p:spTree>
    <p:extLst>
      <p:ext uri="{BB962C8B-B14F-4D97-AF65-F5344CB8AC3E}">
        <p14:creationId xmlns:p14="http://schemas.microsoft.com/office/powerpoint/2010/main" val="4078201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73 -0.92592 L 4.16667E-6 -1.11111E-6 " pathEditMode="relative" rAng="0" ptsTypes="AA">
                                      <p:cBhvr>
                                        <p:cTn id="6" dur="2000" fill="hold"/>
                                        <p:tgtEl>
                                          <p:spTgt spid="8"/>
                                        </p:tgtEl>
                                        <p:attrNameLst>
                                          <p:attrName>ppt_x</p:attrName>
                                          <p:attrName>ppt_y</p:attrName>
                                        </p:attrNameLst>
                                      </p:cBhvr>
                                      <p:rCtr x="-286" y="46296"/>
                                    </p:animMotion>
                                  </p:childTnLst>
                                </p:cTn>
                              </p:par>
                            </p:childTnLst>
                          </p:cTn>
                        </p:par>
                        <p:par>
                          <p:cTn id="7" fill="hold">
                            <p:stCondLst>
                              <p:cond delay="2000"/>
                            </p:stCondLst>
                            <p:childTnLst>
                              <p:par>
                                <p:cTn id="8" presetID="26"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80">
                                          <p:stCondLst>
                                            <p:cond delay="0"/>
                                          </p:stCondLst>
                                        </p:cTn>
                                        <p:tgtEl>
                                          <p:spTgt spid="7"/>
                                        </p:tgtEl>
                                      </p:cBhvr>
                                    </p:animEffect>
                                    <p:anim calcmode="lin" valueType="num">
                                      <p:cBhvr>
                                        <p:cTn id="1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6" dur="26">
                                          <p:stCondLst>
                                            <p:cond delay="650"/>
                                          </p:stCondLst>
                                        </p:cTn>
                                        <p:tgtEl>
                                          <p:spTgt spid="7"/>
                                        </p:tgtEl>
                                      </p:cBhvr>
                                      <p:to x="100000" y="60000"/>
                                    </p:animScale>
                                    <p:animScale>
                                      <p:cBhvr>
                                        <p:cTn id="17" dur="166" decel="50000">
                                          <p:stCondLst>
                                            <p:cond delay="676"/>
                                          </p:stCondLst>
                                        </p:cTn>
                                        <p:tgtEl>
                                          <p:spTgt spid="7"/>
                                        </p:tgtEl>
                                      </p:cBhvr>
                                      <p:to x="100000" y="100000"/>
                                    </p:animScale>
                                    <p:animScale>
                                      <p:cBhvr>
                                        <p:cTn id="18" dur="26">
                                          <p:stCondLst>
                                            <p:cond delay="1312"/>
                                          </p:stCondLst>
                                        </p:cTn>
                                        <p:tgtEl>
                                          <p:spTgt spid="7"/>
                                        </p:tgtEl>
                                      </p:cBhvr>
                                      <p:to x="100000" y="80000"/>
                                    </p:animScale>
                                    <p:animScale>
                                      <p:cBhvr>
                                        <p:cTn id="19" dur="166" decel="50000">
                                          <p:stCondLst>
                                            <p:cond delay="1338"/>
                                          </p:stCondLst>
                                        </p:cTn>
                                        <p:tgtEl>
                                          <p:spTgt spid="7"/>
                                        </p:tgtEl>
                                      </p:cBhvr>
                                      <p:to x="100000" y="100000"/>
                                    </p:animScale>
                                    <p:animScale>
                                      <p:cBhvr>
                                        <p:cTn id="20" dur="26">
                                          <p:stCondLst>
                                            <p:cond delay="1642"/>
                                          </p:stCondLst>
                                        </p:cTn>
                                        <p:tgtEl>
                                          <p:spTgt spid="7"/>
                                        </p:tgtEl>
                                      </p:cBhvr>
                                      <p:to x="100000" y="90000"/>
                                    </p:animScale>
                                    <p:animScale>
                                      <p:cBhvr>
                                        <p:cTn id="21" dur="166" decel="50000">
                                          <p:stCondLst>
                                            <p:cond delay="1668"/>
                                          </p:stCondLst>
                                        </p:cTn>
                                        <p:tgtEl>
                                          <p:spTgt spid="7"/>
                                        </p:tgtEl>
                                      </p:cBhvr>
                                      <p:to x="100000" y="100000"/>
                                    </p:animScale>
                                    <p:animScale>
                                      <p:cBhvr>
                                        <p:cTn id="22" dur="26">
                                          <p:stCondLst>
                                            <p:cond delay="1808"/>
                                          </p:stCondLst>
                                        </p:cTn>
                                        <p:tgtEl>
                                          <p:spTgt spid="7"/>
                                        </p:tgtEl>
                                      </p:cBhvr>
                                      <p:to x="100000" y="95000"/>
                                    </p:animScale>
                                    <p:animScale>
                                      <p:cBhvr>
                                        <p:cTn id="23" dur="166" decel="50000">
                                          <p:stCondLst>
                                            <p:cond delay="1834"/>
                                          </p:stCondLst>
                                        </p:cTn>
                                        <p:tgtEl>
                                          <p:spTgt spid="7"/>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37" presetClass="path" presetSubtype="0" accel="50000" decel="50000" fill="hold" nodeType="withEffect">
                                  <p:stCondLst>
                                    <p:cond delay="0"/>
                                  </p:stCondLst>
                                  <p:childTnLst>
                                    <p:animMotion origin="layout" path="M 3.75E-6 -4.07407E-6 L -0.13946 -0.15185 C -0.16836 -0.18611 -0.21198 -0.20486 -0.25769 -0.20486 C -0.30964 -0.20486 -0.35144 -0.18611 -0.38034 -0.15185 L -0.51967 -4.07407E-6 " pathEditMode="relative" rAng="0" ptsTypes="AAAAA">
                                      <p:cBhvr>
                                        <p:cTn id="39" dur="2000" fill="hold"/>
                                        <p:tgtEl>
                                          <p:spTgt spid="14"/>
                                        </p:tgtEl>
                                        <p:attrNameLst>
                                          <p:attrName>ppt_x</p:attrName>
                                          <p:attrName>ppt_y</p:attrName>
                                        </p:attrNameLst>
                                      </p:cBhvr>
                                      <p:rCtr x="-25990" y="-10255"/>
                                    </p:animMotion>
                                  </p:childTnLst>
                                </p:cTn>
                              </p:par>
                            </p:childTnLst>
                          </p:cTn>
                        </p:par>
                        <p:par>
                          <p:cTn id="40" fill="hold">
                            <p:stCondLst>
                              <p:cond delay="2500"/>
                            </p:stCondLst>
                            <p:childTnLst>
                              <p:par>
                                <p:cTn id="41" presetID="10" presetClass="exit" presetSubtype="0" fill="hold" nodeType="after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4C91F7-36C0-99BE-3FBF-D2092406020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976" b="44984" l="46593" r="68902">
                        <a14:foregroundMark x1="47418" y1="39280" x2="48242" y2="36489"/>
                        <a14:foregroundMark x1="68938" y1="40251" x2="67791" y2="35356"/>
                        <a14:foregroundMark x1="60115" y1="40615" x2="63953" y2="28115"/>
                        <a14:foregroundMark x1="63953" y1="28115" x2="62016" y2="20227"/>
                        <a14:foregroundMark x1="62016" y1="20227" x2="61944" y2="20146"/>
                        <a14:foregroundMark x1="46593" y1="39280" x2="47740" y2="36853"/>
                        <a14:backgroundMark x1="50933" y1="26699" x2="50753" y2="24636"/>
                        <a14:backgroundMark x1="51255" y1="26901" x2="51578" y2="24838"/>
                      </a14:backgroundRemoval>
                    </a14:imgEffect>
                  </a14:imgLayer>
                </a14:imgProps>
              </a:ext>
              <a:ext uri="{28A0092B-C50C-407E-A947-70E740481C1C}">
                <a14:useLocalDpi xmlns:a14="http://schemas.microsoft.com/office/drawing/2010/main" val="0"/>
              </a:ext>
            </a:extLst>
          </a:blip>
          <a:srcRect l="44741" r="29716" b="50000"/>
          <a:stretch/>
        </p:blipFill>
        <p:spPr>
          <a:xfrm>
            <a:off x="-546100" y="-1049282"/>
            <a:ext cx="4991100" cy="8681982"/>
          </a:xfrm>
          <a:prstGeom prst="rect">
            <a:avLst/>
          </a:prstGeom>
        </p:spPr>
      </p:pic>
      <p:pic>
        <p:nvPicPr>
          <p:cNvPr id="7" name="Picture 6">
            <a:extLst>
              <a:ext uri="{FF2B5EF4-FFF2-40B4-BE49-F238E27FC236}">
                <a16:creationId xmlns:a16="http://schemas.microsoft.com/office/drawing/2014/main" id="{67404C4C-7295-934A-CEDB-A984E4AC69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68505" y="3467100"/>
            <a:ext cx="3860800" cy="3860800"/>
          </a:xfrm>
          <a:prstGeom prst="rect">
            <a:avLst/>
          </a:prstGeom>
        </p:spPr>
      </p:pic>
      <p:pic>
        <p:nvPicPr>
          <p:cNvPr id="10" name="Picture 9">
            <a:extLst>
              <a:ext uri="{FF2B5EF4-FFF2-40B4-BE49-F238E27FC236}">
                <a16:creationId xmlns:a16="http://schemas.microsoft.com/office/drawing/2014/main" id="{E2C4925E-6B95-EB5D-5B27-56933BE5E85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2" b="89988" l="9972" r="92208">
                        <a14:foregroundMark x1="88898" y1="59063" x2="92208" y2="59629"/>
                      </a14:backgroundRemoval>
                    </a14:imgEffect>
                  </a14:imgLayer>
                </a14:imgProps>
              </a:ext>
              <a:ext uri="{28A0092B-C50C-407E-A947-70E740481C1C}">
                <a14:useLocalDpi xmlns:a14="http://schemas.microsoft.com/office/drawing/2010/main" val="0"/>
              </a:ext>
            </a:extLst>
          </a:blip>
          <a:stretch>
            <a:fillRect/>
          </a:stretch>
        </p:blipFill>
        <p:spPr>
          <a:xfrm>
            <a:off x="12192000" y="-4307072"/>
            <a:ext cx="6858000" cy="6858000"/>
          </a:xfrm>
          <a:prstGeom prst="rect">
            <a:avLst/>
          </a:prstGeom>
        </p:spPr>
      </p:pic>
      <p:sp>
        <p:nvSpPr>
          <p:cNvPr id="11" name="Rectangle: Rounded Corners 10">
            <a:extLst>
              <a:ext uri="{FF2B5EF4-FFF2-40B4-BE49-F238E27FC236}">
                <a16:creationId xmlns:a16="http://schemas.microsoft.com/office/drawing/2014/main" id="{43DCFD08-DF10-F18E-089B-6242BF5C3607}"/>
              </a:ext>
            </a:extLst>
          </p:cNvPr>
          <p:cNvSpPr/>
          <p:nvPr/>
        </p:nvSpPr>
        <p:spPr>
          <a:xfrm>
            <a:off x="4997302" y="829340"/>
            <a:ext cx="6081824" cy="2105246"/>
          </a:xfrm>
          <a:prstGeom prst="round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G</a:t>
            </a:r>
            <a:r>
              <a:rPr kumimoji="0" lang="vi-VN" alt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óc </a:t>
            </a:r>
            <a:r>
              <a:rPr kumimoji="0" lang="en-US" alt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bẹt </a:t>
            </a:r>
            <a:r>
              <a:rPr kumimoji="0" lang="vi-VN" alt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có số đo </a:t>
            </a:r>
            <a:r>
              <a:rPr kumimoji="0" lang="en-US" alt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bằng?</a:t>
            </a:r>
            <a:endPar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2" name="Speech Bubble: Rectangle with Corners Rounded 11">
                <a:extLst>
                  <a:ext uri="{FF2B5EF4-FFF2-40B4-BE49-F238E27FC236}">
                    <a16:creationId xmlns:a16="http://schemas.microsoft.com/office/drawing/2014/main" id="{9A0B9910-C1D4-9276-749A-90A56DEB861F}"/>
                  </a:ext>
                </a:extLst>
              </p:cNvPr>
              <p:cNvSpPr/>
              <p:nvPr/>
            </p:nvSpPr>
            <p:spPr>
              <a:xfrm>
                <a:off x="6457508" y="3429000"/>
                <a:ext cx="5365897" cy="2439287"/>
              </a:xfrm>
              <a:prstGeom prst="wedgeRoundRectCallout">
                <a:avLst>
                  <a:gd name="adj1" fmla="val -57856"/>
                  <a:gd name="adj2" fmla="val 26435"/>
                  <a:gd name="adj3" fmla="val 16667"/>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sSup>
                      <m:sSupPr>
                        <m:ctrlPr>
                          <a:rPr kumimoji="0" lang="en-US" altLang="en-US" sz="3200" b="1"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sSupPr>
                      <m:e>
                        <m:r>
                          <a:rPr kumimoji="0" lang="en-US" altLang="en-US" sz="3200" b="1"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𝟏𝟖𝟎</m:t>
                        </m:r>
                      </m:e>
                      <m:sup>
                        <m:r>
                          <a:rPr kumimoji="0" lang="en-US" altLang="en-US" sz="3200" b="1"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𝟎</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2" name="Speech Bubble: Rectangle with Corners Rounded 11">
                <a:extLst>
                  <a:ext uri="{FF2B5EF4-FFF2-40B4-BE49-F238E27FC236}">
                    <a16:creationId xmlns:a16="http://schemas.microsoft.com/office/drawing/2014/main" id="{9A0B9910-C1D4-9276-749A-90A56DEB861F}"/>
                  </a:ext>
                </a:extLst>
              </p:cNvPr>
              <p:cNvSpPr>
                <a:spLocks noRot="1" noChangeAspect="1" noMove="1" noResize="1" noEditPoints="1" noAdjustHandles="1" noChangeArrowheads="1" noChangeShapeType="1" noTextEdit="1"/>
              </p:cNvSpPr>
              <p:nvPr/>
            </p:nvSpPr>
            <p:spPr>
              <a:xfrm>
                <a:off x="6457508" y="3429000"/>
                <a:ext cx="5365897" cy="2439287"/>
              </a:xfrm>
              <a:prstGeom prst="wedgeRoundRectCallout">
                <a:avLst>
                  <a:gd name="adj1" fmla="val -57856"/>
                  <a:gd name="adj2" fmla="val 26435"/>
                  <a:gd name="adj3" fmla="val 16667"/>
                </a:avLst>
              </a:prstGeom>
              <a:blipFill>
                <a:blip r:embed="rId9"/>
                <a:stretch>
                  <a:fillRect/>
                </a:stretch>
              </a:blipFill>
              <a:ln w="57150">
                <a:solidFill>
                  <a:schemeClr val="tx1"/>
                </a:solidFill>
              </a:ln>
            </p:spPr>
            <p:txBody>
              <a:bodyPr/>
              <a:lstStyle/>
              <a:p>
                <a:r>
                  <a:rPr lang="en-US">
                    <a:noFill/>
                  </a:rPr>
                  <a:t> </a:t>
                </a:r>
              </a:p>
            </p:txBody>
          </p:sp>
        </mc:Fallback>
      </mc:AlternateContent>
      <p:pic>
        <p:nvPicPr>
          <p:cNvPr id="14" name="Picture 13">
            <a:extLst>
              <a:ext uri="{FF2B5EF4-FFF2-40B4-BE49-F238E27FC236}">
                <a16:creationId xmlns:a16="http://schemas.microsoft.com/office/drawing/2014/main" id="{BC26A9AC-ED13-D990-65D3-CA3B47186C3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7222" t="18605" r="30982" b="20620"/>
          <a:stretch/>
        </p:blipFill>
        <p:spPr>
          <a:xfrm>
            <a:off x="7553546" y="2550928"/>
            <a:ext cx="2281389" cy="3317359"/>
          </a:xfrm>
          <a:prstGeom prst="rect">
            <a:avLst/>
          </a:prstGeom>
        </p:spPr>
      </p:pic>
    </p:spTree>
    <p:extLst>
      <p:ext uri="{BB962C8B-B14F-4D97-AF65-F5344CB8AC3E}">
        <p14:creationId xmlns:p14="http://schemas.microsoft.com/office/powerpoint/2010/main" val="226071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73 -0.92592 L 4.16667E-6 -1.11111E-6 " pathEditMode="relative" rAng="0" ptsTypes="AA">
                                      <p:cBhvr>
                                        <p:cTn id="6" dur="2000" fill="hold"/>
                                        <p:tgtEl>
                                          <p:spTgt spid="8"/>
                                        </p:tgtEl>
                                        <p:attrNameLst>
                                          <p:attrName>ppt_x</p:attrName>
                                          <p:attrName>ppt_y</p:attrName>
                                        </p:attrNameLst>
                                      </p:cBhvr>
                                      <p:rCtr x="-286" y="46296"/>
                                    </p:animMotion>
                                  </p:childTnLst>
                                </p:cTn>
                              </p:par>
                            </p:childTnLst>
                          </p:cTn>
                        </p:par>
                        <p:par>
                          <p:cTn id="7" fill="hold">
                            <p:stCondLst>
                              <p:cond delay="2000"/>
                            </p:stCondLst>
                            <p:childTnLst>
                              <p:par>
                                <p:cTn id="8" presetID="26"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80">
                                          <p:stCondLst>
                                            <p:cond delay="0"/>
                                          </p:stCondLst>
                                        </p:cTn>
                                        <p:tgtEl>
                                          <p:spTgt spid="7"/>
                                        </p:tgtEl>
                                      </p:cBhvr>
                                    </p:animEffect>
                                    <p:anim calcmode="lin" valueType="num">
                                      <p:cBhvr>
                                        <p:cTn id="1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6" dur="26">
                                          <p:stCondLst>
                                            <p:cond delay="650"/>
                                          </p:stCondLst>
                                        </p:cTn>
                                        <p:tgtEl>
                                          <p:spTgt spid="7"/>
                                        </p:tgtEl>
                                      </p:cBhvr>
                                      <p:to x="100000" y="60000"/>
                                    </p:animScale>
                                    <p:animScale>
                                      <p:cBhvr>
                                        <p:cTn id="17" dur="166" decel="50000">
                                          <p:stCondLst>
                                            <p:cond delay="676"/>
                                          </p:stCondLst>
                                        </p:cTn>
                                        <p:tgtEl>
                                          <p:spTgt spid="7"/>
                                        </p:tgtEl>
                                      </p:cBhvr>
                                      <p:to x="100000" y="100000"/>
                                    </p:animScale>
                                    <p:animScale>
                                      <p:cBhvr>
                                        <p:cTn id="18" dur="26">
                                          <p:stCondLst>
                                            <p:cond delay="1312"/>
                                          </p:stCondLst>
                                        </p:cTn>
                                        <p:tgtEl>
                                          <p:spTgt spid="7"/>
                                        </p:tgtEl>
                                      </p:cBhvr>
                                      <p:to x="100000" y="80000"/>
                                    </p:animScale>
                                    <p:animScale>
                                      <p:cBhvr>
                                        <p:cTn id="19" dur="166" decel="50000">
                                          <p:stCondLst>
                                            <p:cond delay="1338"/>
                                          </p:stCondLst>
                                        </p:cTn>
                                        <p:tgtEl>
                                          <p:spTgt spid="7"/>
                                        </p:tgtEl>
                                      </p:cBhvr>
                                      <p:to x="100000" y="100000"/>
                                    </p:animScale>
                                    <p:animScale>
                                      <p:cBhvr>
                                        <p:cTn id="20" dur="26">
                                          <p:stCondLst>
                                            <p:cond delay="1642"/>
                                          </p:stCondLst>
                                        </p:cTn>
                                        <p:tgtEl>
                                          <p:spTgt spid="7"/>
                                        </p:tgtEl>
                                      </p:cBhvr>
                                      <p:to x="100000" y="90000"/>
                                    </p:animScale>
                                    <p:animScale>
                                      <p:cBhvr>
                                        <p:cTn id="21" dur="166" decel="50000">
                                          <p:stCondLst>
                                            <p:cond delay="1668"/>
                                          </p:stCondLst>
                                        </p:cTn>
                                        <p:tgtEl>
                                          <p:spTgt spid="7"/>
                                        </p:tgtEl>
                                      </p:cBhvr>
                                      <p:to x="100000" y="100000"/>
                                    </p:animScale>
                                    <p:animScale>
                                      <p:cBhvr>
                                        <p:cTn id="22" dur="26">
                                          <p:stCondLst>
                                            <p:cond delay="1808"/>
                                          </p:stCondLst>
                                        </p:cTn>
                                        <p:tgtEl>
                                          <p:spTgt spid="7"/>
                                        </p:tgtEl>
                                      </p:cBhvr>
                                      <p:to x="100000" y="95000"/>
                                    </p:animScale>
                                    <p:animScale>
                                      <p:cBhvr>
                                        <p:cTn id="23" dur="166" decel="50000">
                                          <p:stCondLst>
                                            <p:cond delay="1834"/>
                                          </p:stCondLst>
                                        </p:cTn>
                                        <p:tgtEl>
                                          <p:spTgt spid="7"/>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37" presetClass="path" presetSubtype="0" accel="50000" decel="50000" fill="hold" nodeType="withEffect">
                                  <p:stCondLst>
                                    <p:cond delay="0"/>
                                  </p:stCondLst>
                                  <p:childTnLst>
                                    <p:animMotion origin="layout" path="M -8.33333E-7 1.11111E-6 L -0.13945 -0.15185 C -0.16836 -0.18611 -0.21198 -0.20486 -0.25768 -0.20486 C -0.30963 -0.20486 -0.35143 -0.18611 -0.38034 -0.15185 L -0.51966 1.11111E-6 " pathEditMode="relative" rAng="0" ptsTypes="AAAAA">
                                      <p:cBhvr>
                                        <p:cTn id="39" dur="2000" fill="hold"/>
                                        <p:tgtEl>
                                          <p:spTgt spid="14"/>
                                        </p:tgtEl>
                                        <p:attrNameLst>
                                          <p:attrName>ppt_x</p:attrName>
                                          <p:attrName>ppt_y</p:attrName>
                                        </p:attrNameLst>
                                      </p:cBhvr>
                                      <p:rCtr x="-25990" y="-10255"/>
                                    </p:animMotion>
                                  </p:childTnLst>
                                </p:cTn>
                              </p:par>
                            </p:childTnLst>
                          </p:cTn>
                        </p:par>
                        <p:par>
                          <p:cTn id="40" fill="hold">
                            <p:stCondLst>
                              <p:cond delay="2500"/>
                            </p:stCondLst>
                            <p:childTnLst>
                              <p:par>
                                <p:cTn id="41" presetID="10" presetClass="exit" presetSubtype="0" fill="hold" nodeType="after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20B2DE-A43F-46AC-9E68-2CAF1AF42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3B61FBE-BBA4-0153-CFFF-80F705CE77B5}"/>
              </a:ext>
            </a:extLst>
          </p:cNvPr>
          <p:cNvPicPr>
            <a:picLocks noChangeAspect="1"/>
          </p:cNvPicPr>
          <p:nvPr/>
        </p:nvPicPr>
        <p:blipFill>
          <a:blip r:embed="rId3"/>
          <a:stretch>
            <a:fillRect/>
          </a:stretch>
        </p:blipFill>
        <p:spPr>
          <a:xfrm>
            <a:off x="7674713" y="4699272"/>
            <a:ext cx="2615411" cy="1072989"/>
          </a:xfrm>
          <a:prstGeom prst="rect">
            <a:avLst/>
          </a:prstGeom>
        </p:spPr>
      </p:pic>
      <p:pic>
        <p:nvPicPr>
          <p:cNvPr id="9" name="Picture 8">
            <a:extLst>
              <a:ext uri="{FF2B5EF4-FFF2-40B4-BE49-F238E27FC236}">
                <a16:creationId xmlns:a16="http://schemas.microsoft.com/office/drawing/2014/main" id="{10E44971-6F00-6186-7D41-BA8C66097D0F}"/>
              </a:ext>
            </a:extLst>
          </p:cNvPr>
          <p:cNvPicPr>
            <a:picLocks noChangeAspect="1"/>
          </p:cNvPicPr>
          <p:nvPr/>
        </p:nvPicPr>
        <p:blipFill>
          <a:blip r:embed="rId4"/>
          <a:stretch>
            <a:fillRect/>
          </a:stretch>
        </p:blipFill>
        <p:spPr>
          <a:xfrm>
            <a:off x="1782109" y="619059"/>
            <a:ext cx="8010838" cy="3724979"/>
          </a:xfrm>
          <a:prstGeom prst="rect">
            <a:avLst/>
          </a:prstGeom>
        </p:spPr>
      </p:pic>
    </p:spTree>
    <p:extLst>
      <p:ext uri="{BB962C8B-B14F-4D97-AF65-F5344CB8AC3E}">
        <p14:creationId xmlns:p14="http://schemas.microsoft.com/office/powerpoint/2010/main" val="3075690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BEE1899-5D00-C9EA-E9A3-08DC0EDA2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03FCF-91CD-A116-9F51-02437C0DB898}"/>
              </a:ext>
            </a:extLst>
          </p:cNvPr>
          <p:cNvSpPr>
            <a:spLocks noGrp="1"/>
          </p:cNvSpPr>
          <p:nvPr>
            <p:ph type="title" idx="4294967295"/>
          </p:nvPr>
        </p:nvSpPr>
        <p:spPr>
          <a:xfrm>
            <a:off x="0" y="365125"/>
            <a:ext cx="10515600" cy="1325563"/>
          </a:xfrm>
          <a:prstGeom prst="rect">
            <a:avLst/>
          </a:prstGeom>
        </p:spPr>
        <p:txBody>
          <a:bodyPr/>
          <a:lstStyle/>
          <a:p>
            <a:r>
              <a:rPr lang="en-US" dirty="0"/>
              <a:t>S</a:t>
            </a:r>
          </a:p>
        </p:txBody>
      </p:sp>
      <p:pic>
        <p:nvPicPr>
          <p:cNvPr id="12" name="Content Placeholder 11">
            <a:extLst>
              <a:ext uri="{FF2B5EF4-FFF2-40B4-BE49-F238E27FC236}">
                <a16:creationId xmlns:a16="http://schemas.microsoft.com/office/drawing/2014/main" id="{29BD62A0-D597-AC5F-CEB7-F77497E6587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6822"/>
          <a:stretch/>
        </p:blipFill>
        <p:spPr>
          <a:xfrm>
            <a:off x="-254000" y="-2536825"/>
            <a:ext cx="12446000" cy="12523788"/>
          </a:xfrm>
          <a:prstGeom prst="rect">
            <a:avLst/>
          </a:prstGeom>
        </p:spPr>
      </p:pic>
      <p:pic>
        <p:nvPicPr>
          <p:cNvPr id="5" name="Picture 4" descr="A red and green text&#10;&#10;AI-generated content may be incorrect.">
            <a:extLst>
              <a:ext uri="{FF2B5EF4-FFF2-40B4-BE49-F238E27FC236}">
                <a16:creationId xmlns:a16="http://schemas.microsoft.com/office/drawing/2014/main" id="{DD3B6BCE-BCA6-C3F3-086C-AF3F156DF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371" y="690535"/>
            <a:ext cx="6395258" cy="5243014"/>
          </a:xfrm>
          <a:prstGeom prst="rect">
            <a:avLst/>
          </a:prstGeom>
        </p:spPr>
      </p:pic>
    </p:spTree>
    <p:extLst>
      <p:ext uri="{BB962C8B-B14F-4D97-AF65-F5344CB8AC3E}">
        <p14:creationId xmlns:p14="http://schemas.microsoft.com/office/powerpoint/2010/main" val="1780303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A60B-6E12-4F94-929B-7ED0638AA520}"/>
              </a:ext>
            </a:extLst>
          </p:cNvPr>
          <p:cNvSpPr>
            <a:spLocks noGrp="1"/>
          </p:cNvSpPr>
          <p:nvPr>
            <p:ph type="ctrTitle"/>
          </p:nvPr>
        </p:nvSpPr>
        <p:spPr/>
        <p:txBody>
          <a:bodyPr/>
          <a:lstStyle/>
          <a:p>
            <a:endParaRPr lang="en-US" b="1">
              <a:latin typeface="Cambria" panose="02040503050406030204" pitchFamily="18" charset="0"/>
              <a:ea typeface="Cambria" panose="02040503050406030204" pitchFamily="18" charset="0"/>
            </a:endParaRPr>
          </a:p>
        </p:txBody>
      </p:sp>
      <p:sp>
        <p:nvSpPr>
          <p:cNvPr id="3" name="Subtitle 2">
            <a:extLst>
              <a:ext uri="{FF2B5EF4-FFF2-40B4-BE49-F238E27FC236}">
                <a16:creationId xmlns:a16="http://schemas.microsoft.com/office/drawing/2014/main" id="{AFD15B10-BA30-4A8C-AA69-81C2E6B66C15}"/>
              </a:ext>
            </a:extLst>
          </p:cNvPr>
          <p:cNvSpPr>
            <a:spLocks noGrp="1"/>
          </p:cNvSpPr>
          <p:nvPr>
            <p:ph type="subTitle" idx="1"/>
          </p:nvPr>
        </p:nvSpPr>
        <p:spPr/>
        <p:txBody>
          <a:bodyPr/>
          <a:lstStyle/>
          <a:p>
            <a:endParaRPr lang="en-US" b="1">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53385A8-31A3-4BA8-BBBD-CA3039D9B616}"/>
              </a:ext>
            </a:extLst>
          </p:cNvPr>
          <p:cNvPicPr>
            <a:picLocks noChangeAspect="1"/>
          </p:cNvPicPr>
          <p:nvPr/>
        </p:nvPicPr>
        <p:blipFill rotWithShape="1">
          <a:blip r:embed="rId4">
            <a:extLst>
              <a:ext uri="{28A0092B-C50C-407E-A947-70E740481C1C}">
                <a14:useLocalDpi xmlns:a14="http://schemas.microsoft.com/office/drawing/2010/main" val="0"/>
              </a:ext>
            </a:extLst>
          </a:blip>
          <a:srcRect b="9612"/>
          <a:stretch/>
        </p:blipFill>
        <p:spPr>
          <a:xfrm>
            <a:off x="-246898" y="-957751"/>
            <a:ext cx="13728982" cy="10299716"/>
          </a:xfrm>
          <a:prstGeom prst="rect">
            <a:avLst/>
          </a:prstGeom>
        </p:spPr>
      </p:pic>
      <p:sp>
        <p:nvSpPr>
          <p:cNvPr id="6" name="1">
            <a:hlinkClick r:id="rId5" action="ppaction://hlinksldjump"/>
            <a:extLst>
              <a:ext uri="{FF2B5EF4-FFF2-40B4-BE49-F238E27FC236}">
                <a16:creationId xmlns:a16="http://schemas.microsoft.com/office/drawing/2014/main" id="{5A762D06-65AB-48FC-9E6B-A8B1A7EB129A}"/>
              </a:ext>
            </a:extLst>
          </p:cNvPr>
          <p:cNvSpPr/>
          <p:nvPr/>
        </p:nvSpPr>
        <p:spPr>
          <a:xfrm>
            <a:off x="659218" y="3855904"/>
            <a:ext cx="2590757" cy="851007"/>
          </a:xfrm>
          <a:prstGeom prst="wedgeRoundRectCallout">
            <a:avLst>
              <a:gd name="adj1" fmla="val -12565"/>
              <a:gd name="adj2" fmla="val 151894"/>
              <a:gd name="adj3" fmla="val 16667"/>
            </a:avLst>
          </a:prstGeom>
          <a:solidFill>
            <a:schemeClr val="bg1"/>
          </a:solidFill>
          <a:ln w="76200">
            <a:solidFill>
              <a:srgbClr val="6DD4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Trạm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 Sao Hải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Vương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2">
            <a:hlinkClick r:id="rId6" action="ppaction://hlinksldjump"/>
            <a:extLst>
              <a:ext uri="{FF2B5EF4-FFF2-40B4-BE49-F238E27FC236}">
                <a16:creationId xmlns:a16="http://schemas.microsoft.com/office/drawing/2014/main" id="{4B74D27D-5E94-4B5E-BF9E-0AF99B5D85E2}"/>
              </a:ext>
            </a:extLst>
          </p:cNvPr>
          <p:cNvSpPr/>
          <p:nvPr/>
        </p:nvSpPr>
        <p:spPr>
          <a:xfrm>
            <a:off x="3988106" y="2622014"/>
            <a:ext cx="2107894" cy="806986"/>
          </a:xfrm>
          <a:prstGeom prst="wedgeRoundRectCallout">
            <a:avLst>
              <a:gd name="adj1" fmla="val 84515"/>
              <a:gd name="adj2" fmla="val -10989"/>
              <a:gd name="adj3" fmla="val 16667"/>
            </a:avLst>
          </a:prstGeom>
          <a:solidFill>
            <a:schemeClr val="bg1"/>
          </a:solidFill>
          <a:ln w="76200">
            <a:solidFill>
              <a:srgbClr val="D39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black"/>
                </a:solidFill>
                <a:latin typeface="Cambria" panose="02040503050406030204" pitchFamily="18" charset="0"/>
                <a:ea typeface="Cambria" panose="02040503050406030204" pitchFamily="18" charset="0"/>
              </a:rPr>
              <a:t>Trạm </a:t>
            </a:r>
            <a:r>
              <a:rPr lang="en-US" sz="2400" b="1" dirty="0">
                <a:solidFill>
                  <a:prstClr val="black"/>
                </a:solidFill>
                <a:latin typeface="Cambria" panose="02040503050406030204" pitchFamily="18" charset="0"/>
                <a:ea typeface="Cambria" panose="02040503050406030204" pitchFamily="18" charset="0"/>
              </a:rPr>
              <a:t>2</a:t>
            </a:r>
            <a:r>
              <a:rPr lang="vi-VN" sz="2400" b="1" dirty="0">
                <a:solidFill>
                  <a:prstClr val="black"/>
                </a:solidFill>
                <a:latin typeface="Cambria" panose="02040503050406030204" pitchFamily="18" charset="0"/>
                <a:ea typeface="Cambria" panose="02040503050406030204" pitchFamily="18" charset="0"/>
              </a:rPr>
              <a:t>: </a:t>
            </a:r>
            <a:endParaRPr lang="en-US" sz="2400" b="1" dirty="0">
              <a:solidFill>
                <a:prstClr val="black"/>
              </a:solidFill>
              <a:latin typeface="Cambria" panose="02040503050406030204" pitchFamily="18" charset="0"/>
              <a:ea typeface="Cambria" panose="02040503050406030204" pitchFamily="18" charset="0"/>
            </a:endParaRPr>
          </a:p>
          <a:p>
            <a:pPr lvl="0" algn="ctr"/>
            <a:r>
              <a:rPr lang="en-US" sz="2400" b="1" dirty="0" err="1">
                <a:solidFill>
                  <a:prstClr val="black"/>
                </a:solidFill>
                <a:latin typeface="Cambria" panose="02040503050406030204" pitchFamily="18" charset="0"/>
                <a:ea typeface="Cambria" panose="02040503050406030204" pitchFamily="18" charset="0"/>
              </a:rPr>
              <a:t>Trái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Đất</a:t>
            </a:r>
            <a:endParaRPr lang="vi-VN" sz="2400" b="1" dirty="0">
              <a:solidFill>
                <a:prstClr val="black"/>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901704E-020B-43AF-BF3C-60C38F6F9BB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086848">
            <a:off x="-2880402" y="2366833"/>
            <a:ext cx="1120378" cy="1948009"/>
          </a:xfrm>
          <a:prstGeom prst="rect">
            <a:avLst/>
          </a:prstGeom>
        </p:spPr>
      </p:pic>
      <p:sp>
        <p:nvSpPr>
          <p:cNvPr id="4" name="Sun 3">
            <a:hlinkClick r:id="" action="ppaction://noaction"/>
            <a:extLst>
              <a:ext uri="{FF2B5EF4-FFF2-40B4-BE49-F238E27FC236}">
                <a16:creationId xmlns:a16="http://schemas.microsoft.com/office/drawing/2014/main" id="{89CBDFC1-9E53-4975-A30D-2DF07D518729}"/>
              </a:ext>
            </a:extLst>
          </p:cNvPr>
          <p:cNvSpPr/>
          <p:nvPr/>
        </p:nvSpPr>
        <p:spPr>
          <a:xfrm>
            <a:off x="11692328" y="209862"/>
            <a:ext cx="1454046" cy="124418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2">
            <a:hlinkClick r:id="rId6" action="ppaction://hlinksldjump"/>
            <a:extLst>
              <a:ext uri="{FF2B5EF4-FFF2-40B4-BE49-F238E27FC236}">
                <a16:creationId xmlns:a16="http://schemas.microsoft.com/office/drawing/2014/main" id="{F00A9068-C979-E7C6-D3BE-D87A44BBBA28}"/>
              </a:ext>
            </a:extLst>
          </p:cNvPr>
          <p:cNvSpPr/>
          <p:nvPr/>
        </p:nvSpPr>
        <p:spPr>
          <a:xfrm>
            <a:off x="2721166" y="673220"/>
            <a:ext cx="1711287" cy="769989"/>
          </a:xfrm>
          <a:prstGeom prst="wedgeRoundRectCallout">
            <a:avLst>
              <a:gd name="adj1" fmla="val 84515"/>
              <a:gd name="adj2" fmla="val -10989"/>
              <a:gd name="adj3" fmla="val 16667"/>
            </a:avLst>
          </a:prstGeom>
          <a:solidFill>
            <a:schemeClr val="bg1"/>
          </a:solidFill>
          <a:ln w="76200">
            <a:solidFill>
              <a:srgbClr val="D39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Trạm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 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Thổ</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tải xuống (8)">
            <a:hlinkClick r:id="" action="ppaction://media"/>
            <a:extLst>
              <a:ext uri="{FF2B5EF4-FFF2-40B4-BE49-F238E27FC236}">
                <a16:creationId xmlns:a16="http://schemas.microsoft.com/office/drawing/2014/main" id="{9381B625-83E2-5A32-1724-AA5A7DDBE8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0877" y="251245"/>
            <a:ext cx="406400" cy="406400"/>
          </a:xfrm>
          <a:prstGeom prst="rect">
            <a:avLst/>
          </a:prstGeom>
        </p:spPr>
      </p:pic>
    </p:spTree>
    <p:extLst>
      <p:ext uri="{BB962C8B-B14F-4D97-AF65-F5344CB8AC3E}">
        <p14:creationId xmlns:p14="http://schemas.microsoft.com/office/powerpoint/2010/main" val="3943883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96296E-6 L 0.28867 -0.34885 " pathEditMode="relative" rAng="0" ptsTypes="AA">
                                      <p:cBhvr>
                                        <p:cTn id="6" dur="2000" fill="hold"/>
                                        <p:tgtEl>
                                          <p:spTgt spid="12"/>
                                        </p:tgtEl>
                                        <p:attrNameLst>
                                          <p:attrName>ppt_x</p:attrName>
                                          <p:attrName>ppt_y</p:attrName>
                                        </p:attrNameLst>
                                      </p:cBhvr>
                                      <p:rCtr x="14440" y="-17454"/>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650" fill="hold"/>
                                        <p:tgtEl>
                                          <p:spTgt spid="9"/>
                                        </p:tgtEl>
                                      </p:cBhvr>
                                    </p:cmd>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childTnLst>
        </p:cTn>
      </p:par>
    </p:tnLst>
    <p:bldLst>
      <p:bldP spid="6" grpId="0" animBg="1"/>
      <p:bldP spid="8"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53560912-93CD-16B5-5602-3DE273157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12ADF280-358F-2669-9FC7-BBC526AE0881}"/>
              </a:ext>
            </a:extLst>
          </p:cNvPr>
          <p:cNvSpPr/>
          <p:nvPr/>
        </p:nvSpPr>
        <p:spPr>
          <a:xfrm>
            <a:off x="308344" y="233916"/>
            <a:ext cx="11632020" cy="6262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图片 54">
            <a:extLst>
              <a:ext uri="{FF2B5EF4-FFF2-40B4-BE49-F238E27FC236}">
                <a16:creationId xmlns:a16="http://schemas.microsoft.com/office/drawing/2014/main" id="{E6C75AFE-F5C2-94AC-1015-5A52C53F843A}"/>
              </a:ext>
            </a:extLst>
          </p:cNvPr>
          <p:cNvPicPr>
            <a:picLocks noChangeAspect="1"/>
          </p:cNvPicPr>
          <p:nvPr/>
        </p:nvPicPr>
        <p:blipFill rotWithShape="1">
          <a:blip r:embed="rId3">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10" name="图片 45">
            <a:extLst>
              <a:ext uri="{FF2B5EF4-FFF2-40B4-BE49-F238E27FC236}">
                <a16:creationId xmlns:a16="http://schemas.microsoft.com/office/drawing/2014/main" id="{1EE9D96E-6944-9BDA-0641-0B03105979A0}"/>
              </a:ext>
            </a:extLst>
          </p:cNvPr>
          <p:cNvPicPr>
            <a:picLocks noChangeAspect="1"/>
          </p:cNvPicPr>
          <p:nvPr/>
        </p:nvPicPr>
        <p:blipFill rotWithShape="1">
          <a:blip r:embed="rId3">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12" name="图片 36">
            <a:extLst>
              <a:ext uri="{FF2B5EF4-FFF2-40B4-BE49-F238E27FC236}">
                <a16:creationId xmlns:a16="http://schemas.microsoft.com/office/drawing/2014/main" id="{2E705B6E-9660-8500-8DC6-82DC6CE31A1A}"/>
              </a:ext>
            </a:extLst>
          </p:cNvPr>
          <p:cNvPicPr>
            <a:picLocks noChangeAspect="1"/>
          </p:cNvPicPr>
          <p:nvPr/>
        </p:nvPicPr>
        <p:blipFill rotWithShape="1">
          <a:blip r:embed="rId4">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17" name="Picture 6">
            <a:extLst>
              <a:ext uri="{FF2B5EF4-FFF2-40B4-BE49-F238E27FC236}">
                <a16:creationId xmlns:a16="http://schemas.microsoft.com/office/drawing/2014/main" id="{FEC68538-FADE-71A4-05B5-11977ED21C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70889" y="4535862"/>
            <a:ext cx="1457313" cy="1478542"/>
          </a:xfrm>
          <a:prstGeom prst="rect">
            <a:avLst/>
          </a:prstGeom>
        </p:spPr>
      </p:pic>
      <p:sp>
        <p:nvSpPr>
          <p:cNvPr id="21" name="TextBox 20">
            <a:extLst>
              <a:ext uri="{FF2B5EF4-FFF2-40B4-BE49-F238E27FC236}">
                <a16:creationId xmlns:a16="http://schemas.microsoft.com/office/drawing/2014/main" id="{1C0A7FD0-17A2-6BCC-A495-11961B455D43}"/>
              </a:ext>
            </a:extLst>
          </p:cNvPr>
          <p:cNvSpPr txBox="1"/>
          <p:nvPr/>
        </p:nvSpPr>
        <p:spPr>
          <a:xfrm>
            <a:off x="1016891" y="184208"/>
            <a:ext cx="10136662" cy="1200329"/>
          </a:xfrm>
          <a:prstGeom prst="rect">
            <a:avLst/>
          </a:prstGeom>
          <a:noFill/>
        </p:spPr>
        <p:txBody>
          <a:bodyPr wrap="square">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Mỗi chiếc quạt xoè ra tạo thành một góc. Bạn Nga đếm số góc nhọn, góc vuông, góc tù và góc bẹt rồi tạo ra một biểu đồ như hình vẽ. Nhưng bạn ấy bị nhầm một cột, hỏi cột đó là cột nào?</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Isosceles Triangle 21">
            <a:extLst>
              <a:ext uri="{FF2B5EF4-FFF2-40B4-BE49-F238E27FC236}">
                <a16:creationId xmlns:a16="http://schemas.microsoft.com/office/drawing/2014/main" id="{D5E3E266-7D04-C1FB-E64D-627825D9BFF3}"/>
              </a:ext>
            </a:extLst>
          </p:cNvPr>
          <p:cNvSpPr/>
          <p:nvPr/>
        </p:nvSpPr>
        <p:spPr>
          <a:xfrm>
            <a:off x="221619" y="328248"/>
            <a:ext cx="837352" cy="72185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等线" panose="020F0502020204030204"/>
                <a:ea typeface="+mn-ea"/>
                <a:cs typeface="+mn-cs"/>
              </a:rPr>
              <a:t>1</a:t>
            </a:r>
          </a:p>
        </p:txBody>
      </p:sp>
      <p:pic>
        <p:nvPicPr>
          <p:cNvPr id="23" name="Picture 22">
            <a:extLst>
              <a:ext uri="{FF2B5EF4-FFF2-40B4-BE49-F238E27FC236}">
                <a16:creationId xmlns:a16="http://schemas.microsoft.com/office/drawing/2014/main" id="{A967E50E-AE7B-F9D8-4A2D-163869142E58}"/>
              </a:ext>
            </a:extLst>
          </p:cNvPr>
          <p:cNvPicPr>
            <a:picLocks noChangeAspect="1"/>
          </p:cNvPicPr>
          <p:nvPr/>
        </p:nvPicPr>
        <p:blipFill>
          <a:blip r:embed="rId7"/>
          <a:stretch>
            <a:fillRect/>
          </a:stretch>
        </p:blipFill>
        <p:spPr>
          <a:xfrm>
            <a:off x="1885950" y="1785937"/>
            <a:ext cx="8267700" cy="2143125"/>
          </a:xfrm>
          <a:prstGeom prst="rect">
            <a:avLst/>
          </a:prstGeom>
        </p:spPr>
      </p:pic>
      <p:graphicFrame>
        <p:nvGraphicFramePr>
          <p:cNvPr id="24" name="Table 14">
            <a:extLst>
              <a:ext uri="{FF2B5EF4-FFF2-40B4-BE49-F238E27FC236}">
                <a16:creationId xmlns:a16="http://schemas.microsoft.com/office/drawing/2014/main" id="{CF87E519-5ACC-315E-CD95-3CC7E6F12187}"/>
              </a:ext>
            </a:extLst>
          </p:cNvPr>
          <p:cNvGraphicFramePr>
            <a:graphicFrameLocks noGrp="1"/>
          </p:cNvGraphicFramePr>
          <p:nvPr>
            <p:extLst>
              <p:ext uri="{D42A27DB-BD31-4B8C-83A1-F6EECF244321}">
                <p14:modId xmlns:p14="http://schemas.microsoft.com/office/powerpoint/2010/main" val="2754485513"/>
              </p:ext>
            </p:extLst>
          </p:nvPr>
        </p:nvGraphicFramePr>
        <p:xfrm>
          <a:off x="1527175" y="4148665"/>
          <a:ext cx="8521700" cy="2452160"/>
        </p:xfrm>
        <a:graphic>
          <a:graphicData uri="http://schemas.openxmlformats.org/drawingml/2006/table">
            <a:tbl>
              <a:tblPr firstRow="1" bandRow="1">
                <a:tableStyleId>{00A15C55-8517-42AA-B614-E9B94910E393}</a:tableStyleId>
              </a:tblPr>
              <a:tblGrid>
                <a:gridCol w="2130425">
                  <a:extLst>
                    <a:ext uri="{9D8B030D-6E8A-4147-A177-3AD203B41FA5}">
                      <a16:colId xmlns:a16="http://schemas.microsoft.com/office/drawing/2014/main" val="2432997477"/>
                    </a:ext>
                  </a:extLst>
                </a:gridCol>
                <a:gridCol w="2130425">
                  <a:extLst>
                    <a:ext uri="{9D8B030D-6E8A-4147-A177-3AD203B41FA5}">
                      <a16:colId xmlns:a16="http://schemas.microsoft.com/office/drawing/2014/main" val="2584361361"/>
                    </a:ext>
                  </a:extLst>
                </a:gridCol>
                <a:gridCol w="2130425">
                  <a:extLst>
                    <a:ext uri="{9D8B030D-6E8A-4147-A177-3AD203B41FA5}">
                      <a16:colId xmlns:a16="http://schemas.microsoft.com/office/drawing/2014/main" val="1156942059"/>
                    </a:ext>
                  </a:extLst>
                </a:gridCol>
                <a:gridCol w="2130425">
                  <a:extLst>
                    <a:ext uri="{9D8B030D-6E8A-4147-A177-3AD203B41FA5}">
                      <a16:colId xmlns:a16="http://schemas.microsoft.com/office/drawing/2014/main" val="1705361373"/>
                    </a:ext>
                  </a:extLst>
                </a:gridCol>
              </a:tblGrid>
              <a:tr h="613040">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124305"/>
                  </a:ext>
                </a:extLst>
              </a:tr>
              <a:tr h="613040">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1214882"/>
                  </a:ext>
                </a:extLst>
              </a:tr>
              <a:tr h="613040">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9898568"/>
                  </a:ext>
                </a:extLst>
              </a:tr>
              <a:tr h="613040">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nhọn</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vuông</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tù</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bẹt</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89841153"/>
                  </a:ext>
                </a:extLst>
              </a:tr>
            </a:tbl>
          </a:graphicData>
        </a:graphic>
      </p:graphicFrame>
      <p:sp>
        <p:nvSpPr>
          <p:cNvPr id="25" name="Oval 24">
            <a:extLst>
              <a:ext uri="{FF2B5EF4-FFF2-40B4-BE49-F238E27FC236}">
                <a16:creationId xmlns:a16="http://schemas.microsoft.com/office/drawing/2014/main" id="{2B2269F7-DDB3-8086-E1BB-EC652F1E3B57}"/>
              </a:ext>
            </a:extLst>
          </p:cNvPr>
          <p:cNvSpPr/>
          <p:nvPr/>
        </p:nvSpPr>
        <p:spPr>
          <a:xfrm>
            <a:off x="2428875" y="553402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95036E5-CA46-FD46-F541-A9D4A9B4CA0C}"/>
              </a:ext>
            </a:extLst>
          </p:cNvPr>
          <p:cNvSpPr/>
          <p:nvPr/>
        </p:nvSpPr>
        <p:spPr>
          <a:xfrm>
            <a:off x="2428875" y="48958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4178943-18DE-385B-7F14-507463BFB2A1}"/>
              </a:ext>
            </a:extLst>
          </p:cNvPr>
          <p:cNvSpPr/>
          <p:nvPr/>
        </p:nvSpPr>
        <p:spPr>
          <a:xfrm>
            <a:off x="4457700" y="486727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16BC0DE-9AD0-9EBB-5308-F4D312E6B075}"/>
              </a:ext>
            </a:extLst>
          </p:cNvPr>
          <p:cNvSpPr/>
          <p:nvPr/>
        </p:nvSpPr>
        <p:spPr>
          <a:xfrm>
            <a:off x="4457700" y="54673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661C008-CD96-7446-81A6-F74B0D3455D7}"/>
              </a:ext>
            </a:extLst>
          </p:cNvPr>
          <p:cNvSpPr/>
          <p:nvPr/>
        </p:nvSpPr>
        <p:spPr>
          <a:xfrm>
            <a:off x="6667500" y="54673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828BF77-1363-01A8-E69F-FCA94E68BC43}"/>
              </a:ext>
            </a:extLst>
          </p:cNvPr>
          <p:cNvSpPr/>
          <p:nvPr/>
        </p:nvSpPr>
        <p:spPr>
          <a:xfrm>
            <a:off x="6667500" y="484822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D136442-10E8-3411-70F5-DA68D6CC4ED2}"/>
              </a:ext>
            </a:extLst>
          </p:cNvPr>
          <p:cNvSpPr/>
          <p:nvPr/>
        </p:nvSpPr>
        <p:spPr>
          <a:xfrm>
            <a:off x="6657975" y="42481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E02F6BF-4D87-F65C-1790-A2622748CB18}"/>
              </a:ext>
            </a:extLst>
          </p:cNvPr>
          <p:cNvSpPr/>
          <p:nvPr/>
        </p:nvSpPr>
        <p:spPr>
          <a:xfrm>
            <a:off x="8724900" y="548640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F07DA8A-856D-7E1E-2088-D48D5A015DFD}"/>
              </a:ext>
            </a:extLst>
          </p:cNvPr>
          <p:cNvSpPr/>
          <p:nvPr/>
        </p:nvSpPr>
        <p:spPr>
          <a:xfrm>
            <a:off x="8724900" y="486727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66825A4-A090-1956-0F42-90EC8DA3F21E}"/>
              </a:ext>
            </a:extLst>
          </p:cNvPr>
          <p:cNvSpPr/>
          <p:nvPr/>
        </p:nvSpPr>
        <p:spPr>
          <a:xfrm>
            <a:off x="8715375" y="426720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D9D49EB-C08F-2491-1F59-9E8FDA1D328B}"/>
              </a:ext>
            </a:extLst>
          </p:cNvPr>
          <p:cNvSpPr txBox="1"/>
          <p:nvPr/>
        </p:nvSpPr>
        <p:spPr>
          <a:xfrm>
            <a:off x="2152650" y="1504950"/>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6" name="TextBox 35">
            <a:extLst>
              <a:ext uri="{FF2B5EF4-FFF2-40B4-BE49-F238E27FC236}">
                <a16:creationId xmlns:a16="http://schemas.microsoft.com/office/drawing/2014/main" id="{EE1F65AF-81D3-EA14-CB1C-6857842766D7}"/>
              </a:ext>
            </a:extLst>
          </p:cNvPr>
          <p:cNvSpPr txBox="1"/>
          <p:nvPr/>
        </p:nvSpPr>
        <p:spPr>
          <a:xfrm>
            <a:off x="3638550" y="1438275"/>
            <a:ext cx="16954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vuông</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7" name="TextBox 36">
            <a:extLst>
              <a:ext uri="{FF2B5EF4-FFF2-40B4-BE49-F238E27FC236}">
                <a16:creationId xmlns:a16="http://schemas.microsoft.com/office/drawing/2014/main" id="{255B6B03-B914-8AD6-0632-0245E5FCA0F6}"/>
              </a:ext>
            </a:extLst>
          </p:cNvPr>
          <p:cNvSpPr txBox="1"/>
          <p:nvPr/>
        </p:nvSpPr>
        <p:spPr>
          <a:xfrm>
            <a:off x="5476875" y="14001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8" name="TextBox 37">
            <a:extLst>
              <a:ext uri="{FF2B5EF4-FFF2-40B4-BE49-F238E27FC236}">
                <a16:creationId xmlns:a16="http://schemas.microsoft.com/office/drawing/2014/main" id="{622A7378-EF96-054E-6D74-19D9AA2FB0CF}"/>
              </a:ext>
            </a:extLst>
          </p:cNvPr>
          <p:cNvSpPr txBox="1"/>
          <p:nvPr/>
        </p:nvSpPr>
        <p:spPr>
          <a:xfrm>
            <a:off x="7210425" y="138112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9" name="TextBox 38">
            <a:extLst>
              <a:ext uri="{FF2B5EF4-FFF2-40B4-BE49-F238E27FC236}">
                <a16:creationId xmlns:a16="http://schemas.microsoft.com/office/drawing/2014/main" id="{86C8165D-A516-E63F-9110-D9090E78FCB6}"/>
              </a:ext>
            </a:extLst>
          </p:cNvPr>
          <p:cNvSpPr txBox="1"/>
          <p:nvPr/>
        </p:nvSpPr>
        <p:spPr>
          <a:xfrm>
            <a:off x="8829675" y="14763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nhọn</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0" name="TextBox 39">
            <a:extLst>
              <a:ext uri="{FF2B5EF4-FFF2-40B4-BE49-F238E27FC236}">
                <a16:creationId xmlns:a16="http://schemas.microsoft.com/office/drawing/2014/main" id="{E5325800-14F9-1F50-507F-2C320FDE9A2F}"/>
              </a:ext>
            </a:extLst>
          </p:cNvPr>
          <p:cNvSpPr txBox="1"/>
          <p:nvPr/>
        </p:nvSpPr>
        <p:spPr>
          <a:xfrm>
            <a:off x="1562100" y="33432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1" name="TextBox 40">
            <a:extLst>
              <a:ext uri="{FF2B5EF4-FFF2-40B4-BE49-F238E27FC236}">
                <a16:creationId xmlns:a16="http://schemas.microsoft.com/office/drawing/2014/main" id="{5E67EC56-F77B-3904-006F-777EE1D80B0B}"/>
              </a:ext>
            </a:extLst>
          </p:cNvPr>
          <p:cNvSpPr txBox="1"/>
          <p:nvPr/>
        </p:nvSpPr>
        <p:spPr>
          <a:xfrm>
            <a:off x="4076700" y="26955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2" name="TextBox 41">
            <a:extLst>
              <a:ext uri="{FF2B5EF4-FFF2-40B4-BE49-F238E27FC236}">
                <a16:creationId xmlns:a16="http://schemas.microsoft.com/office/drawing/2014/main" id="{F1FB089C-8690-D6AE-AE53-4BD31106C22C}"/>
              </a:ext>
            </a:extLst>
          </p:cNvPr>
          <p:cNvSpPr txBox="1"/>
          <p:nvPr/>
        </p:nvSpPr>
        <p:spPr>
          <a:xfrm>
            <a:off x="5848350" y="279082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nhọn</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3" name="TextBox 42">
            <a:extLst>
              <a:ext uri="{FF2B5EF4-FFF2-40B4-BE49-F238E27FC236}">
                <a16:creationId xmlns:a16="http://schemas.microsoft.com/office/drawing/2014/main" id="{6FFA3D20-64B3-5C3B-029C-72AB0994D3AD}"/>
              </a:ext>
            </a:extLst>
          </p:cNvPr>
          <p:cNvSpPr txBox="1"/>
          <p:nvPr/>
        </p:nvSpPr>
        <p:spPr>
          <a:xfrm>
            <a:off x="7943850" y="2647950"/>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78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down)">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P spid="36" grpId="0"/>
      <p:bldP spid="37" grpId="0"/>
      <p:bldP spid="38" grpId="0"/>
      <p:bldP spid="39" grpId="0"/>
      <p:bldP spid="40" grpId="0"/>
      <p:bldP spid="41" grpId="0"/>
      <p:bldP spid="42" grpId="0"/>
      <p:bldP spid="4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387</Words>
  <Application>Microsoft Office PowerPoint</Application>
  <PresentationFormat>Widescreen</PresentationFormat>
  <Paragraphs>59</Paragraphs>
  <Slides>16</Slides>
  <Notes>0</Notes>
  <HiddenSlides>0</HiddenSlides>
  <MMClips>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DengXian</vt:lpstr>
      <vt:lpstr>#9Slide06 DeathRattle BB</vt:lpstr>
      <vt:lpstr>Arial</vt:lpstr>
      <vt:lpstr>Calibri</vt:lpstr>
      <vt:lpstr>Calibri Light</vt:lpstr>
      <vt:lpstr>Cambria</vt:lpstr>
      <vt:lpstr>Cambria Math</vt:lpstr>
      <vt:lpstr>Times New Roman</vt:lpstr>
      <vt:lpstr>Custom Design</vt:lpstr>
      <vt:lpstr>1_Custom Design</vt:lpstr>
      <vt:lpstr>2_Custom Design</vt:lpstr>
      <vt:lpstr>S</vt:lpstr>
      <vt:lpstr>S</vt:lpstr>
      <vt:lpstr>PowerPoint Presentation</vt:lpstr>
      <vt:lpstr>PowerPoint Presentation</vt:lpstr>
      <vt:lpstr>PowerPoint Presentation</vt:lpstr>
      <vt:lpstr>PowerPoint Presentation</vt:lpstr>
      <vt:lpst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2023-07-09T11:01:51Z</dcterms:created>
  <dcterms:modified xsi:type="dcterms:W3CDTF">2026-04-29T05:46:07Z</dcterms:modified>
</cp:coreProperties>
</file>