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84" r:id="rId3"/>
  </p:sldMasterIdLst>
  <p:notesMasterIdLst>
    <p:notesMasterId r:id="rId16"/>
  </p:notesMasterIdLst>
  <p:sldIdLst>
    <p:sldId id="259" r:id="rId4"/>
    <p:sldId id="318" r:id="rId5"/>
    <p:sldId id="319" r:id="rId6"/>
    <p:sldId id="340" r:id="rId7"/>
    <p:sldId id="320" r:id="rId8"/>
    <p:sldId id="278" r:id="rId9"/>
    <p:sldId id="322" r:id="rId10"/>
    <p:sldId id="323" r:id="rId11"/>
    <p:sldId id="341" r:id="rId12"/>
    <p:sldId id="325" r:id="rId13"/>
    <p:sldId id="326" r:id="rId14"/>
    <p:sldId id="20075770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19F49-5B08-4661-B2E4-B36ED18DEDFF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D3AC9-3560-40E7-BA92-C9728860DD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98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48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69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35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58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28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5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62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38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15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2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6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83" y="376555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0233" y="4210051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400" y="-228600"/>
            <a:ext cx="5217584" cy="6775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1269507" y="1920421"/>
            <a:ext cx="6604986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Bài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1. Các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thế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hệ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trong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gia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đình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(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Tiết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1)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UTM Avo" panose="02040603050506020204" pitchFamily="18" charset="0"/>
            </a:endParaRPr>
          </a:p>
        </p:txBody>
      </p:sp>
      <p:pic>
        <p:nvPicPr>
          <p:cNvPr id="7" name="Content Placeholder 20" descr="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4134" y="83955"/>
            <a:ext cx="440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Gia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00" y="248356"/>
            <a:ext cx="11717867" cy="925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Vẽ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dán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ảnh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hoặc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viết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tên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từng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thành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viên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gia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đình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em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theo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Chart, bubble ch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89" y="1828999"/>
            <a:ext cx="8048977" cy="40750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51377" y="6039555"/>
            <a:ext cx="8929511" cy="6999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2.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Giới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thiệu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đồ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các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thế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hệ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gia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đình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29664"/>
            <a:ext cx="10905066" cy="3598670"/>
          </a:xfrm>
          <a:prstGeom prst="rect">
            <a:avLst/>
          </a:prstGeom>
        </p:spPr>
      </p:pic>
      <p:pic>
        <p:nvPicPr>
          <p:cNvPr id="6" name="Content Placeholder 2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19399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Củng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cố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bài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học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15" name="Content Placeholder 2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490" y="1825625"/>
            <a:ext cx="6423378" cy="3493029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2383155" y="5779770"/>
            <a:ext cx="7399020" cy="9029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Gia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633980" y="5833110"/>
            <a:ext cx="6924675" cy="9029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  <p:bldP spid="6" grpId="1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3200" y="248356"/>
            <a:ext cx="11717867" cy="925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1.Nêu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ít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389" y="1462881"/>
            <a:ext cx="8001000" cy="5076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02223" y="2167467"/>
            <a:ext cx="1309511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407377" y="1582914"/>
            <a:ext cx="1174045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Bố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822699" y="1899003"/>
            <a:ext cx="1174045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Mẹ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409721" y="3394516"/>
            <a:ext cx="1437923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344359" y="3016870"/>
            <a:ext cx="1174046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Hoa</a:t>
            </a:r>
            <a:endParaRPr lang="en-US" sz="2800" dirty="0"/>
          </a:p>
        </p:txBody>
      </p:sp>
      <p:sp>
        <p:nvSpPr>
          <p:cNvPr id="13" name="Rectangle: Rounded Corners 12"/>
          <p:cNvSpPr/>
          <p:nvPr/>
        </p:nvSpPr>
        <p:spPr>
          <a:xfrm>
            <a:off x="3544711" y="5655733"/>
            <a:ext cx="5904089" cy="810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nghỉ</a:t>
            </a:r>
            <a:r>
              <a:rPr lang="en-US" sz="3200" dirty="0"/>
              <a:t>,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1416819"/>
            <a:ext cx="7112000" cy="2799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Gia </a:t>
            </a:r>
            <a:r>
              <a:rPr lang="en-US" sz="4400" dirty="0" err="1"/>
              <a:t>đình</a:t>
            </a:r>
            <a:r>
              <a:rPr lang="en-US" sz="4400" dirty="0"/>
              <a:t> </a:t>
            </a:r>
            <a:r>
              <a:rPr lang="en-US" sz="4400" dirty="0" err="1"/>
              <a:t>Hoa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nhiều</a:t>
            </a:r>
            <a:r>
              <a:rPr lang="en-US" sz="4400" dirty="0"/>
              <a:t> </a:t>
            </a:r>
            <a:r>
              <a:rPr lang="en-US" sz="4400" dirty="0" err="1"/>
              <a:t>thế</a:t>
            </a:r>
            <a:r>
              <a:rPr lang="en-US" sz="4400" dirty="0"/>
              <a:t> </a:t>
            </a:r>
            <a:r>
              <a:rPr lang="en-US" sz="4400" dirty="0" err="1"/>
              <a:t>hệ</a:t>
            </a:r>
            <a:r>
              <a:rPr lang="en-US" sz="4400" dirty="0"/>
              <a:t> </a:t>
            </a:r>
            <a:r>
              <a:rPr lang="en-US" sz="4400" dirty="0" err="1"/>
              <a:t>cùng</a:t>
            </a:r>
            <a:r>
              <a:rPr lang="en-US" sz="4400" dirty="0"/>
              <a:t> </a:t>
            </a:r>
            <a:r>
              <a:rPr lang="en-US" sz="4400" dirty="0" err="1"/>
              <a:t>chung</a:t>
            </a:r>
            <a:r>
              <a:rPr lang="en-US" sz="4400" dirty="0"/>
              <a:t> </a:t>
            </a:r>
            <a:r>
              <a:rPr lang="en-US" sz="4400" dirty="0" err="1"/>
              <a:t>sống</a:t>
            </a:r>
            <a:r>
              <a:rPr lang="en-US" sz="4400" dirty="0"/>
              <a:t>. </a:t>
            </a:r>
            <a:r>
              <a:rPr lang="en-US" sz="4400" dirty="0" err="1"/>
              <a:t>Những</a:t>
            </a:r>
            <a:r>
              <a:rPr lang="en-US" sz="4400" dirty="0"/>
              <a:t>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ngang</a:t>
            </a:r>
            <a:r>
              <a:rPr lang="en-US" sz="4400" dirty="0"/>
              <a:t> </a:t>
            </a:r>
            <a:r>
              <a:rPr lang="en-US" sz="4400" dirty="0" err="1"/>
              <a:t>hàng</a:t>
            </a:r>
            <a:r>
              <a:rPr lang="en-US" sz="4400" dirty="0"/>
              <a:t> </a:t>
            </a:r>
            <a:r>
              <a:rPr lang="en-US" sz="4400" dirty="0" err="1"/>
              <a:t>trên</a:t>
            </a:r>
            <a:r>
              <a:rPr lang="en-US" sz="4400" dirty="0"/>
              <a:t> </a:t>
            </a:r>
            <a:r>
              <a:rPr lang="en-US" sz="4400" dirty="0" err="1"/>
              <a:t>sơ</a:t>
            </a:r>
            <a:r>
              <a:rPr lang="en-US" sz="4400" dirty="0"/>
              <a:t> </a:t>
            </a:r>
            <a:r>
              <a:rPr lang="en-US" sz="4400" dirty="0" err="1"/>
              <a:t>đồ</a:t>
            </a:r>
            <a:r>
              <a:rPr lang="en-US" sz="4400" dirty="0"/>
              <a:t>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cùng</a:t>
            </a:r>
            <a:r>
              <a:rPr lang="en-US" sz="4400" dirty="0"/>
              <a:t> </a:t>
            </a:r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thế</a:t>
            </a:r>
            <a:r>
              <a:rPr lang="en-US" sz="4400" dirty="0"/>
              <a:t> </a:t>
            </a:r>
            <a:r>
              <a:rPr lang="en-US" sz="4400" dirty="0" err="1"/>
              <a:t>hệ</a:t>
            </a:r>
            <a:r>
              <a:rPr lang="en-US" sz="4400" dirty="0"/>
              <a:t>.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035" y="643466"/>
            <a:ext cx="5895308" cy="55710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4178" y="169333"/>
            <a:ext cx="2381955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endParaRPr lang="en-US" sz="2800" dirty="0"/>
          </a:p>
        </p:txBody>
      </p:sp>
      <p:sp>
        <p:nvSpPr>
          <p:cNvPr id="5" name="Thought Bubble: Cloud 4"/>
          <p:cNvSpPr/>
          <p:nvPr/>
        </p:nvSpPr>
        <p:spPr>
          <a:xfrm>
            <a:off x="124178" y="1772356"/>
            <a:ext cx="3544711" cy="2359377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Gia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mấy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6897511" y="1117600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5633156" y="2596444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746044" y="4185354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1" name="Thought Bubble: Cloud 10"/>
          <p:cNvSpPr/>
          <p:nvPr/>
        </p:nvSpPr>
        <p:spPr>
          <a:xfrm>
            <a:off x="9461343" y="1196623"/>
            <a:ext cx="3544711" cy="2500488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2010828"/>
            <a:ext cx="7112000" cy="21236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mẹ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(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300</Words>
  <Application>Microsoft Office PowerPoint</Application>
  <PresentationFormat>Widescreen</PresentationFormat>
  <Paragraphs>40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等线</vt:lpstr>
      <vt:lpstr>.VnAvant</vt:lpstr>
      <vt:lpstr>Arial</vt:lpstr>
      <vt:lpstr>Arial-Rounded</vt:lpstr>
      <vt:lpstr>Calibri</vt:lpstr>
      <vt:lpstr>Calibri Light</vt:lpstr>
      <vt:lpstr>Times New Roman</vt:lpstr>
      <vt:lpstr>字魂59号-创粗黑</vt:lpstr>
      <vt:lpstr>1_Office Theme</vt:lpstr>
      <vt:lpstr>Office 主题</vt:lpstr>
      <vt:lpstr>2_Office Theme</vt:lpstr>
      <vt:lpstr>PowerPoint Presentation</vt:lpstr>
      <vt:lpstr>PowerPoint Presentation</vt:lpstr>
      <vt:lpstr>Giới thiệu với các bạn về các thành viên trong gia đình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Minh Đức</cp:lastModifiedBy>
  <cp:revision>24</cp:revision>
  <dcterms:created xsi:type="dcterms:W3CDTF">2021-05-28T08:00:00Z</dcterms:created>
  <dcterms:modified xsi:type="dcterms:W3CDTF">2026-01-01T01:26:19Z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