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5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7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2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7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39CC-9199-4E1E-9EB8-52E71E1B3034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14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3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5176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1763688" y="1196752"/>
            <a:ext cx="6048671" cy="27363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5184576" cy="3480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654808" cy="2903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052736"/>
            <a:ext cx="8271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(T2)</a:t>
            </a:r>
          </a:p>
        </p:txBody>
      </p:sp>
    </p:spTree>
    <p:extLst>
      <p:ext uri="{BB962C8B-B14F-4D97-AF65-F5344CB8AC3E}">
        <p14:creationId xmlns:p14="http://schemas.microsoft.com/office/powerpoint/2010/main" val="6216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628800"/>
            <a:ext cx="4320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2.Kể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8208912" cy="3816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194173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672408" cy="4536504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23528" y="2060848"/>
            <a:ext cx="4680520" cy="3672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47664" y="1484784"/>
            <a:ext cx="61206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3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136904" cy="3600400"/>
          </a:xfrm>
        </p:spPr>
      </p:pic>
      <p:sp>
        <p:nvSpPr>
          <p:cNvPr id="5" name="TextBox 4"/>
          <p:cNvSpPr txBox="1"/>
          <p:nvPr/>
        </p:nvSpPr>
        <p:spPr>
          <a:xfrm>
            <a:off x="1331640" y="537321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bè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28992" cy="5400600"/>
          </a:xfrm>
        </p:spPr>
      </p:pic>
      <p:sp>
        <p:nvSpPr>
          <p:cNvPr id="5" name="Rectangle 4"/>
          <p:cNvSpPr/>
          <p:nvPr/>
        </p:nvSpPr>
        <p:spPr>
          <a:xfrm>
            <a:off x="1403648" y="4221088"/>
            <a:ext cx="60486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215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không tự mình giải quyết được mâu thuẫn em sẽ làm gì?</vt:lpstr>
      <vt:lpstr>Hoạt động sau giờ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Nguyễn Minh Đức</cp:lastModifiedBy>
  <cp:revision>14</cp:revision>
  <dcterms:created xsi:type="dcterms:W3CDTF">2022-11-03T01:41:53Z</dcterms:created>
  <dcterms:modified xsi:type="dcterms:W3CDTF">2026-01-01T15:55:26Z</dcterms:modified>
</cp:coreProperties>
</file>