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712" r:id="rId4"/>
  </p:sldMasterIdLst>
  <p:notesMasterIdLst>
    <p:notesMasterId r:id="rId17"/>
  </p:notesMasterIdLst>
  <p:sldIdLst>
    <p:sldId id="283" r:id="rId5"/>
    <p:sldId id="284" r:id="rId6"/>
    <p:sldId id="285" r:id="rId7"/>
    <p:sldId id="286" r:id="rId8"/>
    <p:sldId id="261" r:id="rId9"/>
    <p:sldId id="311" r:id="rId10"/>
    <p:sldId id="288" r:id="rId11"/>
    <p:sldId id="523" r:id="rId12"/>
    <p:sldId id="543" r:id="rId13"/>
    <p:sldId id="539" r:id="rId14"/>
    <p:sldId id="538" r:id="rId15"/>
    <p:sldId id="5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Thao" initials="PT" lastIdx="2" clrIdx="1">
    <p:extLst>
      <p:ext uri="{19B8F6BF-5375-455C-9EA6-DF929625EA0E}">
        <p15:presenceInfo xmlns:p15="http://schemas.microsoft.com/office/powerpoint/2012/main" userId="Phuong 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4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Khởi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động (Xe bus yêu thương)</a:t>
            </a: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01A61E-53A8-4BE8-A03A-1232C1FD6C1E}"/>
              </a:ext>
            </a:extLst>
          </p:cNvPr>
          <p:cNvSpPr txBox="1"/>
          <p:nvPr/>
        </p:nvSpPr>
        <p:spPr>
          <a:xfrm>
            <a:off x="5149811" y="2358952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SCHOOL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67151"/>
            <a:ext cx="4931986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535680" y="2359604"/>
            <a:ext cx="831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933791" y="1571089"/>
            <a:ext cx="45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559934"/>
            <a:ext cx="4767072" cy="2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52927"/>
            <a:ext cx="5029521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188993"/>
            <a:ext cx="11675871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474720" y="2528834"/>
            <a:ext cx="709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651182" y="188250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3195670"/>
            <a:ext cx="6156960" cy="34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C99DA-632F-1346-912E-6DD73E62D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538" y="166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89000" y="214814"/>
            <a:ext cx="10683739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: “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lắm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!” có mấy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1949" y="1650491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7185" y="1700712"/>
            <a:ext cx="289877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5136" y="1700712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02000" y="152402"/>
            <a:ext cx="56400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400" y="1752600"/>
            <a:ext cx="2602879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5" y="1752600"/>
            <a:ext cx="2721716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3300" y="14960"/>
            <a:ext cx="10439400" cy="1584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25556" y="1846888"/>
            <a:ext cx="2676487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2335" y="1846888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97030" y="1846888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-170688"/>
            <a:ext cx="12028714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06769" y="597616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6496528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2138" y="888788"/>
            <a:ext cx="7098030" cy="5621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2643" y="495509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18516" y="277240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482967" y="3503018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F1544A5-4A5C-4C41-BA88-2269FD4B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67" y="1848833"/>
            <a:ext cx="4341241" cy="1657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3816096" y="2373323"/>
            <a:ext cx="6049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871271" y="29928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193388" y="239394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530903" y="353053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231968" y="418403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098760" y="418920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7098030" cy="531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7442" y="84529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07442" y="295313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440168" y="3480816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16A83DC-C01A-402E-8451-1F4808761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35" y="1645085"/>
            <a:ext cx="428585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232</Words>
  <Application>Microsoft Office PowerPoint</Application>
  <PresentationFormat>Widescreen</PresentationFormat>
  <Paragraphs>50</Paragraphs>
  <Slides>12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Times New Roman</vt:lpstr>
      <vt:lpstr>1_Office Theme</vt:lpstr>
      <vt:lpstr>5_Office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Nguyễn Minh Đức</cp:lastModifiedBy>
  <cp:revision>69</cp:revision>
  <dcterms:created xsi:type="dcterms:W3CDTF">2021-05-25T05:02:22Z</dcterms:created>
  <dcterms:modified xsi:type="dcterms:W3CDTF">2026-01-01T14:50:44Z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