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86" r:id="rId2"/>
    <p:sldMasterId id="2147483712" r:id="rId3"/>
  </p:sldMasterIdLst>
  <p:notesMasterIdLst>
    <p:notesMasterId r:id="rId15"/>
  </p:notesMasterIdLst>
  <p:sldIdLst>
    <p:sldId id="283" r:id="rId4"/>
    <p:sldId id="284" r:id="rId5"/>
    <p:sldId id="285" r:id="rId6"/>
    <p:sldId id="287" r:id="rId7"/>
    <p:sldId id="568" r:id="rId8"/>
    <p:sldId id="570" r:id="rId9"/>
    <p:sldId id="268" r:id="rId10"/>
    <p:sldId id="291" r:id="rId11"/>
    <p:sldId id="293" r:id="rId12"/>
    <p:sldId id="571" r:id="rId13"/>
    <p:sldId id="5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  <p:cmAuthor id="2" name="Phuong Thao" initials="PT" lastIdx="2" clrIdx="1">
    <p:extLst>
      <p:ext uri="{19B8F6BF-5375-455C-9EA6-DF929625EA0E}">
        <p15:presenceInfo xmlns:p15="http://schemas.microsoft.com/office/powerpoint/2012/main" userId="Phuong Tha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24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35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819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53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760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551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20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9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2026/1/1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7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4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9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6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8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2.png"/><Relationship Id="rId5" Type="http://schemas.openxmlformats.org/officeDocument/2006/relationships/audio" Target="NULL" TargetMode="External"/><Relationship Id="rId1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NULL" TargetMode="Externa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6932"/>
            <a:ext cx="121920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898987"/>
            <a:ext cx="12453257" cy="375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94114" y="27856"/>
            <a:ext cx="10450286" cy="838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Khởi</a:t>
            </a:r>
            <a:r>
              <a:rPr lang="en-US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động (Xe bus yêu thương)</a:t>
            </a: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3801A61E-53A8-4BE8-A03A-1232C1FD6C1E}"/>
              </a:ext>
            </a:extLst>
          </p:cNvPr>
          <p:cNvSpPr txBox="1"/>
          <p:nvPr/>
        </p:nvSpPr>
        <p:spPr>
          <a:xfrm>
            <a:off x="5149811" y="2358952"/>
            <a:ext cx="1892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SCHOOL</a:t>
            </a:r>
            <a:endParaRPr lang="zh-CN" alt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itchFamily="18" charset="0"/>
              <a:sym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" y="266700"/>
            <a:ext cx="845820" cy="792480"/>
          </a:xfrm>
          <a:prstGeom prst="rect">
            <a:avLst/>
          </a:prstGeom>
        </p:spPr>
      </p:pic>
      <p:pic>
        <p:nvPicPr>
          <p:cNvPr id="8" name="图片 71696" descr="21">
            <a:extLst>
              <a:ext uri="{FF2B5EF4-FFF2-40B4-BE49-F238E27FC236}">
                <a16:creationId xmlns:a16="http://schemas.microsoft.com/office/drawing/2014/main" id="{684FB5E8-EBDA-4713-B753-6B82BCA77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13449"/>
            <a:ext cx="11226800" cy="54130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0AA3477-FE49-4EBB-8836-4F072A7F4B10}"/>
              </a:ext>
            </a:extLst>
          </p:cNvPr>
          <p:cNvSpPr/>
          <p:nvPr/>
        </p:nvSpPr>
        <p:spPr>
          <a:xfrm>
            <a:off x="2241939" y="399335"/>
            <a:ext cx="7934698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Cloud 4">
            <a:extLst>
              <a:ext uri="{FF2B5EF4-FFF2-40B4-BE49-F238E27FC236}">
                <a16:creationId xmlns:a16="http://schemas.microsoft.com/office/drawing/2014/main" id="{068B8468-6081-472C-8F79-ABFCF7B28E6B}"/>
              </a:ext>
            </a:extLst>
          </p:cNvPr>
          <p:cNvSpPr/>
          <p:nvPr/>
        </p:nvSpPr>
        <p:spPr>
          <a:xfrm>
            <a:off x="120805" y="1178253"/>
            <a:ext cx="11950390" cy="1880814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lung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vi vu,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râm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ran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509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AC7BFEA-95CA-4B1E-BBFF-D3AA9AFD10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99" y="3059000"/>
            <a:ext cx="2746933" cy="4140598"/>
          </a:xfrm>
          <a:prstGeom prst="rect">
            <a:avLst/>
          </a:prstGeom>
        </p:spPr>
      </p:pic>
      <p:pic>
        <p:nvPicPr>
          <p:cNvPr id="11" name="7be17">
            <a:hlinkClick r:id="" action="ppaction://media"/>
            <a:extLst>
              <a:ext uri="{FF2B5EF4-FFF2-40B4-BE49-F238E27FC236}">
                <a16:creationId xmlns:a16="http://schemas.microsoft.com/office/drawing/2014/main" id="{5E67A754-1E7E-442E-9D88-B7C089067D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-1304925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1C99DA-632F-1346-912E-6DD73E62D8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0538" y="166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4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 numSld="999" showWhenStopped="0">
                <p:cTn id="2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89000" y="214814"/>
            <a:ext cx="10683739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: “Em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vẽ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” có mấy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khổ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1949" y="1650491"/>
            <a:ext cx="2821837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B05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37185" y="1700712"/>
            <a:ext cx="2898777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B05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75136" y="1700712"/>
            <a:ext cx="2711466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B05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2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9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49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438400" y="152402"/>
            <a:ext cx="7927818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“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Nắn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nót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”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ngữ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chỉ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động</a:t>
            </a:r>
            <a:endParaRPr lang="en-US" sz="32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661400" y="1752600"/>
            <a:ext cx="2602879" cy="1600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vật</a:t>
            </a:r>
            <a:endParaRPr lang="en-US" sz="32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60185" y="1752600"/>
            <a:ext cx="2721716" cy="1600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đặc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9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本框 1">
            <a:extLst>
              <a:ext uri="{FF2B5EF4-FFF2-40B4-BE49-F238E27FC236}">
                <a16:creationId xmlns:a16="http://schemas.microsoft.com/office/drawing/2014/main" id="{AD893850-3E1C-4B07-BEA2-298067B896B0}"/>
              </a:ext>
            </a:extLst>
          </p:cNvPr>
          <p:cNvSpPr txBox="1"/>
          <p:nvPr/>
        </p:nvSpPr>
        <p:spPr>
          <a:xfrm>
            <a:off x="5118022" y="1846888"/>
            <a:ext cx="1892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  <a:sym typeface="+mn-lt"/>
              </a:rPr>
              <a:t>SCHOOL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878578" y="198338"/>
            <a:ext cx="404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vẽ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88628" y="1142529"/>
            <a:ext cx="7299324" cy="5220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114" y="1323023"/>
            <a:ext cx="4443095" cy="390906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347377" y="5696203"/>
            <a:ext cx="11594069" cy="84518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đêm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1530985" y="2784475"/>
            <a:ext cx="121221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89381" y="3621976"/>
            <a:ext cx="923290" cy="1079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 flipV="1">
            <a:off x="932181" y="4494465"/>
            <a:ext cx="923289" cy="1422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8070977" y="1625917"/>
            <a:ext cx="51771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8664765" y="2007235"/>
            <a:ext cx="137039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8690165" y="2428812"/>
            <a:ext cx="134499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8923528" y="3621976"/>
            <a:ext cx="111163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 flipV="1">
            <a:off x="8923528" y="3998850"/>
            <a:ext cx="2122424" cy="419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CF217A5-9ADA-4E8A-9A53-B771C1EAC6C6}"/>
              </a:ext>
            </a:extLst>
          </p:cNvPr>
          <p:cNvSpPr/>
          <p:nvPr/>
        </p:nvSpPr>
        <p:spPr>
          <a:xfrm>
            <a:off x="249872" y="247967"/>
            <a:ext cx="4858576" cy="70675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19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878578" y="198338"/>
            <a:ext cx="404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vẽ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88628" y="1078964"/>
            <a:ext cx="7299324" cy="5220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114" y="1323023"/>
            <a:ext cx="4443095" cy="390906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-444137" y="5671820"/>
            <a:ext cx="12945291" cy="84518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cảnh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biển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đẹp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932180" y="4028540"/>
            <a:ext cx="923290" cy="1079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 flipV="1">
            <a:off x="1556067" y="4844002"/>
            <a:ext cx="923289" cy="1422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9227237" y="2046424"/>
            <a:ext cx="158880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8639746" y="2441875"/>
            <a:ext cx="255512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 flipV="1">
            <a:off x="8960429" y="4024349"/>
            <a:ext cx="2122424" cy="419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CF217A5-9ADA-4E8A-9A53-B771C1EAC6C6}"/>
              </a:ext>
            </a:extLst>
          </p:cNvPr>
          <p:cNvSpPr/>
          <p:nvPr/>
        </p:nvSpPr>
        <p:spPr>
          <a:xfrm>
            <a:off x="249872" y="247967"/>
            <a:ext cx="4858576" cy="70675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97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2670" y="274320"/>
            <a:ext cx="10693306" cy="41429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232" y="4417260"/>
            <a:ext cx="5754624" cy="21664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79108B9-5AE4-4CC3-B8B3-D2F8104819E1}"/>
              </a:ext>
            </a:extLst>
          </p:cNvPr>
          <p:cNvSpPr/>
          <p:nvPr/>
        </p:nvSpPr>
        <p:spPr>
          <a:xfrm>
            <a:off x="286024" y="804072"/>
            <a:ext cx="1116056" cy="577960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vẽ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790" y="1195070"/>
            <a:ext cx="7005066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770" y="1282065"/>
            <a:ext cx="4334510" cy="390906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107180" y="5662930"/>
            <a:ext cx="7860030" cy="80073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4.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cuối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dòng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cxnSp>
        <p:nvCxnSpPr>
          <p:cNvPr id="2" name="Straight Connector 1"/>
          <p:cNvCxnSpPr>
            <a:cxnSpLocks/>
          </p:cNvCxnSpPr>
          <p:nvPr/>
        </p:nvCxnSpPr>
        <p:spPr>
          <a:xfrm>
            <a:off x="2301875" y="2743835"/>
            <a:ext cx="35598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</p:cNvCxnSpPr>
          <p:nvPr/>
        </p:nvCxnSpPr>
        <p:spPr>
          <a:xfrm>
            <a:off x="2301875" y="3575050"/>
            <a:ext cx="4464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916430" y="4802505"/>
            <a:ext cx="51752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9595485" y="1605788"/>
            <a:ext cx="63360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595485" y="2764790"/>
            <a:ext cx="51752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9400032" y="3575050"/>
            <a:ext cx="45421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F009554-A5D9-4D35-ADC1-AA5EFA9B8DB5}"/>
              </a:ext>
            </a:extLst>
          </p:cNvPr>
          <p:cNvSpPr/>
          <p:nvPr/>
        </p:nvSpPr>
        <p:spPr>
          <a:xfrm>
            <a:off x="229960" y="197282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878578" y="198338"/>
            <a:ext cx="404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vẽ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49872" y="1111741"/>
            <a:ext cx="7299324" cy="5220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114" y="1323023"/>
            <a:ext cx="4443095" cy="390906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249872" y="5715471"/>
            <a:ext cx="11717337" cy="84518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trong bài những từ chỉ sự vật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993140" y="1897761"/>
            <a:ext cx="96628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121027" y="1897761"/>
            <a:ext cx="84201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115802" y="1489383"/>
            <a:ext cx="84201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1530985" y="2784475"/>
            <a:ext cx="121221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889381" y="3621976"/>
            <a:ext cx="96608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2429691" y="3998850"/>
            <a:ext cx="40494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 flipV="1">
            <a:off x="849086" y="4440774"/>
            <a:ext cx="963584" cy="59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 flipV="1">
            <a:off x="1605251" y="4924759"/>
            <a:ext cx="414837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8070977" y="1625917"/>
            <a:ext cx="51771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8664765" y="2007235"/>
            <a:ext cx="137039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8690165" y="2428812"/>
            <a:ext cx="134499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8690165" y="2852166"/>
            <a:ext cx="58547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8923528" y="3621976"/>
            <a:ext cx="111163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 flipV="1">
            <a:off x="8923528" y="3998850"/>
            <a:ext cx="2122424" cy="419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8257095" y="4424870"/>
            <a:ext cx="133800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8070977" y="4844002"/>
            <a:ext cx="35229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CF217A5-9ADA-4E8A-9A53-B771C1EAC6C6}"/>
              </a:ext>
            </a:extLst>
          </p:cNvPr>
          <p:cNvSpPr/>
          <p:nvPr/>
        </p:nvSpPr>
        <p:spPr>
          <a:xfrm>
            <a:off x="313912" y="301662"/>
            <a:ext cx="4858576" cy="70675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230</Words>
  <Application>Microsoft Office PowerPoint</Application>
  <PresentationFormat>Widescreen</PresentationFormat>
  <Paragraphs>34</Paragraphs>
  <Slides>11</Slides>
  <Notes>7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等线</vt:lpstr>
      <vt:lpstr>Arial</vt:lpstr>
      <vt:lpstr>Arial-Rounded</vt:lpstr>
      <vt:lpstr>Calibri</vt:lpstr>
      <vt:lpstr>Calibri Light</vt:lpstr>
      <vt:lpstr>Times New Roman</vt:lpstr>
      <vt:lpstr>5_Office Theme</vt:lpstr>
      <vt:lpstr>2_Office 主题​​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Administrator</dc:creator>
  <cp:lastModifiedBy>Nguyễn Minh Đức</cp:lastModifiedBy>
  <cp:revision>71</cp:revision>
  <dcterms:created xsi:type="dcterms:W3CDTF">2021-05-25T05:02:22Z</dcterms:created>
  <dcterms:modified xsi:type="dcterms:W3CDTF">2026-01-01T15:08:46Z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