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  <p:sldMasterId id="2147483699" r:id="rId3"/>
    <p:sldMasterId id="2147483717" r:id="rId4"/>
    <p:sldMasterId id="2147483737" r:id="rId5"/>
  </p:sldMasterIdLst>
  <p:notesMasterIdLst>
    <p:notesMasterId r:id="rId26"/>
  </p:notesMasterIdLst>
  <p:sldIdLst>
    <p:sldId id="293" r:id="rId6"/>
    <p:sldId id="258" r:id="rId7"/>
    <p:sldId id="261" r:id="rId8"/>
    <p:sldId id="262" r:id="rId9"/>
    <p:sldId id="263" r:id="rId10"/>
    <p:sldId id="264" r:id="rId11"/>
    <p:sldId id="294" r:id="rId12"/>
    <p:sldId id="286" r:id="rId13"/>
    <p:sldId id="287" r:id="rId14"/>
    <p:sldId id="288" r:id="rId15"/>
    <p:sldId id="289" r:id="rId16"/>
    <p:sldId id="290" r:id="rId17"/>
    <p:sldId id="295" r:id="rId18"/>
    <p:sldId id="269" r:id="rId19"/>
    <p:sldId id="270" r:id="rId20"/>
    <p:sldId id="271" r:id="rId21"/>
    <p:sldId id="296" r:id="rId22"/>
    <p:sldId id="292" r:id="rId23"/>
    <p:sldId id="291" r:id="rId24"/>
    <p:sldId id="28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817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2578B938-0701-40D6-9C09-5D98457F10DC}" type="slidenum">
              <a:rPr lang="en-US" altLang="zh-CN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028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2578B938-0701-40D6-9C09-5D98457F10DC}" type="slidenum">
              <a:rPr lang="en-US" altLang="zh-CN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641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5702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7531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1422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2578B938-0701-40D6-9C09-5D98457F10DC}" type="slidenum">
              <a:rPr lang="en-US" altLang="zh-CN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636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2578B938-0701-40D6-9C09-5D98457F10DC}" type="slidenum">
              <a:rPr lang="en-US" altLang="zh-CN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17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87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reepik.com/" TargetMode="Externa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01/01/2026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01/01/2026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01/01/2026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01/01/2026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01/01/2026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01/01/2026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01/01/2026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01/01/2026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01/01/2026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01/01/2026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01/01/2026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01/01/2026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1290267" y="1794333"/>
            <a:ext cx="9611600" cy="25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866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518300" y="4152233"/>
            <a:ext cx="9155600" cy="7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933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9974034" y="1931201"/>
            <a:ext cx="592367" cy="531367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10095834" y="1321351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 rot="9553842">
            <a:off x="2832868" y="5588477"/>
            <a:ext cx="80432" cy="5739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8" name="Google Shape;108;p2"/>
          <p:cNvGrpSpPr/>
          <p:nvPr/>
        </p:nvGrpSpPr>
        <p:grpSpPr>
          <a:xfrm>
            <a:off x="8473401" y="946201"/>
            <a:ext cx="388500" cy="375167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473401" y="5532201"/>
            <a:ext cx="592367" cy="531367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5129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5" name="Google Shape;135;p3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" name="Google Shape;166;p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7" name="Google Shape;167;p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" name="Google Shape;168;p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3" name="Google Shape;183;p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4" name="Google Shape;184;p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" name="Google Shape;185;p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6" name="Google Shape;186;p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" name="Google Shape;192;p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3" name="Google Shape;193;p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0" name="Google Shape;230;p3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04262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5" name="Google Shape;235;p4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" name="Google Shape;236;p4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7" name="Google Shape;237;p4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238" name="Google Shape;238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0" name="Google Shape;240;p4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241" name="Google Shape;241;p4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3" name="Google Shape;243;p4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244" name="Google Shape;244;p4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6" name="Google Shape;246;p4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47" name="Google Shape;247;p4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50" name="Google Shape;250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2" name="Google Shape;252;p4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53" name="Google Shape;253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5" name="Google Shape;255;p4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0" name="Google Shape;300;p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" name="Google Shape;304;p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5" name="Google Shape;305;p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4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1095100" y="1642867"/>
            <a:ext cx="10001600" cy="4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10" name="Google Shape;310;p4"/>
          <p:cNvSpPr/>
          <p:nvPr/>
        </p:nvSpPr>
        <p:spPr>
          <a:xfrm rot="4238894">
            <a:off x="382928" y="5844515"/>
            <a:ext cx="1059613" cy="91567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4"/>
          <p:cNvSpPr/>
          <p:nvPr/>
        </p:nvSpPr>
        <p:spPr>
          <a:xfrm>
            <a:off x="9479668" y="976900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4"/>
          <p:cNvSpPr/>
          <p:nvPr/>
        </p:nvSpPr>
        <p:spPr>
          <a:xfrm>
            <a:off x="1765867" y="7347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4"/>
          <p:cNvGrpSpPr/>
          <p:nvPr/>
        </p:nvGrpSpPr>
        <p:grpSpPr>
          <a:xfrm>
            <a:off x="10182534" y="588467"/>
            <a:ext cx="388500" cy="375167"/>
            <a:chOff x="3243875" y="2372825"/>
            <a:chExt cx="291375" cy="281375"/>
          </a:xfrm>
        </p:grpSpPr>
        <p:sp>
          <p:nvSpPr>
            <p:cNvPr id="314" name="Google Shape;314;p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4" name="Google Shape;324;p4"/>
          <p:cNvSpPr/>
          <p:nvPr/>
        </p:nvSpPr>
        <p:spPr>
          <a:xfrm>
            <a:off x="10784500" y="16428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5" name="Google Shape;325;p4"/>
          <p:cNvSpPr/>
          <p:nvPr/>
        </p:nvSpPr>
        <p:spPr>
          <a:xfrm>
            <a:off x="1364001" y="13520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96222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2639784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2639784" y="3471200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6428617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6428617" y="3471205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6" name="Google Shape;356;p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1" name="Google Shape;371;p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2" name="Google Shape;372;p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5" name="Google Shape;375;p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7" name="Google Shape;377;p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8" name="Google Shape;378;p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9" name="Google Shape;379;p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2" name="Google Shape;382;p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" name="Google Shape;385;p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7" name="Google Shape;387;p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8" name="Google Shape;388;p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2" name="Google Shape;392;p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3" name="Google Shape;393;p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5" name="Google Shape;395;p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7" name="Google Shape;397;p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8" name="Google Shape;398;p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0311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6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6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9" name="Google Shape;409;p6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6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5" name="Google Shape;435;p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6" name="Google Shape;436;p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7" name="Google Shape;437;p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8" name="Google Shape;438;p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9" name="Google Shape;439;p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0" name="Google Shape;440;p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1" name="Google Shape;441;p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2" name="Google Shape;442;p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3" name="Google Shape;443;p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4" name="Google Shape;444;p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5" name="Google Shape;445;p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6" name="Google Shape;446;p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7" name="Google Shape;447;p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8" name="Google Shape;448;p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9" name="Google Shape;449;p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0" name="Google Shape;450;p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1" name="Google Shape;451;p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2" name="Google Shape;452;p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5" name="Google Shape;455;p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6" name="Google Shape;456;p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9" name="Google Shape;459;p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0" name="Google Shape;460;p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1" name="Google Shape;461;p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2" name="Google Shape;462;p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3" name="Google Shape;463;p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4" name="Google Shape;464;p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5" name="Google Shape;465;p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6" name="Google Shape;466;p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7" name="Google Shape;467;p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3" name="Google Shape;473;p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8" name="Google Shape;478;p6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9" name="Google Shape;479;p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93" name="Google Shape;493;p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22195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7411580" y="2812467"/>
            <a:ext cx="32232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7408351" y="3284396"/>
            <a:ext cx="3223200" cy="17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5" name="Google Shape;525;p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6" name="Google Shape;526;p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7" name="Google Shape;527;p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8" name="Google Shape;528;p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1" name="Google Shape;531;p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2" name="Google Shape;532;p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3" name="Google Shape;533;p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4" name="Google Shape;534;p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6" name="Google Shape;536;p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7" name="Google Shape;537;p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8" name="Google Shape;538;p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1" name="Google Shape;541;p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2" name="Google Shape;542;p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3" name="Google Shape;543;p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4" name="Google Shape;544;p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5" name="Google Shape;545;p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6" name="Google Shape;546;p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8" name="Google Shape;548;p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9" name="Google Shape;549;p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0" name="Google Shape;550;p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" name="Google Shape;551;p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2" name="Google Shape;552;p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3" name="Google Shape;553;p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4" name="Google Shape;554;p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5" name="Google Shape;555;p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6" name="Google Shape;556;p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7" name="Google Shape;557;p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8" name="Google Shape;558;p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9" name="Google Shape;559;p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0" name="Google Shape;560;p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1" name="Google Shape;561;p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2" name="Google Shape;562;p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3" name="Google Shape;563;p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4" name="Google Shape;564;p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5" name="Google Shape;565;p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6" name="Google Shape;566;p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7" name="Google Shape;567;p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8" name="Google Shape;568;p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9" name="Google Shape;569;p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0" name="Google Shape;570;p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1" name="Google Shape;571;p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2" name="Google Shape;572;p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3" name="Google Shape;573;p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10859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2039400" y="2243400"/>
            <a:ext cx="8113200" cy="9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2046433" y="3207000"/>
            <a:ext cx="8113200" cy="14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1" name="Google Shape;601;p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2" name="Google Shape;602;p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3" name="Google Shape;603;p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4" name="Google Shape;604;p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5" name="Google Shape;605;p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6" name="Google Shape;606;p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7" name="Google Shape;607;p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8" name="Google Shape;608;p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9" name="Google Shape;609;p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0" name="Google Shape;610;p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1" name="Google Shape;611;p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2" name="Google Shape;612;p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3" name="Google Shape;613;p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6" name="Google Shape;616;p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7" name="Google Shape;617;p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9" name="Google Shape;619;p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0" name="Google Shape;620;p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1" name="Google Shape;621;p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2" name="Google Shape;622;p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3" name="Google Shape;623;p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4" name="Google Shape;624;p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5" name="Google Shape;625;p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6" name="Google Shape;626;p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7" name="Google Shape;627;p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8" name="Google Shape;628;p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9" name="Google Shape;629;p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0" name="Google Shape;630;p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1" name="Google Shape;631;p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2" name="Google Shape;632;p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4" name="Google Shape;634;p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5" name="Google Shape;635;p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6" name="Google Shape;636;p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7" name="Google Shape;637;p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1" name="Google Shape;641;p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2" name="Google Shape;642;p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3" name="Google Shape;643;p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4" name="Google Shape;644;p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5" name="Google Shape;645;p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6" name="Google Shape;646;p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7" name="Google Shape;647;p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8" name="Google Shape;648;p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9" name="Google Shape;649;p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88612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686400" y="1976933"/>
            <a:ext cx="6819200" cy="1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3459000" y="3667733"/>
            <a:ext cx="5274000" cy="13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7" name="Google Shape;677;p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8" name="Google Shape;678;p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9" name="Google Shape;679;p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0" name="Google Shape;680;p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1" name="Google Shape;681;p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2" name="Google Shape;682;p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3" name="Google Shape;683;p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4" name="Google Shape;684;p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5" name="Google Shape;685;p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7" name="Google Shape;687;p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8" name="Google Shape;688;p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9" name="Google Shape;689;p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0" name="Google Shape;690;p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1" name="Google Shape;691;p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2" name="Google Shape;692;p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3" name="Google Shape;693;p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4" name="Google Shape;694;p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5" name="Google Shape;695;p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6" name="Google Shape;696;p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7" name="Google Shape;697;p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8" name="Google Shape;698;p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9" name="Google Shape;699;p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0" name="Google Shape;700;p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1" name="Google Shape;701;p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3" name="Google Shape;703;p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5" name="Google Shape;705;p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6" name="Google Shape;706;p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7" name="Google Shape;707;p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8" name="Google Shape;708;p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9" name="Google Shape;709;p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0" name="Google Shape;710;p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1" name="Google Shape;711;p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2" name="Google Shape;712;p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3" name="Google Shape;713;p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4" name="Google Shape;714;p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5" name="Google Shape;715;p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6" name="Google Shape;716;p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7" name="Google Shape;717;p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8" name="Google Shape;718;p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1" name="Google Shape;721;p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2" name="Google Shape;722;p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3" name="Google Shape;723;p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4" name="Google Shape;724;p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5" name="Google Shape;725;p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5595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4584733" y="2679400"/>
            <a:ext cx="66392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2" name="Google Shape;752;p1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3" name="Google Shape;753;p1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4" name="Google Shape;754;p1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5" name="Google Shape;755;p1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6" name="Google Shape;756;p1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7" name="Google Shape;757;p1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8" name="Google Shape;758;p1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9" name="Google Shape;759;p1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0" name="Google Shape;760;p1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1" name="Google Shape;761;p1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2" name="Google Shape;762;p1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3" name="Google Shape;763;p1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4" name="Google Shape;764;p1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5" name="Google Shape;765;p1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6" name="Google Shape;766;p1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7" name="Google Shape;767;p1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8" name="Google Shape;768;p1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9" name="Google Shape;769;p1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0" name="Google Shape;770;p1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1" name="Google Shape;771;p1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2" name="Google Shape;772;p1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3" name="Google Shape;773;p1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4" name="Google Shape;774;p1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5" name="Google Shape;775;p1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6" name="Google Shape;776;p1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7" name="Google Shape;777;p1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8" name="Google Shape;778;p1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9" name="Google Shape;779;p1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0" name="Google Shape;780;p1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1" name="Google Shape;781;p1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2" name="Google Shape;782;p1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3" name="Google Shape;783;p1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4" name="Google Shape;784;p1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5" name="Google Shape;785;p1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6" name="Google Shape;786;p1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7" name="Google Shape;787;p1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8" name="Google Shape;788;p1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9" name="Google Shape;789;p1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0" name="Google Shape;790;p1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1" name="Google Shape;791;p1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2" name="Google Shape;792;p1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3" name="Google Shape;793;p1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4" name="Google Shape;794;p1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5" name="Google Shape;795;p1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7" name="Google Shape;797;p1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8" name="Google Shape;798;p1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9" name="Google Shape;799;p1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0" name="Google Shape;800;p1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91342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2422484" y="2276784"/>
            <a:ext cx="7348800" cy="18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2420717" y="3962417"/>
            <a:ext cx="7348800" cy="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8" name="Google Shape;828;p11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9" name="Google Shape;829;p11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0" name="Google Shape;830;p11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1" name="Google Shape;831;p11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2" name="Google Shape;832;p11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3" name="Google Shape;833;p11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4" name="Google Shape;834;p11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5" name="Google Shape;835;p11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6" name="Google Shape;836;p11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7" name="Google Shape;837;p11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8" name="Google Shape;838;p11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9" name="Google Shape;839;p11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0" name="Google Shape;840;p11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1" name="Google Shape;841;p11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2" name="Google Shape;842;p11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3" name="Google Shape;843;p11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4" name="Google Shape;844;p11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5" name="Google Shape;845;p11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6" name="Google Shape;846;p11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7" name="Google Shape;847;p11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8" name="Google Shape;848;p11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9" name="Google Shape;849;p11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0" name="Google Shape;850;p11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1" name="Google Shape;851;p11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2" name="Google Shape;852;p11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1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4" name="Google Shape;854;p11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5" name="Google Shape;855;p11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6" name="Google Shape;856;p11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7" name="Google Shape;857;p11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8" name="Google Shape;858;p11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9" name="Google Shape;859;p11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0" name="Google Shape;860;p11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1" name="Google Shape;861;p11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2" name="Google Shape;862;p11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3" name="Google Shape;863;p11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4" name="Google Shape;864;p11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5" name="Google Shape;865;p11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6" name="Google Shape;866;p11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7" name="Google Shape;867;p11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8" name="Google Shape;868;p11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9" name="Google Shape;869;p11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0" name="Google Shape;870;p11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1" name="Google Shape;871;p11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2" name="Google Shape;872;p11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3" name="Google Shape;873;p11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4" name="Google Shape;874;p11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5" name="Google Shape;875;p11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6" name="Google Shape;876;p11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05280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826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06639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1033401" y="6048867"/>
            <a:ext cx="592367" cy="531367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10756001" y="1352051"/>
            <a:ext cx="222233" cy="224767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9" name="Google Shape;1039;p1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0" name="Google Shape;1040;p1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1" name="Google Shape;1041;p1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2" name="Google Shape;1042;p1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3" name="Google Shape;1043;p1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4" name="Google Shape;1044;p1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5" name="Google Shape;1045;p1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6" name="Google Shape;1046;p1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7" name="Google Shape;1047;p1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8" name="Google Shape;1048;p1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9" name="Google Shape;1049;p1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0" name="Google Shape;1050;p1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1" name="Google Shape;1051;p1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2" name="Google Shape;1052;p1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3" name="Google Shape;1053;p1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4" name="Google Shape;1054;p1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5" name="Google Shape;1055;p1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6" name="Google Shape;1056;p1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7" name="Google Shape;1057;p1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8" name="Google Shape;1058;p1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9" name="Google Shape;1059;p1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0" name="Google Shape;1060;p1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1" name="Google Shape;1061;p1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2" name="Google Shape;1062;p1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3" name="Google Shape;1063;p1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4" name="Google Shape;1064;p1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5" name="Google Shape;1065;p1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6" name="Google Shape;1066;p1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7" name="Google Shape;1067;p1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8" name="Google Shape;1068;p1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9" name="Google Shape;1069;p1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0" name="Google Shape;1070;p1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1" name="Google Shape;1071;p1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2" name="Google Shape;1072;p1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3" name="Google Shape;1073;p1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1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5" name="Google Shape;1075;p1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6" name="Google Shape;1076;p1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7" name="Google Shape;1077;p1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8" name="Google Shape;1078;p1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9" name="Google Shape;1079;p1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0" name="Google Shape;1080;p1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1" name="Google Shape;1081;p1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2" name="Google Shape;1082;p1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3" name="Google Shape;1083;p1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4" name="Google Shape;1084;p1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5" name="Google Shape;1085;p1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6" name="Google Shape;1086;p1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7" name="Google Shape;1087;p1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44823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1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090" name="Google Shape;1090;p1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091" name="Google Shape;1091;p1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2" name="Google Shape;1092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94" name="Google Shape;1094;p1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095" name="Google Shape;1095;p1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96" name="Google Shape;1096;p1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1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98" name="Google Shape;1098;p1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99" name="Google Shape;1099;p1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1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01" name="Google Shape;1101;p1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2" name="Google Shape;1102;p1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1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04" name="Google Shape;1104;p1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05" name="Google Shape;1105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07" name="Google Shape;1107;p1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08" name="Google Shape;1108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110" name="Google Shape;1110;p1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12" name="Google Shape;1112;p1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13" name="Google Shape;1113;p15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114" name="Google Shape;1114;p1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16" name="Google Shape;1116;p15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117" name="Google Shape;1117;p1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15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128" name="Google Shape;1128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30" name="Google Shape;1130;p15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1" name="Google Shape;1131;p15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32" name="Google Shape;1132;p15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133" name="Google Shape;1133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35" name="Google Shape;1135;p1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6" name="Google Shape;1136;p1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7" name="Google Shape;1137;p1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8" name="Google Shape;1138;p1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9" name="Google Shape;1139;p1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0" name="Google Shape;1140;p1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1" name="Google Shape;1141;p1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2" name="Google Shape;1142;p1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3" name="Google Shape;1143;p1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4" name="Google Shape;1144;p1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5" name="Google Shape;1145;p1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6" name="Google Shape;1146;p1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7" name="Google Shape;1147;p1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8" name="Google Shape;1148;p1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9" name="Google Shape;1149;p1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0" name="Google Shape;1150;p1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1" name="Google Shape;1151;p1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2" name="Google Shape;1152;p1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3" name="Google Shape;1153;p1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4" name="Google Shape;1154;p1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5" name="Google Shape;1155;p1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6" name="Google Shape;1156;p1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7" name="Google Shape;1157;p1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8" name="Google Shape;1158;p1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9" name="Google Shape;1159;p1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0" name="Google Shape;1160;p1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1" name="Google Shape;1161;p1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2" name="Google Shape;1162;p1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3" name="Google Shape;1163;p1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4" name="Google Shape;1164;p1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5" name="Google Shape;1165;p1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6" name="Google Shape;1166;p1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7" name="Google Shape;1167;p1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8" name="Google Shape;1168;p1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9" name="Google Shape;1169;p1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0" name="Google Shape;1170;p1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1" name="Google Shape;1171;p1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1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3" name="Google Shape;1173;p1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4" name="Google Shape;1174;p1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5" name="Google Shape;1175;p1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6" name="Google Shape;1176;p1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7" name="Google Shape;1177;p1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8" name="Google Shape;1178;p1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9" name="Google Shape;1179;p1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0" name="Google Shape;1180;p1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1" name="Google Shape;1181;p1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2" name="Google Shape;1182;p1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3" name="Google Shape;1183;p1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4" name="Google Shape;1184;p1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6375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0" name="Google Shape;1210;p1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1" name="Google Shape;1211;p1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2" name="Google Shape;1212;p1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3" name="Google Shape;1213;p1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4" name="Google Shape;1214;p1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5" name="Google Shape;1215;p1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6" name="Google Shape;1216;p1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7" name="Google Shape;1217;p1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8" name="Google Shape;1218;p1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9" name="Google Shape;1219;p1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0" name="Google Shape;1220;p1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1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2" name="Google Shape;1222;p1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3" name="Google Shape;1223;p1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4" name="Google Shape;1224;p1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5" name="Google Shape;1225;p1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6" name="Google Shape;1226;p1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7" name="Google Shape;1227;p1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8" name="Google Shape;1228;p1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9" name="Google Shape;1229;p1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0" name="Google Shape;1230;p1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1" name="Google Shape;1231;p1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2" name="Google Shape;1232;p1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3" name="Google Shape;1233;p1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4" name="Google Shape;1234;p1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5" name="Google Shape;1235;p1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6" name="Google Shape;1236;p1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7" name="Google Shape;1237;p1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8" name="Google Shape;1238;p1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9" name="Google Shape;1239;p1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0" name="Google Shape;1240;p1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1" name="Google Shape;1241;p1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2" name="Google Shape;1242;p1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3" name="Google Shape;1243;p1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4" name="Google Shape;1244;p1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5" name="Google Shape;1245;p1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6" name="Google Shape;1246;p1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7" name="Google Shape;1247;p1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8" name="Google Shape;1248;p1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9" name="Google Shape;1249;p1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0" name="Google Shape;1250;p1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1" name="Google Shape;1251;p1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2" name="Google Shape;1252;p1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3" name="Google Shape;1253;p1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4" name="Google Shape;1254;p1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5" name="Google Shape;1255;p1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6" name="Google Shape;1256;p1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7" name="Google Shape;1257;p1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8" name="Google Shape;1258;p1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65660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0" name="Google Shape;1300;p1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1" name="Google Shape;1301;p1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2" name="Google Shape;1302;p1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3" name="Google Shape;1303;p1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4" name="Google Shape;1304;p1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5" name="Google Shape;1305;p1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6" name="Google Shape;1306;p1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7" name="Google Shape;1307;p1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8" name="Google Shape;1308;p1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9" name="Google Shape;1309;p1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0" name="Google Shape;1310;p1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1" name="Google Shape;1311;p1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2" name="Google Shape;1312;p1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3" name="Google Shape;1313;p1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4" name="Google Shape;1314;p1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5" name="Google Shape;1315;p1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6" name="Google Shape;1316;p1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7" name="Google Shape;1317;p1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8" name="Google Shape;1318;p1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9" name="Google Shape;1319;p1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0" name="Google Shape;1320;p1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1" name="Google Shape;1321;p1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2" name="Google Shape;1322;p1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3" name="Google Shape;1323;p1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4" name="Google Shape;1324;p1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5" name="Google Shape;1325;p1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6" name="Google Shape;1326;p1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7" name="Google Shape;1327;p1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8" name="Google Shape;1328;p1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1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0" name="Google Shape;1330;p1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1" name="Google Shape;1331;p1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2" name="Google Shape;1332;p1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3" name="Google Shape;1333;p1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4" name="Google Shape;1334;p1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5" name="Google Shape;1335;p1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6" name="Google Shape;1336;p1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7" name="Google Shape;1337;p1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8" name="Google Shape;1338;p1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9" name="Google Shape;1339;p1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0" name="Google Shape;1340;p1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1" name="Google Shape;1341;p1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2" name="Google Shape;1342;p1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3" name="Google Shape;1343;p1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4" name="Google Shape;1344;p1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5" name="Google Shape;1345;p1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6" name="Google Shape;1346;p1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7" name="Google Shape;1347;p1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8" name="Google Shape;1348;p1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67" name="Google Shape;1367;p17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41541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6" name="Google Shape;1396;p1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7" name="Google Shape;1397;p1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8" name="Google Shape;1398;p1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9" name="Google Shape;1399;p1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0" name="Google Shape;1400;p1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1" name="Google Shape;1401;p1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2" name="Google Shape;1402;p1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3" name="Google Shape;1403;p1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4" name="Google Shape;1404;p1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5" name="Google Shape;1405;p1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6" name="Google Shape;1406;p1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7" name="Google Shape;1407;p1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8" name="Google Shape;1408;p1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9" name="Google Shape;1409;p1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0" name="Google Shape;1410;p1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1" name="Google Shape;1411;p1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2" name="Google Shape;1412;p1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3" name="Google Shape;1413;p1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4" name="Google Shape;1414;p1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5" name="Google Shape;1415;p1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6" name="Google Shape;1416;p1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7" name="Google Shape;1417;p1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8" name="Google Shape;1418;p1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9" name="Google Shape;1419;p1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0" name="Google Shape;1420;p1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1" name="Google Shape;1421;p1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2" name="Google Shape;1422;p1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3" name="Google Shape;1423;p1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4" name="Google Shape;1424;p1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5" name="Google Shape;1425;p1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6" name="Google Shape;1426;p1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7" name="Google Shape;1427;p1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8" name="Google Shape;1428;p1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9" name="Google Shape;1429;p1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0" name="Google Shape;1430;p1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1" name="Google Shape;1431;p1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2" name="Google Shape;1432;p1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3" name="Google Shape;1433;p1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4" name="Google Shape;1434;p1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5" name="Google Shape;1435;p1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6" name="Google Shape;1436;p1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7" name="Google Shape;1437;p1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8" name="Google Shape;1438;p1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9" name="Google Shape;1439;p1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0" name="Google Shape;1440;p1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1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2" name="Google Shape;1442;p1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3" name="Google Shape;1443;p1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4" name="Google Shape;1444;p1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5" name="Google Shape;1445;p18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4" name="Google Shape;1464;p18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56801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0" name="Google Shape;1490;p1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1" name="Google Shape;1491;p1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2" name="Google Shape;1492;p1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3" name="Google Shape;1493;p1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4" name="Google Shape;1494;p1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5" name="Google Shape;1495;p1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6" name="Google Shape;1496;p1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7" name="Google Shape;1497;p1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8" name="Google Shape;1498;p1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9" name="Google Shape;1499;p1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0" name="Google Shape;1500;p1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1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2" name="Google Shape;1502;p1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3" name="Google Shape;1503;p1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4" name="Google Shape;1504;p1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5" name="Google Shape;1505;p1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6" name="Google Shape;1506;p1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7" name="Google Shape;1507;p1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8" name="Google Shape;1508;p1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9" name="Google Shape;1509;p1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0" name="Google Shape;1510;p1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1" name="Google Shape;1511;p1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2" name="Google Shape;1512;p1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3" name="Google Shape;1513;p1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4" name="Google Shape;1514;p1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5" name="Google Shape;1515;p1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6" name="Google Shape;1516;p1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7" name="Google Shape;1517;p1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8" name="Google Shape;1518;p1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9" name="Google Shape;1519;p1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0" name="Google Shape;1520;p1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1" name="Google Shape;1521;p1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2" name="Google Shape;1522;p1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3" name="Google Shape;1523;p1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4" name="Google Shape;1524;p1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5" name="Google Shape;1525;p1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6" name="Google Shape;1526;p1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7" name="Google Shape;1527;p1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8" name="Google Shape;1528;p1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9" name="Google Shape;1529;p1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0" name="Google Shape;1530;p1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1" name="Google Shape;1531;p1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2" name="Google Shape;1532;p1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3" name="Google Shape;1533;p1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4" name="Google Shape;1534;p1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5" name="Google Shape;1535;p1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6" name="Google Shape;1536;p1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7" name="Google Shape;1537;p1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8" name="Google Shape;1538;p1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10211867" y="3932585"/>
            <a:ext cx="592367" cy="531367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9342634" y="8795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7" name="Google Shape;1557;p19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8" name="Google Shape;1558;p19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9" name="Google Shape;1559;p19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0" name="Google Shape;1560;p19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2039667" y="5713834"/>
            <a:ext cx="388500" cy="375167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1672318" y="3456701"/>
            <a:ext cx="592367" cy="531367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9580334" y="2936201"/>
            <a:ext cx="222233" cy="224767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10211851" y="1501285"/>
            <a:ext cx="592367" cy="531367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58996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3" name="Google Shape;1593;p2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594" name="Google Shape;1594;p2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595" name="Google Shape;1595;p2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96" name="Google Shape;1596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98" name="Google Shape;1598;p2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599" name="Google Shape;1599;p2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00" name="Google Shape;1600;p2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2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02" name="Google Shape;1602;p2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03" name="Google Shape;1603;p2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2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05" name="Google Shape;1605;p2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06" name="Google Shape;1606;p2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7" name="Google Shape;1607;p2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08" name="Google Shape;1608;p2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09" name="Google Shape;1609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11" name="Google Shape;1611;p2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12" name="Google Shape;1612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14" name="Google Shape;1614;p2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2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16" name="Google Shape;1616;p20"/>
          <p:cNvSpPr txBox="1">
            <a:spLocks noGrp="1"/>
          </p:cNvSpPr>
          <p:nvPr>
            <p:ph type="title"/>
          </p:nvPr>
        </p:nvSpPr>
        <p:spPr>
          <a:xfrm>
            <a:off x="3101267" y="527700"/>
            <a:ext cx="5990400" cy="1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1617" name="Google Shape;1617;p20"/>
          <p:cNvSpPr txBox="1">
            <a:spLocks noGrp="1"/>
          </p:cNvSpPr>
          <p:nvPr>
            <p:ph type="subTitle" idx="1"/>
          </p:nvPr>
        </p:nvSpPr>
        <p:spPr>
          <a:xfrm>
            <a:off x="3102721" y="2075201"/>
            <a:ext cx="5990400" cy="19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18" name="Google Shape;1618;p20"/>
          <p:cNvSpPr txBox="1"/>
          <p:nvPr/>
        </p:nvSpPr>
        <p:spPr>
          <a:xfrm>
            <a:off x="3414700" y="4698840"/>
            <a:ext cx="5366000" cy="8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FD9E66"/>
                </a:solidFill>
                <a:latin typeface="Quicksand"/>
                <a:ea typeface="Quicksand"/>
                <a:cs typeface="Quicksand"/>
                <a:sym typeface="Quicksand"/>
              </a:rPr>
              <a:t>CREDITS:</a:t>
            </a:r>
            <a:r>
              <a:rPr lang="en" sz="1600" b="1" kern="0">
                <a:solidFill>
                  <a:srgbClr val="0E2A47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600" kern="0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This presentation template was created by </a:t>
            </a:r>
            <a:r>
              <a:rPr lang="en" sz="1600" b="1" kern="0">
                <a:solidFill>
                  <a:srgbClr val="FD9E66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, including icon by</a:t>
            </a:r>
            <a:r>
              <a:rPr lang="en" sz="1600" kern="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" sz="1600" b="1" kern="0">
                <a:solidFill>
                  <a:srgbClr val="FD9E66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, and infographics &amp; images from</a:t>
            </a:r>
            <a:r>
              <a:rPr lang="en" sz="1600" kern="0">
                <a:solidFill>
                  <a:srgbClr val="0E2A47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" sz="1600" b="1" kern="0">
                <a:solidFill>
                  <a:srgbClr val="FD9E66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FD9E66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19" name="Google Shape;1619;p2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0" name="Google Shape;1620;p2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1" name="Google Shape;1621;p2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2" name="Google Shape;1622;p2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3" name="Google Shape;1623;p2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4" name="Google Shape;1624;p2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5" name="Google Shape;1625;p2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6" name="Google Shape;1626;p2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7" name="Google Shape;1627;p2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8" name="Google Shape;1628;p2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9" name="Google Shape;1629;p2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0" name="Google Shape;1630;p2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1" name="Google Shape;1631;p2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2" name="Google Shape;1632;p2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3" name="Google Shape;1633;p2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4" name="Google Shape;1634;p2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5" name="Google Shape;1635;p2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6" name="Google Shape;1636;p2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7" name="Google Shape;1637;p2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8" name="Google Shape;1638;p2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9" name="Google Shape;1639;p2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0" name="Google Shape;1640;p2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1" name="Google Shape;1641;p2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2" name="Google Shape;1642;p2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3" name="Google Shape;1643;p2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4" name="Google Shape;1644;p2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5" name="Google Shape;1645;p2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6" name="Google Shape;1646;p2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7" name="Google Shape;1647;p2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8" name="Google Shape;1648;p2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9" name="Google Shape;1649;p2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0" name="Google Shape;1650;p2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1" name="Google Shape;1651;p2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2" name="Google Shape;1652;p2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3" name="Google Shape;1653;p2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4" name="Google Shape;1654;p2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5" name="Google Shape;1655;p2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6" name="Google Shape;1656;p2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7" name="Google Shape;1657;p2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8" name="Google Shape;1658;p2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9" name="Google Shape;1659;p2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0" name="Google Shape;1660;p2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1" name="Google Shape;1661;p2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2" name="Google Shape;1662;p2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3" name="Google Shape;1663;p2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4" name="Google Shape;1664;p2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5" name="Google Shape;1665;p2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6" name="Google Shape;1666;p2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7" name="Google Shape;1667;p2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8" name="Google Shape;1668;p2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69" name="Google Shape;1669;p20"/>
          <p:cNvGrpSpPr/>
          <p:nvPr/>
        </p:nvGrpSpPr>
        <p:grpSpPr>
          <a:xfrm>
            <a:off x="10211867" y="3932585"/>
            <a:ext cx="592367" cy="531367"/>
            <a:chOff x="2495125" y="2142250"/>
            <a:chExt cx="444275" cy="398525"/>
          </a:xfrm>
        </p:grpSpPr>
        <p:sp>
          <p:nvSpPr>
            <p:cNvPr id="1670" name="Google Shape;167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72" name="Google Shape;1672;p20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1673" name="Google Shape;1673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2" name="Google Shape;1682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83" name="Google Shape;1683;p20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684" name="Google Shape;1684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86" name="Google Shape;1686;p20"/>
          <p:cNvSpPr/>
          <p:nvPr/>
        </p:nvSpPr>
        <p:spPr>
          <a:xfrm>
            <a:off x="9342634" y="8795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7" name="Google Shape;1687;p20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8" name="Google Shape;1688;p20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9" name="Google Shape;1689;p20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0" name="Google Shape;1690;p20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91" name="Google Shape;1691;p20"/>
          <p:cNvGrpSpPr/>
          <p:nvPr/>
        </p:nvGrpSpPr>
        <p:grpSpPr>
          <a:xfrm>
            <a:off x="2039667" y="5713834"/>
            <a:ext cx="388500" cy="375167"/>
            <a:chOff x="3243875" y="2372825"/>
            <a:chExt cx="291375" cy="281375"/>
          </a:xfrm>
        </p:grpSpPr>
        <p:sp>
          <p:nvSpPr>
            <p:cNvPr id="1692" name="Google Shape;1692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3" name="Google Shape;1693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4" name="Google Shape;1694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5" name="Google Shape;1695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6" name="Google Shape;1696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7" name="Google Shape;1697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8" name="Google Shape;1698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9" name="Google Shape;1699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0" name="Google Shape;1700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1" name="Google Shape;1701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2" name="Google Shape;1702;p20"/>
          <p:cNvGrpSpPr/>
          <p:nvPr/>
        </p:nvGrpSpPr>
        <p:grpSpPr>
          <a:xfrm>
            <a:off x="1672318" y="3456701"/>
            <a:ext cx="592367" cy="531367"/>
            <a:chOff x="2495125" y="2142250"/>
            <a:chExt cx="444275" cy="398525"/>
          </a:xfrm>
        </p:grpSpPr>
        <p:sp>
          <p:nvSpPr>
            <p:cNvPr id="1703" name="Google Shape;1703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4" name="Google Shape;1704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5" name="Google Shape;1705;p20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706" name="Google Shape;1706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7" name="Google Shape;1707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8" name="Google Shape;1708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9" name="Google Shape;1709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0" name="Google Shape;1710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1" name="Google Shape;1711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2" name="Google Shape;1712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3" name="Google Shape;1713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4" name="Google Shape;1714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5" name="Google Shape;1715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16" name="Google Shape;1716;p20"/>
          <p:cNvGrpSpPr/>
          <p:nvPr/>
        </p:nvGrpSpPr>
        <p:grpSpPr>
          <a:xfrm>
            <a:off x="9580334" y="2936201"/>
            <a:ext cx="222233" cy="224767"/>
            <a:chOff x="4954425" y="2036375"/>
            <a:chExt cx="166675" cy="168575"/>
          </a:xfrm>
        </p:grpSpPr>
        <p:sp>
          <p:nvSpPr>
            <p:cNvPr id="1717" name="Google Shape;1717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8" name="Google Shape;1718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19" name="Google Shape;1719;p20"/>
          <p:cNvGrpSpPr/>
          <p:nvPr/>
        </p:nvGrpSpPr>
        <p:grpSpPr>
          <a:xfrm>
            <a:off x="10211851" y="1501285"/>
            <a:ext cx="592367" cy="531367"/>
            <a:chOff x="2495125" y="2142250"/>
            <a:chExt cx="444275" cy="398525"/>
          </a:xfrm>
        </p:grpSpPr>
        <p:sp>
          <p:nvSpPr>
            <p:cNvPr id="1720" name="Google Shape;172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1" name="Google Shape;172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98077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75256930"/>
      </p:ext>
    </p:extLst>
  </p:cSld>
  <p:clrMapOvr>
    <a:masterClrMapping/>
  </p:clrMapOvr>
  <p:transition spd="slow" advTm="1000">
    <p:split orient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52424112"/>
      </p:ext>
    </p:extLst>
  </p:cSld>
  <p:clrMapOvr>
    <a:masterClrMapping/>
  </p:clrMapOvr>
  <p:transition spd="slow" advTm="1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5972901"/>
      </p:ext>
    </p:extLst>
  </p:cSld>
  <p:clrMapOvr>
    <a:masterClrMapping/>
  </p:clrMapOvr>
  <p:transition spd="slow" advTm="1000">
    <p:split orient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17147469"/>
      </p:ext>
    </p:extLst>
  </p:cSld>
  <p:clrMapOvr>
    <a:masterClrMapping/>
  </p:clrMapOvr>
  <p:transition spd="slow" advTm="1000">
    <p:split orient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66053233"/>
      </p:ext>
    </p:extLst>
  </p:cSld>
  <p:clrMapOvr>
    <a:masterClrMapping/>
  </p:clrMapOvr>
  <p:transition spd="slow" advTm="1000">
    <p:split orient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23231459"/>
      </p:ext>
    </p:extLst>
  </p:cSld>
  <p:clrMapOvr>
    <a:masterClrMapping/>
  </p:clrMapOvr>
  <p:transition spd="slow" advTm="1000">
    <p:split orient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202392"/>
      </p:ext>
    </p:extLst>
  </p:cSld>
  <p:clrMapOvr>
    <a:masterClrMapping/>
  </p:clrMapOvr>
  <p:transition spd="slow" advTm="1000">
    <p:split orient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12529356"/>
      </p:ext>
    </p:extLst>
  </p:cSld>
  <p:clrMapOvr>
    <a:masterClrMapping/>
  </p:clrMapOvr>
  <p:transition spd="slow" advTm="1000">
    <p:split orient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51641403"/>
      </p:ext>
    </p:extLst>
  </p:cSld>
  <p:clrMapOvr>
    <a:masterClrMapping/>
  </p:clrMapOvr>
  <p:transition spd="slow" advTm="1000">
    <p:split orient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69313216"/>
      </p:ext>
    </p:extLst>
  </p:cSld>
  <p:clrMapOvr>
    <a:masterClrMapping/>
  </p:clrMapOvr>
  <p:transition spd="slow" advTm="1000">
    <p:split orient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85252082"/>
      </p:ext>
    </p:extLst>
  </p:cSld>
  <p:clrMapOvr>
    <a:masterClrMapping/>
  </p:clrMapOvr>
  <p:transition spd="slow" advTm="1000">
    <p:split orient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76690193"/>
      </p:ext>
    </p:extLst>
  </p:cSld>
  <p:clrMapOvr>
    <a:masterClrMapping/>
  </p:clrMapOvr>
  <p:transition spd="slow" advTm="1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01/01/2026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99355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93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ransition spd="slow" advTm="1000">
    <p:split orient="vert"/>
  </p:transition>
  <p:txStyles>
    <p:titleStyle>
      <a:lvl1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2pPr>
      <a:lvl3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3pPr>
      <a:lvl4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4pPr>
      <a:lvl5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5pPr>
      <a:lvl6pPr marL="330876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6pPr>
      <a:lvl7pPr marL="661751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7pPr>
      <a:lvl8pPr marL="992627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8pPr>
      <a:lvl9pPr marL="1323503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406701" indent="-406701" algn="l" defTabSz="1085686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686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6820" indent="-271134" algn="l" defTabSz="1085686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283" algn="l" defTabSz="1085686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686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png"/><Relationship Id="rId5" Type="http://schemas.openxmlformats.org/officeDocument/2006/relationships/slide" Target="slide2.xml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openxmlformats.org/officeDocument/2006/relationships/slide" Target="slide3.xml"/><Relationship Id="rId4" Type="http://schemas.openxmlformats.org/officeDocument/2006/relationships/audio" Target="../media/audio1.wav"/><Relationship Id="rId9" Type="http://schemas.openxmlformats.org/officeDocument/2006/relationships/image" Target="../media/image14.wmf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4.wmf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4.wmf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4.wmf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png"/><Relationship Id="rId5" Type="http://schemas.openxmlformats.org/officeDocument/2006/relationships/slide" Target="slide2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png"/><Relationship Id="rId5" Type="http://schemas.openxmlformats.org/officeDocument/2006/relationships/slide" Target="slide2.xml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 descr="1-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60" y="2245021"/>
            <a:ext cx="4716383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1-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79" y="3792638"/>
            <a:ext cx="3172213" cy="286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 descr="1-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021" y="0"/>
            <a:ext cx="7556554" cy="689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1-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319" y="666383"/>
            <a:ext cx="2978043" cy="264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73521" y="3594288"/>
            <a:ext cx="462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72762897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" name="Google Shape;1771;p26"/>
          <p:cNvGrpSpPr/>
          <p:nvPr/>
        </p:nvGrpSpPr>
        <p:grpSpPr>
          <a:xfrm>
            <a:off x="11425718" y="5898485"/>
            <a:ext cx="258695" cy="255316"/>
            <a:chOff x="6232000" y="1435050"/>
            <a:chExt cx="488225" cy="481850"/>
          </a:xfrm>
        </p:grpSpPr>
        <p:sp>
          <p:nvSpPr>
            <p:cNvPr id="1772" name="Google Shape;1772;p26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435D74"/>
                </a:solidFill>
                <a:cs typeface="Arial"/>
                <a:sym typeface="Arial"/>
              </a:endParaRPr>
            </a:p>
          </p:txBody>
        </p:sp>
        <p:sp>
          <p:nvSpPr>
            <p:cNvPr id="1773" name="Google Shape;1773;p26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435D74"/>
                </a:solidFill>
                <a:cs typeface="Arial"/>
                <a:sym typeface="Arial"/>
              </a:endParaRPr>
            </a:p>
          </p:txBody>
        </p:sp>
        <p:sp>
          <p:nvSpPr>
            <p:cNvPr id="1774" name="Google Shape;1774;p26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435D74"/>
                </a:solidFill>
                <a:cs typeface="Arial"/>
                <a:sym typeface="Arial"/>
              </a:endParaRPr>
            </a:p>
          </p:txBody>
        </p:sp>
        <p:sp>
          <p:nvSpPr>
            <p:cNvPr id="1775" name="Google Shape;1775;p26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435D74"/>
                </a:solidFill>
                <a:cs typeface="Arial"/>
                <a:sym typeface="Arial"/>
              </a:endParaRPr>
            </a:p>
          </p:txBody>
        </p:sp>
        <p:sp>
          <p:nvSpPr>
            <p:cNvPr id="1776" name="Google Shape;1776;p26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435D74"/>
                </a:solidFill>
                <a:cs typeface="Arial"/>
                <a:sym typeface="Arial"/>
              </a:endParaRPr>
            </a:p>
          </p:txBody>
        </p:sp>
      </p:grp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11221667" y="809936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" sz="2000" b="1" kern="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2000" b="1" kern="0" dirty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11221667" y="1562369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11221667" y="2279765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11221667" y="3018664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11221667" y="377906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11221667" y="452871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3" name="Google Shape;1783;p26">
            <a:hlinkClick r:id="rId5" action="ppaction://hlinksldjump"/>
          </p:cNvPr>
          <p:cNvSpPr/>
          <p:nvPr/>
        </p:nvSpPr>
        <p:spPr>
          <a:xfrm>
            <a:off x="11297433" y="5829367"/>
            <a:ext cx="591200" cy="39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683757" y="483179"/>
            <a:ext cx="4579916" cy="108405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ĐƯỜNG GẤP KHÚC</a:t>
            </a:r>
          </a:p>
        </p:txBody>
      </p:sp>
      <p:pic>
        <p:nvPicPr>
          <p:cNvPr id="30" name="Picture 8" descr="1-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45" y="-88810"/>
            <a:ext cx="2000085" cy="179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/>
          <p:cNvCxnSpPr/>
          <p:nvPr/>
        </p:nvCxnSpPr>
        <p:spPr>
          <a:xfrm flipV="1">
            <a:off x="1878232" y="2857079"/>
            <a:ext cx="1880316" cy="76837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758548" y="2869405"/>
            <a:ext cx="2215167" cy="953037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973715" y="2809162"/>
            <a:ext cx="1933913" cy="101328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656260" y="2977444"/>
            <a:ext cx="759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59968" y="2278467"/>
            <a:ext cx="991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07628" y="2164377"/>
            <a:ext cx="1223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54709" y="3914514"/>
            <a:ext cx="1223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1117120" y="4789260"/>
            <a:ext cx="5133273" cy="1046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+ 5 + 3 = 10 (cm)</a:t>
            </a:r>
          </a:p>
        </p:txBody>
      </p:sp>
      <p:sp>
        <p:nvSpPr>
          <p:cNvPr id="2" name="TextBox 1"/>
          <p:cNvSpPr txBox="1"/>
          <p:nvPr/>
        </p:nvSpPr>
        <p:spPr>
          <a:xfrm rot="20259148">
            <a:off x="2191110" y="2827058"/>
            <a:ext cx="1110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cm</a:t>
            </a:r>
          </a:p>
        </p:txBody>
      </p:sp>
      <p:sp>
        <p:nvSpPr>
          <p:cNvPr id="7" name="TextBox 6"/>
          <p:cNvSpPr txBox="1"/>
          <p:nvPr/>
        </p:nvSpPr>
        <p:spPr>
          <a:xfrm rot="1418817">
            <a:off x="4646043" y="2939643"/>
            <a:ext cx="1223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  <p:sp>
        <p:nvSpPr>
          <p:cNvPr id="8" name="TextBox 7"/>
          <p:cNvSpPr txBox="1"/>
          <p:nvPr/>
        </p:nvSpPr>
        <p:spPr>
          <a:xfrm rot="19678222">
            <a:off x="6675796" y="2626246"/>
            <a:ext cx="106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210269" y="3456254"/>
            <a:ext cx="3412902" cy="190080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AB, BC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CD</a:t>
            </a:r>
          </a:p>
        </p:txBody>
      </p:sp>
    </p:spTree>
    <p:extLst>
      <p:ext uri="{BB962C8B-B14F-4D97-AF65-F5344CB8AC3E}">
        <p14:creationId xmlns:p14="http://schemas.microsoft.com/office/powerpoint/2010/main" val="15375558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4" grpId="0"/>
      <p:bldP spid="5" grpId="0"/>
      <p:bldP spid="27" grpId="0"/>
      <p:bldP spid="6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631842" y="605307"/>
            <a:ext cx="4610636" cy="78561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TỨ GIÁC</a:t>
            </a:r>
          </a:p>
        </p:txBody>
      </p:sp>
      <p:sp>
        <p:nvSpPr>
          <p:cNvPr id="6" name="AutoShape 4" descr="Tứ giác là gì? Những hình tứ giác phổ biến hiện n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891" y="1962121"/>
            <a:ext cx="7193387" cy="3923523"/>
          </a:xfrm>
          <a:prstGeom prst="rect">
            <a:avLst/>
          </a:prstGeom>
        </p:spPr>
      </p:pic>
      <p:pic>
        <p:nvPicPr>
          <p:cNvPr id="9" name="Picture 8" descr="1-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67" y="-144463"/>
            <a:ext cx="2000085" cy="179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37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631842" y="605307"/>
            <a:ext cx="4610636" cy="78561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TỨ GIÁC</a:t>
            </a:r>
          </a:p>
        </p:txBody>
      </p:sp>
      <p:sp>
        <p:nvSpPr>
          <p:cNvPr id="6" name="AutoShape 4" descr="Tứ giác là gì? Những hình tứ giác phổ biến hiện n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 descr="1-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67" y="-144463"/>
            <a:ext cx="2000085" cy="179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ình chữ nhật là gì? Dấu hiệu nhận biết - Blog tổng hợp tin tức định nghĩa  &quot;là gì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178" y="2318196"/>
            <a:ext cx="4133090" cy="288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ạn là hình tròn, vuông, tam giác hay lượn sóng? Câu trả lời tiết lộ nhược  điểm cần khắc phụ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268" y="2543577"/>
            <a:ext cx="3566419" cy="243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83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 descr="1-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60" y="2245021"/>
            <a:ext cx="4716383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1-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79" y="3792638"/>
            <a:ext cx="3172213" cy="286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 descr="1-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021" y="0"/>
            <a:ext cx="7556554" cy="689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1-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319" y="666383"/>
            <a:ext cx="2978043" cy="264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73521" y="3594288"/>
            <a:ext cx="462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LUYỆN TẬP</a:t>
            </a:r>
          </a:p>
        </p:txBody>
      </p:sp>
    </p:spTree>
    <p:extLst>
      <p:ext uri="{BB962C8B-B14F-4D97-AF65-F5344CB8AC3E}">
        <p14:creationId xmlns:p14="http://schemas.microsoft.com/office/powerpoint/2010/main" val="203168687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70" y="127635"/>
            <a:ext cx="2583180" cy="1120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835" y="1500505"/>
            <a:ext cx="9253220" cy="347599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799080" y="5189855"/>
            <a:ext cx="5963920" cy="13595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a. Đường gấp khúc: ABC</a:t>
            </a:r>
          </a:p>
          <a:p>
            <a:pPr algn="ctr"/>
            <a:r>
              <a:rPr lang="en-US" sz="3600"/>
              <a:t>b. Đường gấp khúc: DEGH</a:t>
            </a:r>
          </a:p>
        </p:txBody>
      </p:sp>
      <p:pic>
        <p:nvPicPr>
          <p:cNvPr id="6" name="Picture 8" descr="1-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915" y="-296987"/>
            <a:ext cx="2000085" cy="179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1755" y="473710"/>
            <a:ext cx="8968105" cy="436308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509010" y="5109210"/>
            <a:ext cx="6045200" cy="1003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Có tất cả 4 hình tứ giác</a:t>
            </a:r>
          </a:p>
        </p:txBody>
      </p:sp>
      <p:pic>
        <p:nvPicPr>
          <p:cNvPr id="6" name="Picture 8" descr="1-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860" y="-269115"/>
            <a:ext cx="2000085" cy="179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2330" y="492125"/>
            <a:ext cx="9858375" cy="603123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431665" y="5205095"/>
            <a:ext cx="619125" cy="558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577840" y="5235575"/>
            <a:ext cx="619125" cy="558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683375" y="5205095"/>
            <a:ext cx="619125" cy="558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748270" y="5205095"/>
            <a:ext cx="689610" cy="558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683375" y="5793740"/>
            <a:ext cx="689610" cy="558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pic>
        <p:nvPicPr>
          <p:cNvPr id="10" name="Picture 8" descr="1-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915" y="-243356"/>
            <a:ext cx="2000085" cy="179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 descr="1-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60" y="2245021"/>
            <a:ext cx="4716383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1-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79" y="3792638"/>
            <a:ext cx="3172213" cy="286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 descr="1-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021" y="0"/>
            <a:ext cx="7556554" cy="689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1-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319" y="666383"/>
            <a:ext cx="2978043" cy="264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73521" y="3594288"/>
            <a:ext cx="462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VẬN DỤNG</a:t>
            </a:r>
          </a:p>
        </p:txBody>
      </p:sp>
    </p:spTree>
    <p:extLst>
      <p:ext uri="{BB962C8B-B14F-4D97-AF65-F5344CB8AC3E}">
        <p14:creationId xmlns:p14="http://schemas.microsoft.com/office/powerpoint/2010/main" val="325190708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459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63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1515"/>
            <a:ext cx="12192000" cy="680648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8" descr="1-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158" y="5165770"/>
            <a:ext cx="2000085" cy="179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2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257544" y="-3148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900555" y="-31750"/>
            <a:ext cx="862393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điểm?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70350" y="737235"/>
            <a:ext cx="3390900" cy="1874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737995" y="-31750"/>
            <a:ext cx="859472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điểm?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3</a:t>
            </a: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5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4905" y="743585"/>
            <a:ext cx="3848100" cy="1882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392139" y="-107837"/>
            <a:ext cx="10108605" cy="1016623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A,H,M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A,B,M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A,C,M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A,H,C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>
          <a:blip r:embed="rId14"/>
          <a:stretch>
            <a:fillRect/>
          </a:stretch>
        </p:blipFill>
        <p:spPr>
          <a:xfrm>
            <a:off x="4783605" y="969208"/>
            <a:ext cx="2562895" cy="15746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2092960" y="-31750"/>
            <a:ext cx="839025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đoạn thẳng?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.4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91050" y="756920"/>
            <a:ext cx="2948940" cy="1609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 descr="1-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60" y="2245021"/>
            <a:ext cx="4716383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1-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79" y="3792638"/>
            <a:ext cx="3172213" cy="286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 descr="1-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021" y="0"/>
            <a:ext cx="7556554" cy="689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1-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319" y="666383"/>
            <a:ext cx="2978043" cy="264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73521" y="3594288"/>
            <a:ext cx="462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KHÁM PHÁ</a:t>
            </a:r>
          </a:p>
        </p:txBody>
      </p:sp>
    </p:spTree>
    <p:extLst>
      <p:ext uri="{BB962C8B-B14F-4D97-AF65-F5344CB8AC3E}">
        <p14:creationId xmlns:p14="http://schemas.microsoft.com/office/powerpoint/2010/main" val="24530004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" name="Google Shape;1771;p26"/>
          <p:cNvGrpSpPr/>
          <p:nvPr/>
        </p:nvGrpSpPr>
        <p:grpSpPr>
          <a:xfrm>
            <a:off x="11425718" y="5898485"/>
            <a:ext cx="258695" cy="255316"/>
            <a:chOff x="6232000" y="1435050"/>
            <a:chExt cx="488225" cy="481850"/>
          </a:xfrm>
        </p:grpSpPr>
        <p:sp>
          <p:nvSpPr>
            <p:cNvPr id="1772" name="Google Shape;1772;p26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435D74"/>
                </a:solidFill>
                <a:cs typeface="Arial"/>
                <a:sym typeface="Arial"/>
              </a:endParaRPr>
            </a:p>
          </p:txBody>
        </p:sp>
        <p:sp>
          <p:nvSpPr>
            <p:cNvPr id="1773" name="Google Shape;1773;p26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435D74"/>
                </a:solidFill>
                <a:cs typeface="Arial"/>
                <a:sym typeface="Arial"/>
              </a:endParaRPr>
            </a:p>
          </p:txBody>
        </p:sp>
        <p:sp>
          <p:nvSpPr>
            <p:cNvPr id="1774" name="Google Shape;1774;p26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435D74"/>
                </a:solidFill>
                <a:cs typeface="Arial"/>
                <a:sym typeface="Arial"/>
              </a:endParaRPr>
            </a:p>
          </p:txBody>
        </p:sp>
        <p:sp>
          <p:nvSpPr>
            <p:cNvPr id="1775" name="Google Shape;1775;p26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435D74"/>
                </a:solidFill>
                <a:cs typeface="Arial"/>
                <a:sym typeface="Arial"/>
              </a:endParaRPr>
            </a:p>
          </p:txBody>
        </p:sp>
        <p:sp>
          <p:nvSpPr>
            <p:cNvPr id="1776" name="Google Shape;1776;p26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435D74"/>
                </a:solidFill>
                <a:cs typeface="Arial"/>
                <a:sym typeface="Arial"/>
              </a:endParaRPr>
            </a:p>
          </p:txBody>
        </p:sp>
      </p:grp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11221667" y="809936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" sz="2000" b="1" kern="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2000" b="1" kern="0" dirty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11221667" y="1562369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11221667" y="2279765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11221667" y="3018664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11221667" y="377906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11221667" y="452871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3" name="Google Shape;1783;p26">
            <a:hlinkClick r:id="rId5" action="ppaction://hlinksldjump"/>
          </p:cNvPr>
          <p:cNvSpPr/>
          <p:nvPr/>
        </p:nvSpPr>
        <p:spPr>
          <a:xfrm>
            <a:off x="11297433" y="5829367"/>
            <a:ext cx="591200" cy="39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894384" y="432201"/>
            <a:ext cx="4579916" cy="8229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GẤP KHÚC</a:t>
            </a:r>
          </a:p>
        </p:txBody>
      </p:sp>
      <p:pic>
        <p:nvPicPr>
          <p:cNvPr id="30" name="Picture 8" descr="1-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45" y="-88810"/>
            <a:ext cx="2000085" cy="179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/>
          <p:cNvCxnSpPr/>
          <p:nvPr/>
        </p:nvCxnSpPr>
        <p:spPr>
          <a:xfrm flipV="1">
            <a:off x="1878232" y="2857079"/>
            <a:ext cx="1880316" cy="76837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758548" y="2869405"/>
            <a:ext cx="2215167" cy="953037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973715" y="2302734"/>
            <a:ext cx="2640169" cy="1519708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656260" y="2977444"/>
            <a:ext cx="759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59968" y="2278467"/>
            <a:ext cx="991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71268" y="1708682"/>
            <a:ext cx="1223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54709" y="3914514"/>
            <a:ext cx="1223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3226157" y="4867373"/>
            <a:ext cx="5756857" cy="5693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</a:t>
            </a:r>
          </a:p>
        </p:txBody>
      </p:sp>
    </p:spTree>
    <p:extLst>
      <p:ext uri="{BB962C8B-B14F-4D97-AF65-F5344CB8AC3E}">
        <p14:creationId xmlns:p14="http://schemas.microsoft.com/office/powerpoint/2010/main" val="38586885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4" grpId="0"/>
      <p:bldP spid="5" grpId="0"/>
      <p:bldP spid="27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" name="Google Shape;1771;p26"/>
          <p:cNvGrpSpPr/>
          <p:nvPr/>
        </p:nvGrpSpPr>
        <p:grpSpPr>
          <a:xfrm>
            <a:off x="11425718" y="5898485"/>
            <a:ext cx="258695" cy="255316"/>
            <a:chOff x="6232000" y="1435050"/>
            <a:chExt cx="488225" cy="481850"/>
          </a:xfrm>
        </p:grpSpPr>
        <p:sp>
          <p:nvSpPr>
            <p:cNvPr id="1772" name="Google Shape;1772;p26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435D74"/>
                </a:solidFill>
                <a:cs typeface="Arial"/>
                <a:sym typeface="Arial"/>
              </a:endParaRPr>
            </a:p>
          </p:txBody>
        </p:sp>
        <p:sp>
          <p:nvSpPr>
            <p:cNvPr id="1773" name="Google Shape;1773;p26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435D74"/>
                </a:solidFill>
                <a:cs typeface="Arial"/>
                <a:sym typeface="Arial"/>
              </a:endParaRPr>
            </a:p>
          </p:txBody>
        </p:sp>
        <p:sp>
          <p:nvSpPr>
            <p:cNvPr id="1774" name="Google Shape;1774;p26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435D74"/>
                </a:solidFill>
                <a:cs typeface="Arial"/>
                <a:sym typeface="Arial"/>
              </a:endParaRPr>
            </a:p>
          </p:txBody>
        </p:sp>
        <p:sp>
          <p:nvSpPr>
            <p:cNvPr id="1775" name="Google Shape;1775;p26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435D74"/>
                </a:solidFill>
                <a:cs typeface="Arial"/>
                <a:sym typeface="Arial"/>
              </a:endParaRPr>
            </a:p>
          </p:txBody>
        </p:sp>
        <p:sp>
          <p:nvSpPr>
            <p:cNvPr id="1776" name="Google Shape;1776;p26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435D74"/>
                </a:solidFill>
                <a:cs typeface="Arial"/>
                <a:sym typeface="Arial"/>
              </a:endParaRPr>
            </a:p>
          </p:txBody>
        </p:sp>
      </p:grp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11221667" y="809936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" sz="2000" b="1" kern="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2000" b="1" kern="0" dirty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11221667" y="1562369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11221667" y="2279765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11221667" y="3018664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11221667" y="377906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11221667" y="452871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3" name="Google Shape;1783;p26">
            <a:hlinkClick r:id="rId5" action="ppaction://hlinksldjump"/>
          </p:cNvPr>
          <p:cNvSpPr/>
          <p:nvPr/>
        </p:nvSpPr>
        <p:spPr>
          <a:xfrm>
            <a:off x="11297433" y="5829367"/>
            <a:ext cx="591200" cy="39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852167" y="758198"/>
            <a:ext cx="4579916" cy="8229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GẤP KHÚC</a:t>
            </a:r>
          </a:p>
        </p:txBody>
      </p:sp>
      <p:pic>
        <p:nvPicPr>
          <p:cNvPr id="30" name="Picture 8" descr="1-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45" y="-88810"/>
            <a:ext cx="2000085" cy="179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/>
          <p:cNvCxnSpPr/>
          <p:nvPr/>
        </p:nvCxnSpPr>
        <p:spPr>
          <a:xfrm flipV="1">
            <a:off x="2772711" y="2936364"/>
            <a:ext cx="415216" cy="1268001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198120" y="2936364"/>
            <a:ext cx="394829" cy="1768393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592949" y="2481696"/>
            <a:ext cx="518437" cy="2256769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517819" y="4259946"/>
            <a:ext cx="759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80319" y="2478198"/>
            <a:ext cx="99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35879" y="1906750"/>
            <a:ext cx="1223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69526" y="4766232"/>
            <a:ext cx="1223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6" name="Rectangle 5"/>
          <p:cNvSpPr/>
          <p:nvPr/>
        </p:nvSpPr>
        <p:spPr>
          <a:xfrm>
            <a:off x="1638278" y="5768669"/>
            <a:ext cx="3909342" cy="5693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MNPQR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111386" y="2481696"/>
            <a:ext cx="481633" cy="2864031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421673" y="5367702"/>
            <a:ext cx="56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7340958" y="2531036"/>
            <a:ext cx="1996225" cy="11243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337183" y="2542279"/>
            <a:ext cx="0" cy="168198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516425" y="4222620"/>
            <a:ext cx="2820758" cy="12886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197585" y="2016533"/>
            <a:ext cx="798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174814" y="1996088"/>
            <a:ext cx="746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182637" y="4335306"/>
            <a:ext cx="837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52806" y="4339255"/>
            <a:ext cx="94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270477" y="5739831"/>
            <a:ext cx="3909342" cy="5693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EFGH</a:t>
            </a:r>
          </a:p>
        </p:txBody>
      </p:sp>
    </p:spTree>
    <p:extLst>
      <p:ext uri="{BB962C8B-B14F-4D97-AF65-F5344CB8AC3E}">
        <p14:creationId xmlns:p14="http://schemas.microsoft.com/office/powerpoint/2010/main" val="1655008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43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328</Words>
  <Application>Microsoft Office PowerPoint</Application>
  <PresentationFormat>Widescreen</PresentationFormat>
  <Paragraphs>153</Paragraphs>
  <Slides>20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.VnBlack</vt:lpstr>
      <vt:lpstr>Arial</vt:lpstr>
      <vt:lpstr>Calibri</vt:lpstr>
      <vt:lpstr>Calibri Light</vt:lpstr>
      <vt:lpstr>ITC Avant Garde Std Bk</vt:lpstr>
      <vt:lpstr>Jua</vt:lpstr>
      <vt:lpstr>Quicksand</vt:lpstr>
      <vt:lpstr>Quicksand Medium</vt:lpstr>
      <vt:lpstr>Times New Roman</vt:lpstr>
      <vt:lpstr>3_Office Theme</vt:lpstr>
      <vt:lpstr>1_Office Theme</vt:lpstr>
      <vt:lpstr>4_Office 主题</vt:lpstr>
      <vt:lpstr>2_Nature Activities Binder by Slidesgo</vt:lpstr>
      <vt:lpstr>1_默认设计模板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Nguyễn Minh Đức</cp:lastModifiedBy>
  <cp:revision>15</cp:revision>
  <dcterms:created xsi:type="dcterms:W3CDTF">2021-05-19T13:36:00Z</dcterms:created>
  <dcterms:modified xsi:type="dcterms:W3CDTF">2026-01-01T14:39:20Z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