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7" r:id="rId2"/>
    <p:sldMasterId id="2147483676" r:id="rId3"/>
    <p:sldMasterId id="2147483693" r:id="rId4"/>
    <p:sldMasterId id="2147483710" r:id="rId5"/>
    <p:sldMasterId id="2147483727" r:id="rId6"/>
    <p:sldMasterId id="2147483744" r:id="rId7"/>
    <p:sldMasterId id="2147483761" r:id="rId8"/>
    <p:sldMasterId id="2147483778" r:id="rId9"/>
  </p:sldMasterIdLst>
  <p:notesMasterIdLst>
    <p:notesMasterId r:id="rId18"/>
  </p:notesMasterIdLst>
  <p:sldIdLst>
    <p:sldId id="272" r:id="rId10"/>
    <p:sldId id="264" r:id="rId11"/>
    <p:sldId id="266" r:id="rId12"/>
    <p:sldId id="267" r:id="rId13"/>
    <p:sldId id="273" r:id="rId14"/>
    <p:sldId id="274" r:id="rId15"/>
    <p:sldId id="271" r:id="rId16"/>
    <p:sldId id="280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1BC"/>
    <a:srgbClr val="FFD6D8"/>
    <a:srgbClr val="FEEAEA"/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F7244-1520-403C-A2E5-6BBABE686486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88AE4-1317-47D0-AA51-AB62F3150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0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938952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794326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974913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391635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598971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51163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589234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009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436159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6997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8329422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132005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862318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348668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73453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541675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970676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337360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115113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63946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5349109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525073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845841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7518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759968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274429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405054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6110111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5126443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36565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526510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6345143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3029770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3964803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578372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17404752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9564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060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2023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9873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739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133126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529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0418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06254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61305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00848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19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57215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05192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26865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154438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20870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27019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0477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611888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024357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506892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449847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9935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334074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689050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278942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06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346462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884863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61158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726541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6805389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2319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39730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543805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8394149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837083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514616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1170773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614478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972632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611471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5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851328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275023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1816296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12043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31493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5071034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02709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39732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249700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0868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125356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638494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048391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831952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9947301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058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93712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595511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510334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536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722622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5297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37049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14282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344283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898888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98576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495394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0414916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7526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0328719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857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751029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562374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590222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999430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132460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675158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7529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2524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0.jp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B4C7697-855F-F9E3-A4A8-ABF174CA1E6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67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0215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5404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9826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4920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1942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2922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4457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0.xml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6.xml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2.xml"/><Relationship Id="rId5" Type="http://schemas.microsoft.com/office/2007/relationships/hdphoto" Target="../media/hdphoto8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A9FAA0-67B4-40AE-8473-9D7C15545260}"/>
              </a:ext>
            </a:extLst>
          </p:cNvPr>
          <p:cNvSpPr txBox="1"/>
          <p:nvPr/>
        </p:nvSpPr>
        <p:spPr>
          <a:xfrm>
            <a:off x="1510748" y="1436915"/>
            <a:ext cx="66333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2060"/>
                </a:solidFill>
                <a:latin typeface="+mj-lt"/>
              </a:rPr>
              <a:t>BÀI 6: </a:t>
            </a:r>
            <a:r>
              <a:rPr lang="vi-VN" sz="7200" dirty="0">
                <a:solidFill>
                  <a:srgbClr val="002060"/>
                </a:solidFill>
                <a:latin typeface="+mj-lt"/>
              </a:rPr>
              <a:t>NHẬN LỖI VÀ SỬA LỖI</a:t>
            </a:r>
            <a:r>
              <a:rPr lang="en-US" sz="7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7200">
                <a:solidFill>
                  <a:srgbClr val="002060"/>
                </a:solidFill>
                <a:latin typeface="+mj-lt"/>
              </a:rPr>
              <a:t>(T2)</a:t>
            </a:r>
            <a:endParaRPr lang="vi-VN" sz="72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0923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 đồng tình hoặc không đồng tình với việc làm của bạn nào? Vì sao?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A62E59-A5C1-4C72-AD1E-99EA7AEB8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735" y="1871310"/>
            <a:ext cx="4676775" cy="2686050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E2D2A5-A2ED-4463-9149-AEF51E7183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9490" y="3569007"/>
            <a:ext cx="4562475" cy="2771775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C42475C-54B8-4444-982E-F2767B8E8214}"/>
              </a:ext>
            </a:extLst>
          </p:cNvPr>
          <p:cNvGrpSpPr/>
          <p:nvPr/>
        </p:nvGrpSpPr>
        <p:grpSpPr>
          <a:xfrm>
            <a:off x="5909505" y="1960436"/>
            <a:ext cx="5781888" cy="1384995"/>
            <a:chOff x="5909505" y="1960436"/>
            <a:chExt cx="5781888" cy="1384995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E910EC3C-D02B-4722-B030-B9942EC53DF7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11053F-8523-4387-A5BE-23BE0CB00B1B}"/>
                </a:ext>
              </a:extLst>
            </p:cNvPr>
            <p:cNvSpPr txBox="1"/>
            <p:nvPr/>
          </p:nvSpPr>
          <p:spPr>
            <a:xfrm>
              <a:off x="6373330" y="1960436"/>
              <a:ext cx="531806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Nga dùng bút sáp vẽ lên tường nhà. Khi mẹ nhắc nhở, Nga nói: “Con vẽ như vậy có sao đâu ạ!”.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AC1C72-4A7D-4155-8B3D-300FD1B102F4}"/>
              </a:ext>
            </a:extLst>
          </p:cNvPr>
          <p:cNvGrpSpPr/>
          <p:nvPr/>
        </p:nvGrpSpPr>
        <p:grpSpPr>
          <a:xfrm>
            <a:off x="517095" y="4755128"/>
            <a:ext cx="5687580" cy="1384995"/>
            <a:chOff x="517095" y="4755128"/>
            <a:chExt cx="5687580" cy="1384995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7284C74-C0DE-4181-9E9F-DFE8182D4C5C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8A406-0B86-4B1C-A554-A67F54E753F6}"/>
                </a:ext>
              </a:extLst>
            </p:cNvPr>
            <p:cNvSpPr txBox="1"/>
            <p:nvPr/>
          </p:nvSpPr>
          <p:spPr>
            <a:xfrm>
              <a:off x="980920" y="4755128"/>
              <a:ext cx="522375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Hải làm gãy ngòi bút chì của Lan. Hải đã xin lỗi và gọt bút chì trả lại cho bạn.</a:t>
              </a:r>
            </a:p>
          </p:txBody>
        </p:sp>
      </p:grp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320388" y="3185551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0189026" y="3127661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3" y="517218"/>
            <a:ext cx="7351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Thực hành nói lời xin lỗi trong tình huống dưới đây: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63A45C-C923-4A44-9628-9863397CFA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7491" y="2366792"/>
            <a:ext cx="7796512" cy="419412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A4A46A5-BF94-4EF8-B5B7-AE00CEBB71D5}"/>
              </a:ext>
            </a:extLst>
          </p:cNvPr>
          <p:cNvSpPr/>
          <p:nvPr/>
        </p:nvSpPr>
        <p:spPr>
          <a:xfrm>
            <a:off x="778213" y="1712426"/>
            <a:ext cx="10879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Sáng nay, em hẹn mang trả quyển truyện cho Huy nhưng lại quên.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7614B2-32F4-447B-824E-50D7DCEF054E}"/>
              </a:ext>
            </a:extLst>
          </p:cNvPr>
          <p:cNvGrpSpPr/>
          <p:nvPr/>
        </p:nvGrpSpPr>
        <p:grpSpPr>
          <a:xfrm>
            <a:off x="7235568" y="2362118"/>
            <a:ext cx="3851936" cy="1080263"/>
            <a:chOff x="7535821" y="2252934"/>
            <a:chExt cx="3851936" cy="1080263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BEAE642C-61BF-4063-939A-E0423C46ADA8}"/>
                </a:ext>
              </a:extLst>
            </p:cNvPr>
            <p:cNvSpPr/>
            <p:nvPr/>
          </p:nvSpPr>
          <p:spPr>
            <a:xfrm>
              <a:off x="7535821" y="2252934"/>
              <a:ext cx="3851936" cy="1070050"/>
            </a:xfrm>
            <a:custGeom>
              <a:avLst/>
              <a:gdLst>
                <a:gd name="connsiteX0" fmla="*/ 0 w 3851936"/>
                <a:gd name="connsiteY0" fmla="*/ 178345 h 1070050"/>
                <a:gd name="connsiteX1" fmla="*/ 178345 w 3851936"/>
                <a:gd name="connsiteY1" fmla="*/ 0 h 1070050"/>
                <a:gd name="connsiteX2" fmla="*/ 641989 w 3851936"/>
                <a:gd name="connsiteY2" fmla="*/ 0 h 1070050"/>
                <a:gd name="connsiteX3" fmla="*/ 641989 w 3851936"/>
                <a:gd name="connsiteY3" fmla="*/ 0 h 1070050"/>
                <a:gd name="connsiteX4" fmla="*/ 1133111 w 3851936"/>
                <a:gd name="connsiteY4" fmla="*/ 0 h 1070050"/>
                <a:gd name="connsiteX5" fmla="*/ 1604973 w 3851936"/>
                <a:gd name="connsiteY5" fmla="*/ 0 h 1070050"/>
                <a:gd name="connsiteX6" fmla="*/ 2060069 w 3851936"/>
                <a:gd name="connsiteY6" fmla="*/ 0 h 1070050"/>
                <a:gd name="connsiteX7" fmla="*/ 2577223 w 3851936"/>
                <a:gd name="connsiteY7" fmla="*/ 0 h 1070050"/>
                <a:gd name="connsiteX8" fmla="*/ 3073692 w 3851936"/>
                <a:gd name="connsiteY8" fmla="*/ 0 h 1070050"/>
                <a:gd name="connsiteX9" fmla="*/ 3673591 w 3851936"/>
                <a:gd name="connsiteY9" fmla="*/ 0 h 1070050"/>
                <a:gd name="connsiteX10" fmla="*/ 3851936 w 3851936"/>
                <a:gd name="connsiteY10" fmla="*/ 178345 h 1070050"/>
                <a:gd name="connsiteX11" fmla="*/ 3851936 w 3851936"/>
                <a:gd name="connsiteY11" fmla="*/ 624196 h 1070050"/>
                <a:gd name="connsiteX12" fmla="*/ 3851936 w 3851936"/>
                <a:gd name="connsiteY12" fmla="*/ 624196 h 1070050"/>
                <a:gd name="connsiteX13" fmla="*/ 3851936 w 3851936"/>
                <a:gd name="connsiteY13" fmla="*/ 891708 h 1070050"/>
                <a:gd name="connsiteX14" fmla="*/ 3851936 w 3851936"/>
                <a:gd name="connsiteY14" fmla="*/ 891705 h 1070050"/>
                <a:gd name="connsiteX15" fmla="*/ 3673591 w 3851936"/>
                <a:gd name="connsiteY15" fmla="*/ 1070050 h 1070050"/>
                <a:gd name="connsiteX16" fmla="*/ 3156437 w 3851936"/>
                <a:gd name="connsiteY16" fmla="*/ 1070050 h 1070050"/>
                <a:gd name="connsiteX17" fmla="*/ 2659968 w 3851936"/>
                <a:gd name="connsiteY17" fmla="*/ 1070050 h 1070050"/>
                <a:gd name="connsiteX18" fmla="*/ 2204872 w 3851936"/>
                <a:gd name="connsiteY18" fmla="*/ 1070050 h 1070050"/>
                <a:gd name="connsiteX19" fmla="*/ 1604973 w 3851936"/>
                <a:gd name="connsiteY19" fmla="*/ 1070050 h 1070050"/>
                <a:gd name="connsiteX20" fmla="*/ 1214774 w 3851936"/>
                <a:gd name="connsiteY20" fmla="*/ 1250430 h 1070050"/>
                <a:gd name="connsiteX21" fmla="*/ 846662 w 3851936"/>
                <a:gd name="connsiteY21" fmla="*/ 1420600 h 1070050"/>
                <a:gd name="connsiteX22" fmla="*/ 500636 w 3851936"/>
                <a:gd name="connsiteY22" fmla="*/ 1580560 h 1070050"/>
                <a:gd name="connsiteX23" fmla="*/ 641989 w 3851936"/>
                <a:gd name="connsiteY23" fmla="*/ 1070050 h 1070050"/>
                <a:gd name="connsiteX24" fmla="*/ 178345 w 3851936"/>
                <a:gd name="connsiteY24" fmla="*/ 1070050 h 1070050"/>
                <a:gd name="connsiteX25" fmla="*/ 0 w 3851936"/>
                <a:gd name="connsiteY25" fmla="*/ 891705 h 1070050"/>
                <a:gd name="connsiteX26" fmla="*/ 0 w 3851936"/>
                <a:gd name="connsiteY26" fmla="*/ 891708 h 1070050"/>
                <a:gd name="connsiteX27" fmla="*/ 0 w 3851936"/>
                <a:gd name="connsiteY27" fmla="*/ 624196 h 1070050"/>
                <a:gd name="connsiteX28" fmla="*/ 0 w 3851936"/>
                <a:gd name="connsiteY28" fmla="*/ 624196 h 1070050"/>
                <a:gd name="connsiteX29" fmla="*/ 0 w 3851936"/>
                <a:gd name="connsiteY29" fmla="*/ 178345 h 10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851936" h="1070050" fill="none" extrusionOk="0">
                  <a:moveTo>
                    <a:pt x="0" y="178345"/>
                  </a:moveTo>
                  <a:cubicBezTo>
                    <a:pt x="15240" y="86857"/>
                    <a:pt x="101698" y="13550"/>
                    <a:pt x="178345" y="0"/>
                  </a:cubicBezTo>
                  <a:cubicBezTo>
                    <a:pt x="358896" y="-10428"/>
                    <a:pt x="505651" y="33179"/>
                    <a:pt x="641989" y="0"/>
                  </a:cubicBezTo>
                  <a:lnTo>
                    <a:pt x="641989" y="0"/>
                  </a:lnTo>
                  <a:cubicBezTo>
                    <a:pt x="746639" y="-45628"/>
                    <a:pt x="921255" y="18568"/>
                    <a:pt x="1133111" y="0"/>
                  </a:cubicBezTo>
                  <a:cubicBezTo>
                    <a:pt x="1344967" y="-18568"/>
                    <a:pt x="1467171" y="44418"/>
                    <a:pt x="1604973" y="0"/>
                  </a:cubicBezTo>
                  <a:cubicBezTo>
                    <a:pt x="1785074" y="-44262"/>
                    <a:pt x="1914151" y="37444"/>
                    <a:pt x="2060069" y="0"/>
                  </a:cubicBezTo>
                  <a:cubicBezTo>
                    <a:pt x="2205987" y="-37444"/>
                    <a:pt x="2460871" y="55103"/>
                    <a:pt x="2577223" y="0"/>
                  </a:cubicBezTo>
                  <a:cubicBezTo>
                    <a:pt x="2693575" y="-55103"/>
                    <a:pt x="2929017" y="20831"/>
                    <a:pt x="3073692" y="0"/>
                  </a:cubicBezTo>
                  <a:cubicBezTo>
                    <a:pt x="3218367" y="-20831"/>
                    <a:pt x="3478226" y="33493"/>
                    <a:pt x="3673591" y="0"/>
                  </a:cubicBezTo>
                  <a:cubicBezTo>
                    <a:pt x="3795478" y="915"/>
                    <a:pt x="3856319" y="80347"/>
                    <a:pt x="3851936" y="178345"/>
                  </a:cubicBezTo>
                  <a:cubicBezTo>
                    <a:pt x="3894526" y="273951"/>
                    <a:pt x="3836180" y="518887"/>
                    <a:pt x="3851936" y="624196"/>
                  </a:cubicBezTo>
                  <a:lnTo>
                    <a:pt x="3851936" y="624196"/>
                  </a:lnTo>
                  <a:cubicBezTo>
                    <a:pt x="3874425" y="730483"/>
                    <a:pt x="3843995" y="831389"/>
                    <a:pt x="3851936" y="891708"/>
                  </a:cubicBezTo>
                  <a:lnTo>
                    <a:pt x="3851936" y="891705"/>
                  </a:lnTo>
                  <a:cubicBezTo>
                    <a:pt x="3855569" y="985700"/>
                    <a:pt x="3763208" y="1095518"/>
                    <a:pt x="3673591" y="1070050"/>
                  </a:cubicBezTo>
                  <a:cubicBezTo>
                    <a:pt x="3488224" y="1077510"/>
                    <a:pt x="3406392" y="1066628"/>
                    <a:pt x="3156437" y="1070050"/>
                  </a:cubicBezTo>
                  <a:cubicBezTo>
                    <a:pt x="2906482" y="1073472"/>
                    <a:pt x="2766483" y="1040608"/>
                    <a:pt x="2659968" y="1070050"/>
                  </a:cubicBezTo>
                  <a:cubicBezTo>
                    <a:pt x="2553453" y="1099492"/>
                    <a:pt x="2416915" y="1035688"/>
                    <a:pt x="2204872" y="1070050"/>
                  </a:cubicBezTo>
                  <a:cubicBezTo>
                    <a:pt x="1992829" y="1104412"/>
                    <a:pt x="1838902" y="1066681"/>
                    <a:pt x="1604973" y="1070050"/>
                  </a:cubicBezTo>
                  <a:cubicBezTo>
                    <a:pt x="1439394" y="1164074"/>
                    <a:pt x="1293675" y="1181533"/>
                    <a:pt x="1214774" y="1250430"/>
                  </a:cubicBezTo>
                  <a:cubicBezTo>
                    <a:pt x="1135873" y="1319327"/>
                    <a:pt x="965533" y="1358689"/>
                    <a:pt x="846662" y="1420600"/>
                  </a:cubicBezTo>
                  <a:cubicBezTo>
                    <a:pt x="727791" y="1482511"/>
                    <a:pt x="565236" y="1516020"/>
                    <a:pt x="500636" y="1580560"/>
                  </a:cubicBezTo>
                  <a:cubicBezTo>
                    <a:pt x="537245" y="1366576"/>
                    <a:pt x="613517" y="1218640"/>
                    <a:pt x="641989" y="1070050"/>
                  </a:cubicBezTo>
                  <a:cubicBezTo>
                    <a:pt x="442925" y="1118904"/>
                    <a:pt x="359326" y="1028397"/>
                    <a:pt x="178345" y="1070050"/>
                  </a:cubicBezTo>
                  <a:cubicBezTo>
                    <a:pt x="81520" y="1074325"/>
                    <a:pt x="26278" y="999933"/>
                    <a:pt x="0" y="891705"/>
                  </a:cubicBezTo>
                  <a:lnTo>
                    <a:pt x="0" y="891708"/>
                  </a:lnTo>
                  <a:cubicBezTo>
                    <a:pt x="-750" y="811727"/>
                    <a:pt x="11706" y="705179"/>
                    <a:pt x="0" y="624196"/>
                  </a:cubicBezTo>
                  <a:lnTo>
                    <a:pt x="0" y="624196"/>
                  </a:lnTo>
                  <a:cubicBezTo>
                    <a:pt x="-20024" y="500016"/>
                    <a:pt x="32723" y="376701"/>
                    <a:pt x="0" y="178345"/>
                  </a:cubicBezTo>
                  <a:close/>
                </a:path>
                <a:path w="3851936" h="1070050" stroke="0" extrusionOk="0">
                  <a:moveTo>
                    <a:pt x="0" y="178345"/>
                  </a:moveTo>
                  <a:cubicBezTo>
                    <a:pt x="1677" y="64385"/>
                    <a:pt x="91807" y="4543"/>
                    <a:pt x="178345" y="0"/>
                  </a:cubicBezTo>
                  <a:cubicBezTo>
                    <a:pt x="361373" y="-22885"/>
                    <a:pt x="415776" y="50064"/>
                    <a:pt x="641989" y="0"/>
                  </a:cubicBezTo>
                  <a:lnTo>
                    <a:pt x="641989" y="0"/>
                  </a:lnTo>
                  <a:cubicBezTo>
                    <a:pt x="747231" y="-14810"/>
                    <a:pt x="893070" y="3434"/>
                    <a:pt x="1133111" y="0"/>
                  </a:cubicBezTo>
                  <a:cubicBezTo>
                    <a:pt x="1373152" y="-3434"/>
                    <a:pt x="1409535" y="42277"/>
                    <a:pt x="1604973" y="0"/>
                  </a:cubicBezTo>
                  <a:cubicBezTo>
                    <a:pt x="1785490" y="-53515"/>
                    <a:pt x="1901086" y="36322"/>
                    <a:pt x="2142814" y="0"/>
                  </a:cubicBezTo>
                  <a:cubicBezTo>
                    <a:pt x="2384542" y="-36322"/>
                    <a:pt x="2423540" y="43584"/>
                    <a:pt x="2701341" y="0"/>
                  </a:cubicBezTo>
                  <a:cubicBezTo>
                    <a:pt x="2979142" y="-43584"/>
                    <a:pt x="3065939" y="58412"/>
                    <a:pt x="3197809" y="0"/>
                  </a:cubicBezTo>
                  <a:cubicBezTo>
                    <a:pt x="3329679" y="-58412"/>
                    <a:pt x="3492536" y="49344"/>
                    <a:pt x="3673591" y="0"/>
                  </a:cubicBezTo>
                  <a:cubicBezTo>
                    <a:pt x="3789516" y="-15462"/>
                    <a:pt x="3842001" y="71216"/>
                    <a:pt x="3851936" y="178345"/>
                  </a:cubicBezTo>
                  <a:cubicBezTo>
                    <a:pt x="3859494" y="361150"/>
                    <a:pt x="3838087" y="422541"/>
                    <a:pt x="3851936" y="624196"/>
                  </a:cubicBezTo>
                  <a:lnTo>
                    <a:pt x="3851936" y="624196"/>
                  </a:lnTo>
                  <a:cubicBezTo>
                    <a:pt x="3853753" y="721187"/>
                    <a:pt x="3837921" y="785058"/>
                    <a:pt x="3851936" y="891708"/>
                  </a:cubicBezTo>
                  <a:lnTo>
                    <a:pt x="3851936" y="891705"/>
                  </a:lnTo>
                  <a:cubicBezTo>
                    <a:pt x="3854181" y="990345"/>
                    <a:pt x="3773858" y="1073794"/>
                    <a:pt x="3673591" y="1070050"/>
                  </a:cubicBezTo>
                  <a:cubicBezTo>
                    <a:pt x="3480116" y="1071858"/>
                    <a:pt x="3431969" y="1066407"/>
                    <a:pt x="3218495" y="1070050"/>
                  </a:cubicBezTo>
                  <a:cubicBezTo>
                    <a:pt x="3005021" y="1073693"/>
                    <a:pt x="2937742" y="1012287"/>
                    <a:pt x="2722027" y="1070050"/>
                  </a:cubicBezTo>
                  <a:cubicBezTo>
                    <a:pt x="2506312" y="1127813"/>
                    <a:pt x="2359164" y="1019703"/>
                    <a:pt x="2204872" y="1070050"/>
                  </a:cubicBezTo>
                  <a:cubicBezTo>
                    <a:pt x="2050580" y="1120397"/>
                    <a:pt x="1860006" y="1053923"/>
                    <a:pt x="1604973" y="1070050"/>
                  </a:cubicBezTo>
                  <a:cubicBezTo>
                    <a:pt x="1527208" y="1108398"/>
                    <a:pt x="1401993" y="1121827"/>
                    <a:pt x="1258947" y="1230010"/>
                  </a:cubicBezTo>
                  <a:cubicBezTo>
                    <a:pt x="1115901" y="1338193"/>
                    <a:pt x="1048481" y="1308322"/>
                    <a:pt x="879792" y="1405285"/>
                  </a:cubicBezTo>
                  <a:cubicBezTo>
                    <a:pt x="711103" y="1502247"/>
                    <a:pt x="677332" y="1478473"/>
                    <a:pt x="500636" y="1580560"/>
                  </a:cubicBezTo>
                  <a:cubicBezTo>
                    <a:pt x="533264" y="1441665"/>
                    <a:pt x="599950" y="1244489"/>
                    <a:pt x="641989" y="1070050"/>
                  </a:cubicBezTo>
                  <a:cubicBezTo>
                    <a:pt x="446920" y="1102259"/>
                    <a:pt x="342806" y="1031483"/>
                    <a:pt x="178345" y="1070050"/>
                  </a:cubicBezTo>
                  <a:cubicBezTo>
                    <a:pt x="93214" y="1070138"/>
                    <a:pt x="9649" y="966560"/>
                    <a:pt x="0" y="891705"/>
                  </a:cubicBezTo>
                  <a:lnTo>
                    <a:pt x="0" y="891708"/>
                  </a:lnTo>
                  <a:cubicBezTo>
                    <a:pt x="-7859" y="791418"/>
                    <a:pt x="16168" y="733624"/>
                    <a:pt x="0" y="624196"/>
                  </a:cubicBezTo>
                  <a:lnTo>
                    <a:pt x="0" y="624196"/>
                  </a:lnTo>
                  <a:cubicBezTo>
                    <a:pt x="-50018" y="426217"/>
                    <a:pt x="21053" y="355172"/>
                    <a:pt x="0" y="178345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4122487644">
                    <a:prstGeom prst="wedgeRoundRectCallout">
                      <a:avLst>
                        <a:gd name="adj1" fmla="val -37003"/>
                        <a:gd name="adj2" fmla="val 9770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9A5754-7CC7-4C70-9E39-6571165A551B}"/>
                </a:ext>
              </a:extLst>
            </p:cNvPr>
            <p:cNvSpPr txBox="1"/>
            <p:nvPr/>
          </p:nvSpPr>
          <p:spPr>
            <a:xfrm>
              <a:off x="7535821" y="2317534"/>
              <a:ext cx="38519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Ôi! Hôm nay tớ định hẹn cậu để trả truyện mà tớ lại để quên ở nhà mất rồi!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B29D33-C144-4976-A164-EE2FA18E127E}"/>
              </a:ext>
            </a:extLst>
          </p:cNvPr>
          <p:cNvGrpSpPr/>
          <p:nvPr/>
        </p:nvGrpSpPr>
        <p:grpSpPr>
          <a:xfrm>
            <a:off x="1897490" y="2504291"/>
            <a:ext cx="2432406" cy="1070050"/>
            <a:chOff x="8955351" y="2252934"/>
            <a:chExt cx="2432406" cy="1070050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F5F03902-93E7-4F7B-8473-678AAE848426}"/>
                </a:ext>
              </a:extLst>
            </p:cNvPr>
            <p:cNvSpPr/>
            <p:nvPr/>
          </p:nvSpPr>
          <p:spPr>
            <a:xfrm>
              <a:off x="8955351" y="2252934"/>
              <a:ext cx="2432406" cy="1070050"/>
            </a:xfrm>
            <a:custGeom>
              <a:avLst/>
              <a:gdLst>
                <a:gd name="connsiteX0" fmla="*/ 0 w 2432406"/>
                <a:gd name="connsiteY0" fmla="*/ 178345 h 1070050"/>
                <a:gd name="connsiteX1" fmla="*/ 178345 w 2432406"/>
                <a:gd name="connsiteY1" fmla="*/ 0 h 1070050"/>
                <a:gd name="connsiteX2" fmla="*/ 616676 w 2432406"/>
                <a:gd name="connsiteY2" fmla="*/ 0 h 1070050"/>
                <a:gd name="connsiteX3" fmla="*/ 1055007 w 2432406"/>
                <a:gd name="connsiteY3" fmla="*/ 0 h 1070050"/>
                <a:gd name="connsiteX4" fmla="*/ 1418904 w 2432406"/>
                <a:gd name="connsiteY4" fmla="*/ 0 h 1070050"/>
                <a:gd name="connsiteX5" fmla="*/ 1418904 w 2432406"/>
                <a:gd name="connsiteY5" fmla="*/ 0 h 1070050"/>
                <a:gd name="connsiteX6" fmla="*/ 1704711 w 2432406"/>
                <a:gd name="connsiteY6" fmla="*/ 0 h 1070050"/>
                <a:gd name="connsiteX7" fmla="*/ 2027005 w 2432406"/>
                <a:gd name="connsiteY7" fmla="*/ 0 h 1070050"/>
                <a:gd name="connsiteX8" fmla="*/ 2254061 w 2432406"/>
                <a:gd name="connsiteY8" fmla="*/ 0 h 1070050"/>
                <a:gd name="connsiteX9" fmla="*/ 2432406 w 2432406"/>
                <a:gd name="connsiteY9" fmla="*/ 178345 h 1070050"/>
                <a:gd name="connsiteX10" fmla="*/ 2432406 w 2432406"/>
                <a:gd name="connsiteY10" fmla="*/ 624196 h 1070050"/>
                <a:gd name="connsiteX11" fmla="*/ 2432406 w 2432406"/>
                <a:gd name="connsiteY11" fmla="*/ 624196 h 1070050"/>
                <a:gd name="connsiteX12" fmla="*/ 2432406 w 2432406"/>
                <a:gd name="connsiteY12" fmla="*/ 891708 h 1070050"/>
                <a:gd name="connsiteX13" fmla="*/ 2432406 w 2432406"/>
                <a:gd name="connsiteY13" fmla="*/ 891705 h 1070050"/>
                <a:gd name="connsiteX14" fmla="*/ 2254061 w 2432406"/>
                <a:gd name="connsiteY14" fmla="*/ 1070050 h 1070050"/>
                <a:gd name="connsiteX15" fmla="*/ 2027005 w 2432406"/>
                <a:gd name="connsiteY15" fmla="*/ 1070050 h 1070050"/>
                <a:gd name="connsiteX16" fmla="*/ 2194906 w 2432406"/>
                <a:gd name="connsiteY16" fmla="*/ 1457729 h 1070050"/>
                <a:gd name="connsiteX17" fmla="*/ 1806905 w 2432406"/>
                <a:gd name="connsiteY17" fmla="*/ 1263890 h 1070050"/>
                <a:gd name="connsiteX18" fmla="*/ 1418904 w 2432406"/>
                <a:gd name="connsiteY18" fmla="*/ 1070050 h 1070050"/>
                <a:gd name="connsiteX19" fmla="*/ 980573 w 2432406"/>
                <a:gd name="connsiteY19" fmla="*/ 1070050 h 1070050"/>
                <a:gd name="connsiteX20" fmla="*/ 554648 w 2432406"/>
                <a:gd name="connsiteY20" fmla="*/ 1070050 h 1070050"/>
                <a:gd name="connsiteX21" fmla="*/ 178345 w 2432406"/>
                <a:gd name="connsiteY21" fmla="*/ 1070050 h 1070050"/>
                <a:gd name="connsiteX22" fmla="*/ 0 w 2432406"/>
                <a:gd name="connsiteY22" fmla="*/ 891705 h 1070050"/>
                <a:gd name="connsiteX23" fmla="*/ 0 w 2432406"/>
                <a:gd name="connsiteY23" fmla="*/ 891708 h 1070050"/>
                <a:gd name="connsiteX24" fmla="*/ 0 w 2432406"/>
                <a:gd name="connsiteY24" fmla="*/ 624196 h 1070050"/>
                <a:gd name="connsiteX25" fmla="*/ 0 w 2432406"/>
                <a:gd name="connsiteY25" fmla="*/ 624196 h 1070050"/>
                <a:gd name="connsiteX26" fmla="*/ 0 w 2432406"/>
                <a:gd name="connsiteY26" fmla="*/ 178345 h 10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32406" h="1070050" fill="none" extrusionOk="0">
                  <a:moveTo>
                    <a:pt x="0" y="178345"/>
                  </a:moveTo>
                  <a:cubicBezTo>
                    <a:pt x="4545" y="77987"/>
                    <a:pt x="81905" y="-368"/>
                    <a:pt x="178345" y="0"/>
                  </a:cubicBezTo>
                  <a:cubicBezTo>
                    <a:pt x="362283" y="-46474"/>
                    <a:pt x="432615" y="22767"/>
                    <a:pt x="616676" y="0"/>
                  </a:cubicBezTo>
                  <a:cubicBezTo>
                    <a:pt x="800737" y="-22767"/>
                    <a:pt x="886370" y="16876"/>
                    <a:pt x="1055007" y="0"/>
                  </a:cubicBezTo>
                  <a:cubicBezTo>
                    <a:pt x="1223644" y="-16876"/>
                    <a:pt x="1343736" y="28957"/>
                    <a:pt x="1418904" y="0"/>
                  </a:cubicBezTo>
                  <a:lnTo>
                    <a:pt x="1418904" y="0"/>
                  </a:lnTo>
                  <a:cubicBezTo>
                    <a:pt x="1534168" y="-11953"/>
                    <a:pt x="1587942" y="4252"/>
                    <a:pt x="1704711" y="0"/>
                  </a:cubicBezTo>
                  <a:cubicBezTo>
                    <a:pt x="1821480" y="-4252"/>
                    <a:pt x="1949917" y="4802"/>
                    <a:pt x="2027005" y="0"/>
                  </a:cubicBezTo>
                  <a:cubicBezTo>
                    <a:pt x="2077593" y="-26200"/>
                    <a:pt x="2181173" y="13928"/>
                    <a:pt x="2254061" y="0"/>
                  </a:cubicBezTo>
                  <a:cubicBezTo>
                    <a:pt x="2378430" y="6167"/>
                    <a:pt x="2425418" y="59578"/>
                    <a:pt x="2432406" y="178345"/>
                  </a:cubicBezTo>
                  <a:cubicBezTo>
                    <a:pt x="2469548" y="354569"/>
                    <a:pt x="2398154" y="470564"/>
                    <a:pt x="2432406" y="624196"/>
                  </a:cubicBezTo>
                  <a:lnTo>
                    <a:pt x="2432406" y="624196"/>
                  </a:lnTo>
                  <a:cubicBezTo>
                    <a:pt x="2458113" y="680160"/>
                    <a:pt x="2429251" y="809156"/>
                    <a:pt x="2432406" y="891708"/>
                  </a:cubicBezTo>
                  <a:lnTo>
                    <a:pt x="2432406" y="891705"/>
                  </a:lnTo>
                  <a:cubicBezTo>
                    <a:pt x="2436789" y="990701"/>
                    <a:pt x="2351791" y="1079206"/>
                    <a:pt x="2254061" y="1070050"/>
                  </a:cubicBezTo>
                  <a:cubicBezTo>
                    <a:pt x="2162187" y="1084618"/>
                    <a:pt x="2139264" y="1060285"/>
                    <a:pt x="2027005" y="1070050"/>
                  </a:cubicBezTo>
                  <a:cubicBezTo>
                    <a:pt x="2120609" y="1179336"/>
                    <a:pt x="2085865" y="1327760"/>
                    <a:pt x="2194906" y="1457729"/>
                  </a:cubicBezTo>
                  <a:cubicBezTo>
                    <a:pt x="2065565" y="1417458"/>
                    <a:pt x="1967360" y="1293726"/>
                    <a:pt x="1806905" y="1263890"/>
                  </a:cubicBezTo>
                  <a:cubicBezTo>
                    <a:pt x="1646450" y="1234053"/>
                    <a:pt x="1556182" y="1136771"/>
                    <a:pt x="1418904" y="1070050"/>
                  </a:cubicBezTo>
                  <a:cubicBezTo>
                    <a:pt x="1226479" y="1120157"/>
                    <a:pt x="1186885" y="1053450"/>
                    <a:pt x="980573" y="1070050"/>
                  </a:cubicBezTo>
                  <a:cubicBezTo>
                    <a:pt x="774261" y="1086650"/>
                    <a:pt x="760694" y="1065325"/>
                    <a:pt x="554648" y="1070050"/>
                  </a:cubicBezTo>
                  <a:cubicBezTo>
                    <a:pt x="348602" y="1074775"/>
                    <a:pt x="350466" y="1049465"/>
                    <a:pt x="178345" y="1070050"/>
                  </a:cubicBezTo>
                  <a:cubicBezTo>
                    <a:pt x="74053" y="1077110"/>
                    <a:pt x="2555" y="1016633"/>
                    <a:pt x="0" y="891705"/>
                  </a:cubicBezTo>
                  <a:lnTo>
                    <a:pt x="0" y="891708"/>
                  </a:lnTo>
                  <a:cubicBezTo>
                    <a:pt x="-10043" y="761569"/>
                    <a:pt x="29339" y="757588"/>
                    <a:pt x="0" y="624196"/>
                  </a:cubicBezTo>
                  <a:lnTo>
                    <a:pt x="0" y="624196"/>
                  </a:lnTo>
                  <a:cubicBezTo>
                    <a:pt x="-52324" y="443324"/>
                    <a:pt x="52519" y="289568"/>
                    <a:pt x="0" y="178345"/>
                  </a:cubicBezTo>
                  <a:close/>
                </a:path>
                <a:path w="2432406" h="1070050" stroke="0" extrusionOk="0">
                  <a:moveTo>
                    <a:pt x="0" y="178345"/>
                  </a:moveTo>
                  <a:cubicBezTo>
                    <a:pt x="1677" y="64385"/>
                    <a:pt x="91807" y="4543"/>
                    <a:pt x="178345" y="0"/>
                  </a:cubicBezTo>
                  <a:cubicBezTo>
                    <a:pt x="339846" y="-15169"/>
                    <a:pt x="513087" y="732"/>
                    <a:pt x="616676" y="0"/>
                  </a:cubicBezTo>
                  <a:cubicBezTo>
                    <a:pt x="720265" y="-732"/>
                    <a:pt x="935198" y="29689"/>
                    <a:pt x="1042601" y="0"/>
                  </a:cubicBezTo>
                  <a:cubicBezTo>
                    <a:pt x="1150005" y="-29689"/>
                    <a:pt x="1287511" y="5823"/>
                    <a:pt x="1418904" y="0"/>
                  </a:cubicBezTo>
                  <a:lnTo>
                    <a:pt x="1418904" y="0"/>
                  </a:lnTo>
                  <a:cubicBezTo>
                    <a:pt x="1552778" y="-11189"/>
                    <a:pt x="1632173" y="22085"/>
                    <a:pt x="1722955" y="0"/>
                  </a:cubicBezTo>
                  <a:cubicBezTo>
                    <a:pt x="1813737" y="-22085"/>
                    <a:pt x="1902389" y="17153"/>
                    <a:pt x="2027005" y="0"/>
                  </a:cubicBezTo>
                  <a:cubicBezTo>
                    <a:pt x="2089628" y="-4790"/>
                    <a:pt x="2189025" y="18913"/>
                    <a:pt x="2254061" y="0"/>
                  </a:cubicBezTo>
                  <a:cubicBezTo>
                    <a:pt x="2376762" y="-4267"/>
                    <a:pt x="2440992" y="104423"/>
                    <a:pt x="2432406" y="178345"/>
                  </a:cubicBezTo>
                  <a:cubicBezTo>
                    <a:pt x="2441975" y="370510"/>
                    <a:pt x="2407590" y="481629"/>
                    <a:pt x="2432406" y="624196"/>
                  </a:cubicBezTo>
                  <a:lnTo>
                    <a:pt x="2432406" y="624196"/>
                  </a:lnTo>
                  <a:cubicBezTo>
                    <a:pt x="2440602" y="694177"/>
                    <a:pt x="2425354" y="824383"/>
                    <a:pt x="2432406" y="891708"/>
                  </a:cubicBezTo>
                  <a:lnTo>
                    <a:pt x="2432406" y="891705"/>
                  </a:lnTo>
                  <a:cubicBezTo>
                    <a:pt x="2427328" y="989881"/>
                    <a:pt x="2356357" y="1068529"/>
                    <a:pt x="2254061" y="1070050"/>
                  </a:cubicBezTo>
                  <a:cubicBezTo>
                    <a:pt x="2159622" y="1074620"/>
                    <a:pt x="2135876" y="1062463"/>
                    <a:pt x="2027005" y="1070050"/>
                  </a:cubicBezTo>
                  <a:cubicBezTo>
                    <a:pt x="2119968" y="1258682"/>
                    <a:pt x="2156864" y="1382033"/>
                    <a:pt x="2194906" y="1457729"/>
                  </a:cubicBezTo>
                  <a:cubicBezTo>
                    <a:pt x="2015146" y="1368155"/>
                    <a:pt x="1980008" y="1308261"/>
                    <a:pt x="1791385" y="1256136"/>
                  </a:cubicBezTo>
                  <a:cubicBezTo>
                    <a:pt x="1602762" y="1204011"/>
                    <a:pt x="1583807" y="1104116"/>
                    <a:pt x="1418904" y="1070050"/>
                  </a:cubicBezTo>
                  <a:cubicBezTo>
                    <a:pt x="1299913" y="1086613"/>
                    <a:pt x="1131912" y="1034285"/>
                    <a:pt x="1042601" y="1070050"/>
                  </a:cubicBezTo>
                  <a:cubicBezTo>
                    <a:pt x="953290" y="1105815"/>
                    <a:pt x="776857" y="1052254"/>
                    <a:pt x="666298" y="1070050"/>
                  </a:cubicBezTo>
                  <a:cubicBezTo>
                    <a:pt x="555739" y="1087846"/>
                    <a:pt x="319598" y="1028808"/>
                    <a:pt x="178345" y="1070050"/>
                  </a:cubicBezTo>
                  <a:cubicBezTo>
                    <a:pt x="61822" y="1082067"/>
                    <a:pt x="-2783" y="985266"/>
                    <a:pt x="0" y="891705"/>
                  </a:cubicBezTo>
                  <a:lnTo>
                    <a:pt x="0" y="891708"/>
                  </a:lnTo>
                  <a:cubicBezTo>
                    <a:pt x="-29186" y="774488"/>
                    <a:pt x="26507" y="700508"/>
                    <a:pt x="0" y="624196"/>
                  </a:cubicBezTo>
                  <a:lnTo>
                    <a:pt x="0" y="624196"/>
                  </a:lnTo>
                  <a:cubicBezTo>
                    <a:pt x="-14684" y="448386"/>
                    <a:pt x="7888" y="369995"/>
                    <a:pt x="0" y="178345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4122487644">
                    <a:prstGeom prst="wedgeRoundRectCallout">
                      <a:avLst>
                        <a:gd name="adj1" fmla="val 40236"/>
                        <a:gd name="adj2" fmla="val 86230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F7D5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B7E4DE1-B3FF-454A-971C-C0344C635E0A}"/>
                </a:ext>
              </a:extLst>
            </p:cNvPr>
            <p:cNvSpPr txBox="1"/>
            <p:nvPr/>
          </p:nvSpPr>
          <p:spPr>
            <a:xfrm>
              <a:off x="8955351" y="2290238"/>
              <a:ext cx="24324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Không sao đâu, hôm khác cậu trả tớ cũng được nhé!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CAD1A8F-83FB-4846-B215-BAC18521E4BE}"/>
              </a:ext>
            </a:extLst>
          </p:cNvPr>
          <p:cNvGrpSpPr/>
          <p:nvPr/>
        </p:nvGrpSpPr>
        <p:grpSpPr>
          <a:xfrm>
            <a:off x="7235568" y="2369193"/>
            <a:ext cx="3851936" cy="1080263"/>
            <a:chOff x="7535821" y="2252934"/>
            <a:chExt cx="3851936" cy="1080263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A3E75214-197D-4563-B21E-5F504133EADC}"/>
                </a:ext>
              </a:extLst>
            </p:cNvPr>
            <p:cNvSpPr/>
            <p:nvPr/>
          </p:nvSpPr>
          <p:spPr>
            <a:xfrm>
              <a:off x="7535821" y="2252934"/>
              <a:ext cx="3851936" cy="1070050"/>
            </a:xfrm>
            <a:custGeom>
              <a:avLst/>
              <a:gdLst>
                <a:gd name="connsiteX0" fmla="*/ 0 w 3851936"/>
                <a:gd name="connsiteY0" fmla="*/ 178345 h 1070050"/>
                <a:gd name="connsiteX1" fmla="*/ 178345 w 3851936"/>
                <a:gd name="connsiteY1" fmla="*/ 0 h 1070050"/>
                <a:gd name="connsiteX2" fmla="*/ 641989 w 3851936"/>
                <a:gd name="connsiteY2" fmla="*/ 0 h 1070050"/>
                <a:gd name="connsiteX3" fmla="*/ 641989 w 3851936"/>
                <a:gd name="connsiteY3" fmla="*/ 0 h 1070050"/>
                <a:gd name="connsiteX4" fmla="*/ 1133111 w 3851936"/>
                <a:gd name="connsiteY4" fmla="*/ 0 h 1070050"/>
                <a:gd name="connsiteX5" fmla="*/ 1604973 w 3851936"/>
                <a:gd name="connsiteY5" fmla="*/ 0 h 1070050"/>
                <a:gd name="connsiteX6" fmla="*/ 2060069 w 3851936"/>
                <a:gd name="connsiteY6" fmla="*/ 0 h 1070050"/>
                <a:gd name="connsiteX7" fmla="*/ 2577223 w 3851936"/>
                <a:gd name="connsiteY7" fmla="*/ 0 h 1070050"/>
                <a:gd name="connsiteX8" fmla="*/ 3073692 w 3851936"/>
                <a:gd name="connsiteY8" fmla="*/ 0 h 1070050"/>
                <a:gd name="connsiteX9" fmla="*/ 3673591 w 3851936"/>
                <a:gd name="connsiteY9" fmla="*/ 0 h 1070050"/>
                <a:gd name="connsiteX10" fmla="*/ 3851936 w 3851936"/>
                <a:gd name="connsiteY10" fmla="*/ 178345 h 1070050"/>
                <a:gd name="connsiteX11" fmla="*/ 3851936 w 3851936"/>
                <a:gd name="connsiteY11" fmla="*/ 624196 h 1070050"/>
                <a:gd name="connsiteX12" fmla="*/ 3851936 w 3851936"/>
                <a:gd name="connsiteY12" fmla="*/ 624196 h 1070050"/>
                <a:gd name="connsiteX13" fmla="*/ 3851936 w 3851936"/>
                <a:gd name="connsiteY13" fmla="*/ 891708 h 1070050"/>
                <a:gd name="connsiteX14" fmla="*/ 3851936 w 3851936"/>
                <a:gd name="connsiteY14" fmla="*/ 891705 h 1070050"/>
                <a:gd name="connsiteX15" fmla="*/ 3673591 w 3851936"/>
                <a:gd name="connsiteY15" fmla="*/ 1070050 h 1070050"/>
                <a:gd name="connsiteX16" fmla="*/ 3156437 w 3851936"/>
                <a:gd name="connsiteY16" fmla="*/ 1070050 h 1070050"/>
                <a:gd name="connsiteX17" fmla="*/ 2659968 w 3851936"/>
                <a:gd name="connsiteY17" fmla="*/ 1070050 h 1070050"/>
                <a:gd name="connsiteX18" fmla="*/ 2204872 w 3851936"/>
                <a:gd name="connsiteY18" fmla="*/ 1070050 h 1070050"/>
                <a:gd name="connsiteX19" fmla="*/ 1604973 w 3851936"/>
                <a:gd name="connsiteY19" fmla="*/ 1070050 h 1070050"/>
                <a:gd name="connsiteX20" fmla="*/ 1214774 w 3851936"/>
                <a:gd name="connsiteY20" fmla="*/ 1250430 h 1070050"/>
                <a:gd name="connsiteX21" fmla="*/ 846662 w 3851936"/>
                <a:gd name="connsiteY21" fmla="*/ 1420600 h 1070050"/>
                <a:gd name="connsiteX22" fmla="*/ 500636 w 3851936"/>
                <a:gd name="connsiteY22" fmla="*/ 1580560 h 1070050"/>
                <a:gd name="connsiteX23" fmla="*/ 641989 w 3851936"/>
                <a:gd name="connsiteY23" fmla="*/ 1070050 h 1070050"/>
                <a:gd name="connsiteX24" fmla="*/ 178345 w 3851936"/>
                <a:gd name="connsiteY24" fmla="*/ 1070050 h 1070050"/>
                <a:gd name="connsiteX25" fmla="*/ 0 w 3851936"/>
                <a:gd name="connsiteY25" fmla="*/ 891705 h 1070050"/>
                <a:gd name="connsiteX26" fmla="*/ 0 w 3851936"/>
                <a:gd name="connsiteY26" fmla="*/ 891708 h 1070050"/>
                <a:gd name="connsiteX27" fmla="*/ 0 w 3851936"/>
                <a:gd name="connsiteY27" fmla="*/ 624196 h 1070050"/>
                <a:gd name="connsiteX28" fmla="*/ 0 w 3851936"/>
                <a:gd name="connsiteY28" fmla="*/ 624196 h 1070050"/>
                <a:gd name="connsiteX29" fmla="*/ 0 w 3851936"/>
                <a:gd name="connsiteY29" fmla="*/ 178345 h 10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851936" h="1070050" fill="none" extrusionOk="0">
                  <a:moveTo>
                    <a:pt x="0" y="178345"/>
                  </a:moveTo>
                  <a:cubicBezTo>
                    <a:pt x="15240" y="86857"/>
                    <a:pt x="101698" y="13550"/>
                    <a:pt x="178345" y="0"/>
                  </a:cubicBezTo>
                  <a:cubicBezTo>
                    <a:pt x="358896" y="-10428"/>
                    <a:pt x="505651" y="33179"/>
                    <a:pt x="641989" y="0"/>
                  </a:cubicBezTo>
                  <a:lnTo>
                    <a:pt x="641989" y="0"/>
                  </a:lnTo>
                  <a:cubicBezTo>
                    <a:pt x="746639" y="-45628"/>
                    <a:pt x="921255" y="18568"/>
                    <a:pt x="1133111" y="0"/>
                  </a:cubicBezTo>
                  <a:cubicBezTo>
                    <a:pt x="1344967" y="-18568"/>
                    <a:pt x="1467171" y="44418"/>
                    <a:pt x="1604973" y="0"/>
                  </a:cubicBezTo>
                  <a:cubicBezTo>
                    <a:pt x="1785074" y="-44262"/>
                    <a:pt x="1914151" y="37444"/>
                    <a:pt x="2060069" y="0"/>
                  </a:cubicBezTo>
                  <a:cubicBezTo>
                    <a:pt x="2205987" y="-37444"/>
                    <a:pt x="2460871" y="55103"/>
                    <a:pt x="2577223" y="0"/>
                  </a:cubicBezTo>
                  <a:cubicBezTo>
                    <a:pt x="2693575" y="-55103"/>
                    <a:pt x="2929017" y="20831"/>
                    <a:pt x="3073692" y="0"/>
                  </a:cubicBezTo>
                  <a:cubicBezTo>
                    <a:pt x="3218367" y="-20831"/>
                    <a:pt x="3478226" y="33493"/>
                    <a:pt x="3673591" y="0"/>
                  </a:cubicBezTo>
                  <a:cubicBezTo>
                    <a:pt x="3795478" y="915"/>
                    <a:pt x="3856319" y="80347"/>
                    <a:pt x="3851936" y="178345"/>
                  </a:cubicBezTo>
                  <a:cubicBezTo>
                    <a:pt x="3894526" y="273951"/>
                    <a:pt x="3836180" y="518887"/>
                    <a:pt x="3851936" y="624196"/>
                  </a:cubicBezTo>
                  <a:lnTo>
                    <a:pt x="3851936" y="624196"/>
                  </a:lnTo>
                  <a:cubicBezTo>
                    <a:pt x="3874425" y="730483"/>
                    <a:pt x="3843995" y="831389"/>
                    <a:pt x="3851936" y="891708"/>
                  </a:cubicBezTo>
                  <a:lnTo>
                    <a:pt x="3851936" y="891705"/>
                  </a:lnTo>
                  <a:cubicBezTo>
                    <a:pt x="3855569" y="985700"/>
                    <a:pt x="3763208" y="1095518"/>
                    <a:pt x="3673591" y="1070050"/>
                  </a:cubicBezTo>
                  <a:cubicBezTo>
                    <a:pt x="3488224" y="1077510"/>
                    <a:pt x="3406392" y="1066628"/>
                    <a:pt x="3156437" y="1070050"/>
                  </a:cubicBezTo>
                  <a:cubicBezTo>
                    <a:pt x="2906482" y="1073472"/>
                    <a:pt x="2766483" y="1040608"/>
                    <a:pt x="2659968" y="1070050"/>
                  </a:cubicBezTo>
                  <a:cubicBezTo>
                    <a:pt x="2553453" y="1099492"/>
                    <a:pt x="2416915" y="1035688"/>
                    <a:pt x="2204872" y="1070050"/>
                  </a:cubicBezTo>
                  <a:cubicBezTo>
                    <a:pt x="1992829" y="1104412"/>
                    <a:pt x="1838902" y="1066681"/>
                    <a:pt x="1604973" y="1070050"/>
                  </a:cubicBezTo>
                  <a:cubicBezTo>
                    <a:pt x="1439394" y="1164074"/>
                    <a:pt x="1293675" y="1181533"/>
                    <a:pt x="1214774" y="1250430"/>
                  </a:cubicBezTo>
                  <a:cubicBezTo>
                    <a:pt x="1135873" y="1319327"/>
                    <a:pt x="965533" y="1358689"/>
                    <a:pt x="846662" y="1420600"/>
                  </a:cubicBezTo>
                  <a:cubicBezTo>
                    <a:pt x="727791" y="1482511"/>
                    <a:pt x="565236" y="1516020"/>
                    <a:pt x="500636" y="1580560"/>
                  </a:cubicBezTo>
                  <a:cubicBezTo>
                    <a:pt x="537245" y="1366576"/>
                    <a:pt x="613517" y="1218640"/>
                    <a:pt x="641989" y="1070050"/>
                  </a:cubicBezTo>
                  <a:cubicBezTo>
                    <a:pt x="442925" y="1118904"/>
                    <a:pt x="359326" y="1028397"/>
                    <a:pt x="178345" y="1070050"/>
                  </a:cubicBezTo>
                  <a:cubicBezTo>
                    <a:pt x="81520" y="1074325"/>
                    <a:pt x="26278" y="999933"/>
                    <a:pt x="0" y="891705"/>
                  </a:cubicBezTo>
                  <a:lnTo>
                    <a:pt x="0" y="891708"/>
                  </a:lnTo>
                  <a:cubicBezTo>
                    <a:pt x="-750" y="811727"/>
                    <a:pt x="11706" y="705179"/>
                    <a:pt x="0" y="624196"/>
                  </a:cubicBezTo>
                  <a:lnTo>
                    <a:pt x="0" y="624196"/>
                  </a:lnTo>
                  <a:cubicBezTo>
                    <a:pt x="-20024" y="500016"/>
                    <a:pt x="32723" y="376701"/>
                    <a:pt x="0" y="178345"/>
                  </a:cubicBezTo>
                  <a:close/>
                </a:path>
                <a:path w="3851936" h="1070050" stroke="0" extrusionOk="0">
                  <a:moveTo>
                    <a:pt x="0" y="178345"/>
                  </a:moveTo>
                  <a:cubicBezTo>
                    <a:pt x="1677" y="64385"/>
                    <a:pt x="91807" y="4543"/>
                    <a:pt x="178345" y="0"/>
                  </a:cubicBezTo>
                  <a:cubicBezTo>
                    <a:pt x="361373" y="-22885"/>
                    <a:pt x="415776" y="50064"/>
                    <a:pt x="641989" y="0"/>
                  </a:cubicBezTo>
                  <a:lnTo>
                    <a:pt x="641989" y="0"/>
                  </a:lnTo>
                  <a:cubicBezTo>
                    <a:pt x="747231" y="-14810"/>
                    <a:pt x="893070" y="3434"/>
                    <a:pt x="1133111" y="0"/>
                  </a:cubicBezTo>
                  <a:cubicBezTo>
                    <a:pt x="1373152" y="-3434"/>
                    <a:pt x="1409535" y="42277"/>
                    <a:pt x="1604973" y="0"/>
                  </a:cubicBezTo>
                  <a:cubicBezTo>
                    <a:pt x="1785490" y="-53515"/>
                    <a:pt x="1901086" y="36322"/>
                    <a:pt x="2142814" y="0"/>
                  </a:cubicBezTo>
                  <a:cubicBezTo>
                    <a:pt x="2384542" y="-36322"/>
                    <a:pt x="2423540" y="43584"/>
                    <a:pt x="2701341" y="0"/>
                  </a:cubicBezTo>
                  <a:cubicBezTo>
                    <a:pt x="2979142" y="-43584"/>
                    <a:pt x="3065939" y="58412"/>
                    <a:pt x="3197809" y="0"/>
                  </a:cubicBezTo>
                  <a:cubicBezTo>
                    <a:pt x="3329679" y="-58412"/>
                    <a:pt x="3492536" y="49344"/>
                    <a:pt x="3673591" y="0"/>
                  </a:cubicBezTo>
                  <a:cubicBezTo>
                    <a:pt x="3789516" y="-15462"/>
                    <a:pt x="3842001" y="71216"/>
                    <a:pt x="3851936" y="178345"/>
                  </a:cubicBezTo>
                  <a:cubicBezTo>
                    <a:pt x="3859494" y="361150"/>
                    <a:pt x="3838087" y="422541"/>
                    <a:pt x="3851936" y="624196"/>
                  </a:cubicBezTo>
                  <a:lnTo>
                    <a:pt x="3851936" y="624196"/>
                  </a:lnTo>
                  <a:cubicBezTo>
                    <a:pt x="3853753" y="721187"/>
                    <a:pt x="3837921" y="785058"/>
                    <a:pt x="3851936" y="891708"/>
                  </a:cubicBezTo>
                  <a:lnTo>
                    <a:pt x="3851936" y="891705"/>
                  </a:lnTo>
                  <a:cubicBezTo>
                    <a:pt x="3854181" y="990345"/>
                    <a:pt x="3773858" y="1073794"/>
                    <a:pt x="3673591" y="1070050"/>
                  </a:cubicBezTo>
                  <a:cubicBezTo>
                    <a:pt x="3480116" y="1071858"/>
                    <a:pt x="3431969" y="1066407"/>
                    <a:pt x="3218495" y="1070050"/>
                  </a:cubicBezTo>
                  <a:cubicBezTo>
                    <a:pt x="3005021" y="1073693"/>
                    <a:pt x="2937742" y="1012287"/>
                    <a:pt x="2722027" y="1070050"/>
                  </a:cubicBezTo>
                  <a:cubicBezTo>
                    <a:pt x="2506312" y="1127813"/>
                    <a:pt x="2359164" y="1019703"/>
                    <a:pt x="2204872" y="1070050"/>
                  </a:cubicBezTo>
                  <a:cubicBezTo>
                    <a:pt x="2050580" y="1120397"/>
                    <a:pt x="1860006" y="1053923"/>
                    <a:pt x="1604973" y="1070050"/>
                  </a:cubicBezTo>
                  <a:cubicBezTo>
                    <a:pt x="1527208" y="1108398"/>
                    <a:pt x="1401993" y="1121827"/>
                    <a:pt x="1258947" y="1230010"/>
                  </a:cubicBezTo>
                  <a:cubicBezTo>
                    <a:pt x="1115901" y="1338193"/>
                    <a:pt x="1048481" y="1308322"/>
                    <a:pt x="879792" y="1405285"/>
                  </a:cubicBezTo>
                  <a:cubicBezTo>
                    <a:pt x="711103" y="1502247"/>
                    <a:pt x="677332" y="1478473"/>
                    <a:pt x="500636" y="1580560"/>
                  </a:cubicBezTo>
                  <a:cubicBezTo>
                    <a:pt x="533264" y="1441665"/>
                    <a:pt x="599950" y="1244489"/>
                    <a:pt x="641989" y="1070050"/>
                  </a:cubicBezTo>
                  <a:cubicBezTo>
                    <a:pt x="446920" y="1102259"/>
                    <a:pt x="342806" y="1031483"/>
                    <a:pt x="178345" y="1070050"/>
                  </a:cubicBezTo>
                  <a:cubicBezTo>
                    <a:pt x="93214" y="1070138"/>
                    <a:pt x="9649" y="966560"/>
                    <a:pt x="0" y="891705"/>
                  </a:cubicBezTo>
                  <a:lnTo>
                    <a:pt x="0" y="891708"/>
                  </a:lnTo>
                  <a:cubicBezTo>
                    <a:pt x="-7859" y="791418"/>
                    <a:pt x="16168" y="733624"/>
                    <a:pt x="0" y="624196"/>
                  </a:cubicBezTo>
                  <a:lnTo>
                    <a:pt x="0" y="624196"/>
                  </a:lnTo>
                  <a:cubicBezTo>
                    <a:pt x="-50018" y="426217"/>
                    <a:pt x="21053" y="355172"/>
                    <a:pt x="0" y="178345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4122487644">
                    <a:prstGeom prst="wedgeRoundRectCallout">
                      <a:avLst>
                        <a:gd name="adj1" fmla="val -37003"/>
                        <a:gd name="adj2" fmla="val 9770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6EBD34-4627-4D2F-B5B7-5444291F9CF0}"/>
                </a:ext>
              </a:extLst>
            </p:cNvPr>
            <p:cNvSpPr txBox="1"/>
            <p:nvPr/>
          </p:nvSpPr>
          <p:spPr>
            <a:xfrm>
              <a:off x="7535821" y="2317534"/>
              <a:ext cx="38519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Ừ, xin lỗi cậu nhé. Tớ đãng trí quá! Hẹn cậu ngày mai nhé, nhất định tớ sẽ mang trả cậu!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364240" y="76139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828065" y="76139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Xử lí tình huống</a:t>
            </a: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E077F5F8-028A-4818-AE90-D231FE17D0D7}"/>
              </a:ext>
            </a:extLst>
          </p:cNvPr>
          <p:cNvSpPr/>
          <p:nvPr/>
        </p:nvSpPr>
        <p:spPr>
          <a:xfrm>
            <a:off x="808495" y="2167677"/>
            <a:ext cx="504000" cy="5040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1272320" y="2162124"/>
            <a:ext cx="37635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 giờ học, Quang trêu Thắng, quay xuống lấy sách của bạn. Thắng nhổm người lên lấy lại quyển sách.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928BE8-837D-4F0D-9695-709302DB755D}"/>
              </a:ext>
            </a:extLst>
          </p:cNvPr>
          <p:cNvGrpSpPr/>
          <p:nvPr/>
        </p:nvGrpSpPr>
        <p:grpSpPr>
          <a:xfrm>
            <a:off x="5128591" y="1402171"/>
            <a:ext cx="5791088" cy="4926902"/>
            <a:chOff x="5161383" y="1127309"/>
            <a:chExt cx="5791088" cy="49269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E90A220-A905-40DA-8AD9-EF79BCA4C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61383" y="1140561"/>
              <a:ext cx="5791088" cy="4913650"/>
            </a:xfrm>
            <a:prstGeom prst="rect">
              <a:avLst/>
            </a:prstGeom>
          </p:spPr>
        </p:pic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05336549-B8F8-4734-AC1A-43C1BD59DED7}"/>
                </a:ext>
              </a:extLst>
            </p:cNvPr>
            <p:cNvSpPr/>
            <p:nvPr/>
          </p:nvSpPr>
          <p:spPr>
            <a:xfrm>
              <a:off x="6175512" y="1127309"/>
              <a:ext cx="2549619" cy="1441406"/>
            </a:xfrm>
            <a:custGeom>
              <a:avLst/>
              <a:gdLst>
                <a:gd name="connsiteX0" fmla="*/ 743647 w 2549619"/>
                <a:gd name="connsiteY0" fmla="*/ 1621582 h 1441406"/>
                <a:gd name="connsiteX1" fmla="*/ 648329 w 2549619"/>
                <a:gd name="connsiteY1" fmla="*/ 1348375 h 1441406"/>
                <a:gd name="connsiteX2" fmla="*/ 509034 w 2549619"/>
                <a:gd name="connsiteY2" fmla="*/ 144518 h 1441406"/>
                <a:gd name="connsiteX3" fmla="*/ 1655615 w 2549619"/>
                <a:gd name="connsiteY3" fmla="*/ 32906 h 1441406"/>
                <a:gd name="connsiteX4" fmla="*/ 2329746 w 2549619"/>
                <a:gd name="connsiteY4" fmla="*/ 1125327 h 1441406"/>
                <a:gd name="connsiteX5" fmla="*/ 1109855 w 2549619"/>
                <a:gd name="connsiteY5" fmla="*/ 1435347 h 1441406"/>
                <a:gd name="connsiteX6" fmla="*/ 743647 w 2549619"/>
                <a:gd name="connsiteY6" fmla="*/ 1621582 h 144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9619" h="1441406" fill="none" extrusionOk="0">
                  <a:moveTo>
                    <a:pt x="743647" y="1621582"/>
                  </a:moveTo>
                  <a:cubicBezTo>
                    <a:pt x="713863" y="1495748"/>
                    <a:pt x="679067" y="1445065"/>
                    <a:pt x="648329" y="1348375"/>
                  </a:cubicBezTo>
                  <a:cubicBezTo>
                    <a:pt x="-169540" y="1155513"/>
                    <a:pt x="-175473" y="451987"/>
                    <a:pt x="509034" y="144518"/>
                  </a:cubicBezTo>
                  <a:cubicBezTo>
                    <a:pt x="797981" y="-4487"/>
                    <a:pt x="1188417" y="-79812"/>
                    <a:pt x="1655615" y="32906"/>
                  </a:cubicBezTo>
                  <a:cubicBezTo>
                    <a:pt x="2495953" y="325864"/>
                    <a:pt x="2776135" y="679090"/>
                    <a:pt x="2329746" y="1125327"/>
                  </a:cubicBezTo>
                  <a:cubicBezTo>
                    <a:pt x="2006709" y="1366995"/>
                    <a:pt x="1628957" y="1429450"/>
                    <a:pt x="1109855" y="1435347"/>
                  </a:cubicBezTo>
                  <a:cubicBezTo>
                    <a:pt x="974596" y="1512224"/>
                    <a:pt x="817985" y="1585674"/>
                    <a:pt x="743647" y="1621582"/>
                  </a:cubicBezTo>
                  <a:close/>
                </a:path>
                <a:path w="2549619" h="1441406" stroke="0" extrusionOk="0">
                  <a:moveTo>
                    <a:pt x="743647" y="1621582"/>
                  </a:moveTo>
                  <a:cubicBezTo>
                    <a:pt x="714231" y="1562805"/>
                    <a:pt x="694298" y="1443379"/>
                    <a:pt x="648329" y="1348375"/>
                  </a:cubicBezTo>
                  <a:cubicBezTo>
                    <a:pt x="-98600" y="1099693"/>
                    <a:pt x="-211268" y="614549"/>
                    <a:pt x="509034" y="144518"/>
                  </a:cubicBezTo>
                  <a:cubicBezTo>
                    <a:pt x="835356" y="74570"/>
                    <a:pt x="1276241" y="-43765"/>
                    <a:pt x="1655615" y="32906"/>
                  </a:cubicBezTo>
                  <a:cubicBezTo>
                    <a:pt x="2430869" y="36499"/>
                    <a:pt x="2809388" y="796482"/>
                    <a:pt x="2329746" y="1125327"/>
                  </a:cubicBezTo>
                  <a:cubicBezTo>
                    <a:pt x="2094775" y="1342312"/>
                    <a:pt x="1567886" y="1461241"/>
                    <a:pt x="1109855" y="1435347"/>
                  </a:cubicBezTo>
                  <a:cubicBezTo>
                    <a:pt x="1008089" y="1481646"/>
                    <a:pt x="919232" y="1520991"/>
                    <a:pt x="743647" y="1621582"/>
                  </a:cubicBezTo>
                  <a:close/>
                </a:path>
              </a:pathLst>
            </a:custGeom>
            <a:solidFill>
              <a:srgbClr val="FEEAEA"/>
            </a:solidFill>
            <a:ln>
              <a:solidFill>
                <a:srgbClr val="F9B1BC"/>
              </a:solidFill>
              <a:extLst>
                <a:ext uri="{C807C97D-BFC1-408E-A445-0C87EB9F89A2}">
                  <ask:lineSketchStyleProps xmlns:ask="http://schemas.microsoft.com/office/drawing/2018/sketchyshapes" sd="601708552">
                    <a:prstGeom prst="wedgeEllipseCallou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F1F2AA-E040-4B30-A68D-4B824DE99BF5}"/>
                </a:ext>
              </a:extLst>
            </p:cNvPr>
            <p:cNvSpPr/>
            <p:nvPr/>
          </p:nvSpPr>
          <p:spPr>
            <a:xfrm>
              <a:off x="6207420" y="1402171"/>
              <a:ext cx="242092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Cô nhắc nhở bạn Thắng.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54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364240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828065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Xử lí tình huống</a:t>
            </a: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E077F5F8-028A-4818-AE90-D231FE17D0D7}"/>
              </a:ext>
            </a:extLst>
          </p:cNvPr>
          <p:cNvSpPr/>
          <p:nvPr/>
        </p:nvSpPr>
        <p:spPr>
          <a:xfrm>
            <a:off x="6742367" y="2245498"/>
            <a:ext cx="504000" cy="5040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7206192" y="2239945"/>
            <a:ext cx="4000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Sau khi ăn tối, Minh chạy ra bàn lấy điều khiển ti vi, vô tình va vào anh làm bát đũa rơi </a:t>
            </a: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xuống nền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F153EC-26ED-4080-B6C2-0726823E9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255" y="1845260"/>
            <a:ext cx="5791200" cy="38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7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364240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828065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Xử lí tình huống</a:t>
            </a: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E077F5F8-028A-4818-AE90-D231FE17D0D7}"/>
              </a:ext>
            </a:extLst>
          </p:cNvPr>
          <p:cNvSpPr/>
          <p:nvPr/>
        </p:nvSpPr>
        <p:spPr>
          <a:xfrm>
            <a:off x="1012126" y="2615149"/>
            <a:ext cx="504000" cy="5040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1475951" y="2609596"/>
            <a:ext cx="40000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 lúc xếp hàng vào xem phim, Mai vô tình giẫm vào chân Hùng.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33A3D3-E28B-4F8B-A82D-4A61673D8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2137" y="1952336"/>
            <a:ext cx="5260906" cy="373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5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71C267-BA01-4E48-8D53-50CB55F996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5723" y="2199862"/>
            <a:ext cx="8987458" cy="3410120"/>
          </a:xfrm>
          <a:prstGeom prst="rect">
            <a:avLst/>
          </a:prstGeom>
        </p:spPr>
      </p:pic>
      <p:pic>
        <p:nvPicPr>
          <p:cNvPr id="5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A71BFE3B-B4DA-4E58-BEB1-B027B49B6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392" y="1540566"/>
            <a:ext cx="5552661" cy="406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D6B3832-E6CD-A2FC-57B9-156470795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771" y="616632"/>
            <a:ext cx="9559357" cy="4767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269</Words>
  <Application>Microsoft Office PowerPoint</Application>
  <PresentationFormat>Widescreen</PresentationFormat>
  <Paragraphs>31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Calibri</vt:lpstr>
      <vt:lpstr>Public Sans</vt:lpstr>
      <vt:lpstr>Satisfy</vt:lpstr>
      <vt:lpstr>UTM Cookies</vt:lpstr>
      <vt:lpstr>Cute Sticker by Slidesgo</vt:lpstr>
      <vt:lpstr>2_Castaway in a Desert Island by Slidesgo</vt:lpstr>
      <vt:lpstr>1_Cute Sticker by Slidesgo</vt:lpstr>
      <vt:lpstr>2_Cute Sticker by Slidesgo</vt:lpstr>
      <vt:lpstr>3_Cute Sticker by Slidesgo</vt:lpstr>
      <vt:lpstr>4_Cute Sticker by Slidesgo</vt:lpstr>
      <vt:lpstr>5_Cute Sticker by Slidesgo</vt:lpstr>
      <vt:lpstr>6_Cute Sticker by Slidesgo</vt:lpstr>
      <vt:lpstr>7_Cute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Minh Đức</cp:lastModifiedBy>
  <cp:revision>45</cp:revision>
  <dcterms:created xsi:type="dcterms:W3CDTF">2021-06-11T02:39:36Z</dcterms:created>
  <dcterms:modified xsi:type="dcterms:W3CDTF">2026-01-01T15:48:32Z</dcterms:modified>
</cp:coreProperties>
</file>