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9" r:id="rId2"/>
    <p:sldMasterId id="2147483767" r:id="rId3"/>
    <p:sldMasterId id="2147483902" r:id="rId4"/>
    <p:sldMasterId id="2147484029" r:id="rId5"/>
    <p:sldMasterId id="2147484041" r:id="rId6"/>
    <p:sldMasterId id="2147484053" r:id="rId7"/>
    <p:sldMasterId id="2147484065" r:id="rId8"/>
    <p:sldMasterId id="2147484077" r:id="rId9"/>
    <p:sldMasterId id="2147484089" r:id="rId10"/>
    <p:sldMasterId id="2147484113" r:id="rId11"/>
    <p:sldMasterId id="2147484149" r:id="rId12"/>
    <p:sldMasterId id="2147484161" r:id="rId13"/>
  </p:sldMasterIdLst>
  <p:notesMasterIdLst>
    <p:notesMasterId r:id="rId25"/>
  </p:notesMasterIdLst>
  <p:sldIdLst>
    <p:sldId id="4468" r:id="rId14"/>
    <p:sldId id="4474" r:id="rId15"/>
    <p:sldId id="4475" r:id="rId16"/>
    <p:sldId id="4476" r:id="rId17"/>
    <p:sldId id="4477" r:id="rId18"/>
    <p:sldId id="4478" r:id="rId19"/>
    <p:sldId id="4479" r:id="rId20"/>
    <p:sldId id="4481" r:id="rId21"/>
    <p:sldId id="4484" r:id="rId22"/>
    <p:sldId id="4485" r:id="rId23"/>
    <p:sldId id="443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0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B332A-CC75-4D42-A3A7-DA647F554076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3B33A-4D28-40F9-BCF1-F1C12836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2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597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04387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73213"/>
      </p:ext>
    </p:extLst>
  </p:cSld>
  <p:clrMapOvr>
    <a:masterClrMapping/>
  </p:clrMapOvr>
  <p:transition spd="slow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6510"/>
      </p:ext>
    </p:extLst>
  </p:cSld>
  <p:clrMapOvr>
    <a:masterClrMapping/>
  </p:clrMapOvr>
  <p:transition spd="slow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634185"/>
      </p:ext>
    </p:extLst>
  </p:cSld>
  <p:clrMapOvr>
    <a:masterClrMapping/>
  </p:clrMapOvr>
  <p:transition spd="slow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20597"/>
      </p:ext>
    </p:extLst>
  </p:cSld>
  <p:clrMapOvr>
    <a:masterClrMapping/>
  </p:clrMapOvr>
  <p:transition spd="slow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991433"/>
      </p:ext>
    </p:extLst>
  </p:cSld>
  <p:clrMapOvr>
    <a:masterClrMapping/>
  </p:clrMapOvr>
  <p:transition spd="slow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#9Slide05 MetroScript" panose="03060702040507070403" pitchFamily="66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0706"/>
      </p:ext>
    </p:extLst>
  </p:cSld>
  <p:clrMapOvr>
    <a:masterClrMapping/>
  </p:clrMapOvr>
  <p:transition spd="slow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17423"/>
      </p:ext>
    </p:extLst>
  </p:cSld>
  <p:clrMapOvr>
    <a:masterClrMapping/>
  </p:clrMapOvr>
  <p:transition spd="slow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75278"/>
      </p:ext>
    </p:extLst>
  </p:cSld>
  <p:clrMapOvr>
    <a:masterClrMapping/>
  </p:clrMapOvr>
  <p:transition spd="slow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379851"/>
      </p:ext>
    </p:extLst>
  </p:cSld>
  <p:clrMapOvr>
    <a:masterClrMapping/>
  </p:clrMapOvr>
  <p:transition spd="slow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9612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51498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931116"/>
      </p:ext>
    </p:extLst>
  </p:cSld>
  <p:clrMapOvr>
    <a:masterClrMapping/>
  </p:clrMapOvr>
  <p:transition spd="slow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000384"/>
      </p:ext>
    </p:extLst>
  </p:cSld>
  <p:clrMapOvr>
    <a:masterClrMapping/>
  </p:clrMapOvr>
  <p:transition spd="slow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25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47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68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4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76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82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54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24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94495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188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5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6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02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7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86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38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7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32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191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34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7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42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4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027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919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204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5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8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44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3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2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7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0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32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04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61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41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4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9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67816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64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23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07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15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1A83-74FD-4303-B1FB-B2372A02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AB749-335C-414B-8757-A83B91E48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CB00F-2843-4CCA-9FB3-E2E013B9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D3AC3-0720-4C44-8359-3FBEE9CB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B0067-76D2-4D8A-86B1-94DA6283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71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FCA4-CB59-4F15-BC0D-826CE579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9F9B5-75A0-4690-8907-6CDE297B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0C9F8-7809-4DCC-B051-B38D0A95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7CDC-2915-43A3-9CDE-D62F24D3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CC30-C96C-410C-B947-9F856457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2C04-69A4-4330-ACD4-7D37322E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E0BE9-6E95-41B8-9D7C-967E1C7A8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C4577-8BE4-4561-8518-BA9F7FF9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80B87-BD62-463D-AB03-737D6EFC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FD7A7-166C-42C9-9D09-D1FB27AD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993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8A80-6C99-4BCF-9F4B-FB897EFB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FF5D-5731-463D-ABBD-D74C5F9AD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AF659-C426-4F7C-97D3-6B166E5BB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4873B-1788-44FD-8A45-9A23B578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2F810-A59C-46B6-B584-FB5A2C95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96B9-5B97-4D63-B967-F5A6C34A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2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73CC-CD11-4821-9603-089CC317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7440D-FCE0-45AB-95D2-C8716674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5AEF1-515E-4651-A064-A35DEAA6B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94749-AFEB-4C1C-977A-EA0E52C0D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453E8-A74C-4F8D-8353-77FCD64EA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42AA8-9AE6-4107-96C6-2B8F7335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DDE755-CA0F-42E3-A939-AB2030AE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11A5C-9DC8-408A-BE83-642D7A72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8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88A1-47D9-4E9B-BEB9-1C3A6FCC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5C439-3869-474F-92E9-56612BB2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42603-7703-4E68-B265-748ED5C8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6B6B9-C5D5-4D0F-9405-157397D4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50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31110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ED211-90D9-4975-86B9-E3DF8383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BF890-E479-4826-B31E-5E829D2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F4F1-1BE7-43CB-8D76-8D9B3EB4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767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3705-482F-416C-92C6-0FBC7A0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1D8C0-FECA-48C4-9389-B6772B2E1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B0E5B-C8E7-4A18-A786-4A0FBF8E8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20AF5-55AD-4889-BAB0-41D21A7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BA4B-1DD4-480F-8E4E-2AD4B959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D795-FB78-457B-9562-33E213F1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89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8496-D6F7-4972-BF12-DCD442B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454C8-5F78-4278-AA68-5233904AF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3F464-9EA7-47A5-B190-41C0BB82B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41C2B-3C9E-4AE6-80FE-A780FB24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3EB83-0A29-4537-9278-26C6D4AB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5792A-FE4D-433E-830D-6C1E6A97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8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7EB1-14A1-447A-B369-BEB9AE3B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7C789-248A-4A3F-AABB-47F977B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0596A-C9CF-4A20-9422-9FCC9ECC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2B9BC-7A2B-4BB8-8F84-3AC7BE32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A7176-7027-4E80-9F46-BC80F8C6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7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F375B-E612-4D15-9C15-8F1C172AC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2114F-F382-4865-A26B-5B65863BA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1963E-A414-4579-B300-E0C8AE77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39CF2-81FD-4E44-8D17-0E922D53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B40D9-EE10-456B-AB03-904B1432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0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900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39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937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74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511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31515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94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664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355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50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19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1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7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27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50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2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7893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68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220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63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102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9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78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1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14158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8196347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73987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88504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552214"/>
      </p:ext>
    </p:extLst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#9Slide05 MetroScript" panose="03060702040507070403" pitchFamily="66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35306"/>
      </p:ext>
    </p:extLst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5638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48000"/>
      </p:ext>
    </p:extLst>
  </p:cSld>
  <p:clrMapOvr>
    <a:masterClrMapping/>
  </p:clrMapOvr>
  <p:transition spd="slow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161718"/>
      </p:ext>
    </p:extLst>
  </p:cSld>
  <p:clrMapOvr>
    <a:masterClrMapping/>
  </p:clrMapOvr>
  <p:transition spd="slow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813947"/>
      </p:ext>
    </p:extLst>
  </p:cSld>
  <p:clrMapOvr>
    <a:masterClrMapping/>
  </p:clrMapOvr>
  <p:transition spd="slow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625078"/>
      </p:ext>
    </p:extLst>
  </p:cSld>
  <p:clrMapOvr>
    <a:masterClrMapping/>
  </p:clrMapOvr>
  <p:transition spd="slow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30154"/>
      </p:ext>
    </p:extLst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5532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17467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62000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90852"/>
      </p:ext>
    </p:extLst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331266"/>
      </p:ext>
    </p:extLst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#9Slide05 MetroScript" panose="03060702040507070403" pitchFamily="66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08623"/>
      </p:ext>
    </p:extLst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13113"/>
      </p:ext>
    </p:extLst>
  </p:cSld>
  <p:clrMapOvr>
    <a:masterClrMapping/>
  </p:clrMapOvr>
  <p:transition spd="slow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2869"/>
      </p:ext>
    </p:extLst>
  </p:cSld>
  <p:clrMapOvr>
    <a:masterClrMapping/>
  </p:clrMapOvr>
  <p:transition spd="slow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240676"/>
      </p:ext>
    </p:extLst>
  </p:cSld>
  <p:clrMapOvr>
    <a:masterClrMapping/>
  </p:clrMapOvr>
  <p:transition spd="slow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09501"/>
      </p:ext>
    </p:extLst>
  </p:cSld>
  <p:clrMapOvr>
    <a:masterClrMapping/>
  </p:clrMapOvr>
  <p:transition spd="slow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955313"/>
      </p:ext>
    </p:extLst>
  </p:cSld>
  <p:clrMapOvr>
    <a:masterClrMapping/>
  </p:clrMapOvr>
  <p:transition spd="slow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646825"/>
      </p:ext>
    </p:extLst>
  </p:cSld>
  <p:clrMapOvr>
    <a:masterClrMapping/>
  </p:clrMapOvr>
  <p:transition spd="slow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7268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16708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5964726"/>
      </p:ext>
    </p:extLst>
  </p:cSld>
  <p:clrMapOvr>
    <a:masterClrMapping/>
  </p:clrMapOvr>
  <p:transition spd="slow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80672"/>
      </p:ext>
    </p:extLst>
  </p:cSld>
  <p:clrMapOvr>
    <a:masterClrMapping/>
  </p:clrMapOvr>
  <p:transition spd="slow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988300"/>
      </p:ext>
    </p:extLst>
  </p:cSld>
  <p:clrMapOvr>
    <a:masterClrMapping/>
  </p:clrMapOvr>
  <p:transition spd="slow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#9Slide05 MetroScript" panose="03060702040507070403" pitchFamily="66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30032"/>
      </p:ext>
    </p:extLst>
  </p:cSld>
  <p:clrMapOvr>
    <a:masterClrMapping/>
  </p:clrMapOvr>
  <p:transition spd="slow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79854"/>
      </p:ext>
    </p:extLst>
  </p:cSld>
  <p:clrMapOvr>
    <a:masterClrMapping/>
  </p:clrMapOvr>
  <p:transition spd="slow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22443"/>
      </p:ext>
    </p:extLst>
  </p:cSld>
  <p:clrMapOvr>
    <a:masterClrMapping/>
  </p:clrMapOvr>
  <p:transition spd="slow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06448"/>
      </p:ext>
    </p:extLst>
  </p:cSld>
  <p:clrMapOvr>
    <a:masterClrMapping/>
  </p:clrMapOvr>
  <p:transition spd="slow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900697"/>
      </p:ext>
    </p:extLst>
  </p:cSld>
  <p:clrMapOvr>
    <a:masterClrMapping/>
  </p:clrMapOvr>
  <p:transition spd="slow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619556"/>
      </p:ext>
    </p:extLst>
  </p:cSld>
  <p:clrMapOvr>
    <a:masterClrMapping/>
  </p:clrMapOvr>
  <p:transition spd="slow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7121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57944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1844"/>
      </p:ext>
    </p:extLst>
  </p:cSld>
  <p:clrMapOvr>
    <a:masterClrMapping/>
  </p:clrMapOvr>
  <p:transition spd="slow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917284"/>
      </p:ext>
    </p:extLst>
  </p:cSld>
  <p:clrMapOvr>
    <a:masterClrMapping/>
  </p:clrMapOvr>
  <p:transition spd="slow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42157"/>
      </p:ext>
    </p:extLst>
  </p:cSld>
  <p:clrMapOvr>
    <a:masterClrMapping/>
  </p:clrMapOvr>
  <p:transition spd="slow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67004"/>
      </p:ext>
    </p:extLst>
  </p:cSld>
  <p:clrMapOvr>
    <a:masterClrMapping/>
  </p:clrMapOvr>
  <p:transition spd="slow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#9Slide05 MetroScript" panose="03060702040507070403" pitchFamily="66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81888"/>
      </p:ext>
    </p:extLst>
  </p:cSld>
  <p:clrMapOvr>
    <a:masterClrMapping/>
  </p:clrMapOvr>
  <p:transition spd="slow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07540"/>
      </p:ext>
    </p:extLst>
  </p:cSld>
  <p:clrMapOvr>
    <a:masterClrMapping/>
  </p:clrMapOvr>
  <p:transition spd="slow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94016"/>
      </p:ext>
    </p:extLst>
  </p:cSld>
  <p:clrMapOvr>
    <a:masterClrMapping/>
  </p:clrMapOvr>
  <p:transition spd="slow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14557"/>
      </p:ext>
    </p:extLst>
  </p:cSld>
  <p:clrMapOvr>
    <a:masterClrMapping/>
  </p:clrMapOvr>
  <p:transition spd="slow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295260"/>
      </p:ext>
    </p:extLst>
  </p:cSld>
  <p:clrMapOvr>
    <a:masterClrMapping/>
  </p:clrMapOvr>
  <p:transition spd="slow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75655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4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79" r:id="rId6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3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19442-6211-BFB6-899B-2B0F9168A6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A1578E-B184-D951-B0BD-738AD097F901}"/>
              </a:ext>
            </a:extLst>
          </p:cNvPr>
          <p:cNvSpPr/>
          <p:nvPr userDrawn="1"/>
        </p:nvSpPr>
        <p:spPr>
          <a:xfrm>
            <a:off x="275303" y="275302"/>
            <a:ext cx="11670891" cy="6322143"/>
          </a:xfrm>
          <a:prstGeom prst="roundRect">
            <a:avLst>
              <a:gd name="adj" fmla="val 9480"/>
            </a:avLst>
          </a:prstGeom>
          <a:solidFill>
            <a:schemeClr val="bg1"/>
          </a:solidFill>
          <a:ln w="28575">
            <a:solidFill>
              <a:srgbClr val="0CB2C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F1BEE0-1046-07AA-46D0-E344D1A7F9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19" y="94593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1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19442-6211-BFB6-899B-2B0F9168A6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A1578E-B184-D951-B0BD-738AD097F901}"/>
              </a:ext>
            </a:extLst>
          </p:cNvPr>
          <p:cNvSpPr/>
          <p:nvPr userDrawn="1"/>
        </p:nvSpPr>
        <p:spPr>
          <a:xfrm>
            <a:off x="275303" y="275302"/>
            <a:ext cx="11670891" cy="6322143"/>
          </a:xfrm>
          <a:prstGeom prst="roundRect">
            <a:avLst>
              <a:gd name="adj" fmla="val 9480"/>
            </a:avLst>
          </a:prstGeom>
          <a:solidFill>
            <a:schemeClr val="bg1"/>
          </a:solidFill>
          <a:ln w="28575">
            <a:solidFill>
              <a:srgbClr val="0CB2C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F1BEE0-1046-07AA-46D0-E344D1A7F9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19" y="94593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8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19442-6211-BFB6-899B-2B0F9168A6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A1578E-B184-D951-B0BD-738AD097F901}"/>
              </a:ext>
            </a:extLst>
          </p:cNvPr>
          <p:cNvSpPr/>
          <p:nvPr userDrawn="1"/>
        </p:nvSpPr>
        <p:spPr>
          <a:xfrm>
            <a:off x="275303" y="275302"/>
            <a:ext cx="11670891" cy="6322143"/>
          </a:xfrm>
          <a:prstGeom prst="roundRect">
            <a:avLst>
              <a:gd name="adj" fmla="val 9480"/>
            </a:avLst>
          </a:prstGeom>
          <a:solidFill>
            <a:schemeClr val="bg1"/>
          </a:solidFill>
          <a:ln w="28575">
            <a:solidFill>
              <a:srgbClr val="0CB2C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F1BEE0-1046-07AA-46D0-E344D1A7F9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19" y="94593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08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14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CFE6E-75D1-4FF3-92EF-284957A4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DAE2-2BE8-406A-927D-CB2E6B6C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9182-049D-4981-AC19-72770A54A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71280-E813-4CF4-9C2D-E596912350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E7E74-7243-411C-A207-8DC03E8A4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14A7D-1783-4740-8DCB-1FB8D5138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67737-6786-4A94-B5E7-2DD6675F0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23A2A6-7B01-A7D9-D1B2-154597299BB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09" y="0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7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19442-6211-BFB6-899B-2B0F9168A6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A1578E-B184-D951-B0BD-738AD097F901}"/>
              </a:ext>
            </a:extLst>
          </p:cNvPr>
          <p:cNvSpPr/>
          <p:nvPr userDrawn="1"/>
        </p:nvSpPr>
        <p:spPr>
          <a:xfrm>
            <a:off x="275303" y="275302"/>
            <a:ext cx="11670891" cy="6322143"/>
          </a:xfrm>
          <a:prstGeom prst="roundRect">
            <a:avLst>
              <a:gd name="adj" fmla="val 9480"/>
            </a:avLst>
          </a:prstGeom>
          <a:solidFill>
            <a:schemeClr val="bg1"/>
          </a:solidFill>
          <a:ln w="28575">
            <a:solidFill>
              <a:srgbClr val="0CB2C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F1BEE0-1046-07AA-46D0-E344D1A7F9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19" y="94593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8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6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76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09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46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1.svg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7010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3" y="-510540"/>
            <a:ext cx="819912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68600" y="787400"/>
            <a:ext cx="7360073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 KHỈ QUA SÔNG</a:t>
            </a:r>
          </a:p>
        </p:txBody>
      </p:sp>
      <p:pic>
        <p:nvPicPr>
          <p:cNvPr id="12" name="Picture 3" descr="C:\Users\ADMIN\Desktop\Tai nguyen thiet ke tro choi\Bảng gỗ\bat dau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5" y="5697187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3539490"/>
            <a:ext cx="2028190" cy="315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3" y="3979480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48" y="3276543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93" y="293370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\Desktop\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085" y="2472633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179445" y="5630545"/>
            <a:ext cx="6131560" cy="1216660"/>
          </a:xfrm>
          <a:prstGeom prst="wedgeRoundRectCallout">
            <a:avLst>
              <a:gd name="adj1" fmla="val -52078"/>
              <a:gd name="adj2" fmla="val -109808"/>
              <a:gd name="adj3" fmla="val 1666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Các bạn hãy giúp tớ 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qua sông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bằng cách trả lời đúng câu đố ở mỗi phao nhé!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he_Wheels_On_The_Bus">
            <a:hlinkClick r:id="" action="ppaction://media"/>
            <a:extLst>
              <a:ext uri="{FF2B5EF4-FFF2-40B4-BE49-F238E27FC236}">
                <a16:creationId xmlns:a16="http://schemas.microsoft.com/office/drawing/2014/main" id="{7BBD874F-716C-FB7A-4CC6-0B35AF4A5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8693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1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1278AD9C-2984-43DB-A1AB-57897DE4C909}"/>
              </a:ext>
            </a:extLst>
          </p:cNvPr>
          <p:cNvSpPr txBox="1"/>
          <p:nvPr/>
        </p:nvSpPr>
        <p:spPr>
          <a:xfrm>
            <a:off x="1816710" y="1320372"/>
            <a:ext cx="33077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FCD9B0-1058-4B04-9AD2-E34698079C77}"/>
              </a:ext>
            </a:extLst>
          </p:cNvPr>
          <p:cNvSpPr/>
          <p:nvPr/>
        </p:nvSpPr>
        <p:spPr>
          <a:xfrm>
            <a:off x="4498134" y="3471401"/>
            <a:ext cx="340842" cy="3408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14381EA-41C2-4713-847A-E2A40084991E}"/>
              </a:ext>
            </a:extLst>
          </p:cNvPr>
          <p:cNvSpPr txBox="1"/>
          <p:nvPr/>
        </p:nvSpPr>
        <p:spPr>
          <a:xfrm>
            <a:off x="5096090" y="2444696"/>
            <a:ext cx="393008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37DCC-86CB-4705-921B-6E709F309733}"/>
              </a:ext>
            </a:extLst>
          </p:cNvPr>
          <p:cNvSpPr/>
          <p:nvPr/>
        </p:nvSpPr>
        <p:spPr>
          <a:xfrm>
            <a:off x="7620891" y="3300290"/>
            <a:ext cx="340842" cy="3408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21DFD0-9B26-4EBA-8FE4-AAB5990F10D5}"/>
              </a:ext>
            </a:extLst>
          </p:cNvPr>
          <p:cNvSpPr/>
          <p:nvPr/>
        </p:nvSpPr>
        <p:spPr>
          <a:xfrm>
            <a:off x="7929312" y="4626125"/>
            <a:ext cx="261144" cy="3408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2322009" y="4055465"/>
            <a:ext cx="1955523" cy="148216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2A0741-BF10-4ED3-AB61-9FB756212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9168820" y="2240521"/>
            <a:ext cx="2345764" cy="2134831"/>
          </a:xfrm>
          <a:prstGeom prst="roundRect">
            <a:avLst>
              <a:gd name="adj" fmla="val 22256"/>
            </a:avLst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8DAD8FD4-139B-478A-AAA5-AF3EF0A4D3C1}"/>
              </a:ext>
            </a:extLst>
          </p:cNvPr>
          <p:cNvSpPr txBox="1"/>
          <p:nvPr/>
        </p:nvSpPr>
        <p:spPr>
          <a:xfrm>
            <a:off x="4483513" y="3251028"/>
            <a:ext cx="26319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8B2CF92-B569-4727-99DA-F10B06CA8972}"/>
              </a:ext>
            </a:extLst>
          </p:cNvPr>
          <p:cNvSpPr txBox="1"/>
          <p:nvPr/>
        </p:nvSpPr>
        <p:spPr>
          <a:xfrm>
            <a:off x="7612921" y="3080607"/>
            <a:ext cx="200706" cy="677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2905B0FB-030B-40BA-8A68-9084395EC86F}"/>
              </a:ext>
            </a:extLst>
          </p:cNvPr>
          <p:cNvSpPr txBox="1"/>
          <p:nvPr/>
        </p:nvSpPr>
        <p:spPr>
          <a:xfrm>
            <a:off x="7927259" y="4375352"/>
            <a:ext cx="26319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D423941-C7E9-4287-97A7-A2A9ECC8AE9A}"/>
              </a:ext>
            </a:extLst>
          </p:cNvPr>
          <p:cNvSpPr/>
          <p:nvPr/>
        </p:nvSpPr>
        <p:spPr>
          <a:xfrm>
            <a:off x="5124509" y="651933"/>
            <a:ext cx="5279200" cy="1318330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 chấm và dấu chấm hỏi được đặt ở vị trí nào trong câu?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croll: Horizontal 17">
            <a:extLst>
              <a:ext uri="{FF2B5EF4-FFF2-40B4-BE49-F238E27FC236}">
                <a16:creationId xmlns:a16="http://schemas.microsoft.com/office/drawing/2014/main" id="{76AAE684-56B6-43D2-8BA7-9339549CB14A}"/>
              </a:ext>
            </a:extLst>
          </p:cNvPr>
          <p:cNvSpPr/>
          <p:nvPr/>
        </p:nvSpPr>
        <p:spPr>
          <a:xfrm>
            <a:off x="5124509" y="635762"/>
            <a:ext cx="5279200" cy="1318330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trường hợp nào em cần sử dụng dấu hỏi chấm?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5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/>
      <p:bldP spid="15" grpId="0"/>
      <p:bldP spid="16" grpId="0"/>
      <p:bldP spid="2" grpId="0" animBg="1"/>
      <p:bldP spid="2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3400319" y="1252078"/>
            <a:ext cx="6697641" cy="4253842"/>
            <a:chOff x="-4492349" y="-88945"/>
            <a:chExt cx="8471312" cy="5980487"/>
          </a:xfrm>
        </p:grpSpPr>
        <p:pic>
          <p:nvPicPr>
            <p:cNvPr id="82" name="Picture 6" descr="Hình ảnh Vẽ Tay đồng Hồ Báo Thức Hoạt Hình đồng Hồ Báo Thức PNG Miễn Phí  Tải Về - Lovepi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4651" y1="53757" x2="34186" y2="53757"/>
                          <a14:foregroundMark x1="50116" y1="32948" x2="50116" y2="33960"/>
                          <a14:foregroundMark x1="65581" y1="54046" x2="65581" y2="54046"/>
                          <a14:foregroundMark x1="49884" y1="72977" x2="49884" y2="72977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92349" y="-88945"/>
              <a:ext cx="7432398" cy="5980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Oval 82"/>
            <p:cNvSpPr/>
            <p:nvPr/>
          </p:nvSpPr>
          <p:spPr>
            <a:xfrm>
              <a:off x="2295937" y="3028344"/>
              <a:ext cx="1245704" cy="13294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733259" y="2916912"/>
              <a:ext cx="1245704" cy="13294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04162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60</a:t>
            </a:r>
          </a:p>
        </p:txBody>
      </p:sp>
      <p:sp>
        <p:nvSpPr>
          <p:cNvPr id="75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05303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76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05554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7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05554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78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89" y="305303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09512" y="307484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8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05250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88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054139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8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04162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90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03679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9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79" y="305250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92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04546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09512" y="303679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09511" y="304162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95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09512" y="305250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96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32415" y="306681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9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09512" y="3059555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98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09512" y="306050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9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19712" y="3059555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00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19712" y="305581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0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19712" y="306202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02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32415" y="307484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32415" y="307484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41633" y="3090151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2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41634" y="309630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22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39775" y="309630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2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25869" y="310446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2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403699" y="310698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33</a:t>
            </a:r>
          </a:p>
        </p:txBody>
      </p:sp>
      <p:sp>
        <p:nvSpPr>
          <p:cNvPr id="125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77" y="310446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48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75" y="310446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4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89290" y="310698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0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61988" y="310698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61987" y="310810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5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61988" y="311616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5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60228" y="311616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55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60227" y="3090151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56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341683" y="3112475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57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5341682" y="3112475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58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5341681" y="3096549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5341680" y="312942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0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5341679" y="312942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5341678" y="312942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2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5341677" y="312481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5341676" y="3148837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64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5341675" y="3148837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65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5339519" y="312942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6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5360226" y="315238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67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5339518" y="312802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0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5339517" y="312344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5334789" y="3135701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2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5326427" y="3112475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3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5326426" y="3128028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5326425" y="3139935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5326424" y="315866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6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5326423" y="3158664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7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5326422" y="3146926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8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5326421" y="3170003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</a:t>
            </a:r>
            <a:r>
              <a:rPr lang="en-US" sz="5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9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5326420" y="3154873"/>
            <a:ext cx="1941443" cy="86610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0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5326419" y="3129774"/>
            <a:ext cx="1941443" cy="86610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5326418" y="3153772"/>
            <a:ext cx="1941443" cy="86610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5326417" y="3162072"/>
            <a:ext cx="1941444" cy="85170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83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5326417" y="3148837"/>
            <a:ext cx="1941443" cy="86610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62506" y="493486"/>
            <a:ext cx="68467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TRÒ CHƠI: TIẾP SỨC</a:t>
            </a:r>
          </a:p>
        </p:txBody>
      </p:sp>
    </p:spTree>
    <p:extLst>
      <p:ext uri="{BB962C8B-B14F-4D97-AF65-F5344CB8AC3E}">
        <p14:creationId xmlns:p14="http://schemas.microsoft.com/office/powerpoint/2010/main" val="218318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45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yConv.com__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yConv.com__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yConv.com__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nyConv.com__Tieng-chuong-het-gio-re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48" grpId="0" animBg="1"/>
      <p:bldP spid="149" grpId="0" animBg="1"/>
      <p:bldP spid="150" grpId="0" animBg="1"/>
      <p:bldP spid="151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1A281-B4AD-4F67-9467-B84B9AC3D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/>
        </p:blipFill>
        <p:spPr>
          <a:xfrm>
            <a:off x="2719728" y="1885998"/>
            <a:ext cx="6932272" cy="319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414130" y="630533"/>
            <a:ext cx="9377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2B8CA11-938E-4580-ADE2-91075DDDE48F}"/>
              </a:ext>
            </a:extLst>
          </p:cNvPr>
          <p:cNvSpPr/>
          <p:nvPr/>
        </p:nvSpPr>
        <p:spPr>
          <a:xfrm>
            <a:off x="1391920" y="5069840"/>
            <a:ext cx="2373424" cy="59078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5D111323-CF30-4B8F-A608-3DCD94EA9480}"/>
              </a:ext>
            </a:extLst>
          </p:cNvPr>
          <p:cNvSpPr/>
          <p:nvPr/>
        </p:nvSpPr>
        <p:spPr>
          <a:xfrm>
            <a:off x="4328724" y="5085946"/>
            <a:ext cx="2119715" cy="59078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BA58116-692B-4C53-B5A0-DDC8C8A9B49A}"/>
              </a:ext>
            </a:extLst>
          </p:cNvPr>
          <p:cNvSpPr/>
          <p:nvPr/>
        </p:nvSpPr>
        <p:spPr>
          <a:xfrm>
            <a:off x="7070613" y="5086968"/>
            <a:ext cx="2119715" cy="54171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89995404-DE56-4FB5-B7AA-81DAF668C537}"/>
              </a:ext>
            </a:extLst>
          </p:cNvPr>
          <p:cNvSpPr/>
          <p:nvPr/>
        </p:nvSpPr>
        <p:spPr>
          <a:xfrm>
            <a:off x="9642302" y="5026008"/>
            <a:ext cx="2002380" cy="54171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/>
          <p:nvPr/>
        </p:nvCxnSpPr>
        <p:spPr>
          <a:xfrm>
            <a:off x="3775166" y="1161143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2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814" y="1604105"/>
            <a:ext cx="6194073" cy="3649788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" action="ppaction://noaction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B548B-CE7F-6F31-9C60-3B08E6E20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466" y="1282262"/>
            <a:ext cx="2276475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3261BD-6D76-FEB7-59AB-C7DCBF7B5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528" y="1954432"/>
            <a:ext cx="2632513" cy="1057275"/>
          </a:xfrm>
          <a:prstGeom prst="rect">
            <a:avLst/>
          </a:prstGeom>
        </p:spPr>
      </p:pic>
      <p:sp>
        <p:nvSpPr>
          <p:cNvPr id="8" name="2">
            <a:hlinkClick r:id="rId7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8051275" y="858871"/>
            <a:ext cx="2616922" cy="337639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">
            <a:hlinkClick r:id="rId9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5502115" y="899030"/>
            <a:ext cx="3385565" cy="3376397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64919B-C437-CA60-F01E-FFF58A53F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7360" y="4152582"/>
            <a:ext cx="2438400" cy="1743075"/>
          </a:xfrm>
          <a:prstGeom prst="rect">
            <a:avLst/>
          </a:prstGeom>
        </p:spPr>
      </p:pic>
      <p:sp>
        <p:nvSpPr>
          <p:cNvPr id="17" name="3">
            <a:hlinkClick r:id="" action="ppaction://noaction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5892418" y="3078986"/>
            <a:ext cx="2625149" cy="336581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539F6D-6017-756B-CE36-8A0A3B790F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52510" y="3951605"/>
            <a:ext cx="1714500" cy="1962150"/>
          </a:xfrm>
          <a:prstGeom prst="rect">
            <a:avLst/>
          </a:prstGeom>
        </p:spPr>
      </p:pic>
      <p:sp>
        <p:nvSpPr>
          <p:cNvPr id="20" name="4">
            <a:hlinkClick r:id="rId14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8056880" y="3429001"/>
            <a:ext cx="2616921" cy="2625149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756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925D0-BA2A-1288-9FA6-0A93C15A8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216" y="640243"/>
            <a:ext cx="4849752" cy="30068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0E57F7-BDB1-5F4C-9F4B-F34DFFA4A744}"/>
              </a:ext>
            </a:extLst>
          </p:cNvPr>
          <p:cNvSpPr txBox="1"/>
          <p:nvPr/>
        </p:nvSpPr>
        <p:spPr>
          <a:xfrm>
            <a:off x="4843516" y="386885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16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492BB48C-EB6C-5B7B-FC53-D09DB9A32578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3FC0E5-BFFA-9D3F-1B25-FFFCDF869AEF}"/>
              </a:ext>
            </a:extLst>
          </p:cNvPr>
          <p:cNvSpPr txBox="1"/>
          <p:nvPr/>
        </p:nvSpPr>
        <p:spPr>
          <a:xfrm>
            <a:off x="4823196" y="288333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D5143E-156D-CC7B-037A-54E0267C5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284" y="894714"/>
            <a:ext cx="690943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010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5D69CA48-8C03-E941-485A-00584553F181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DECC14-3610-FA2F-EE66-AA0D254A6B40}"/>
              </a:ext>
            </a:extLst>
          </p:cNvPr>
          <p:cNvSpPr txBox="1"/>
          <p:nvPr/>
        </p:nvSpPr>
        <p:spPr>
          <a:xfrm>
            <a:off x="4426956" y="312717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hoắt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ACF10AD-6EFD-B2BD-0983-B6AA698DB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50" y="831849"/>
            <a:ext cx="4545330" cy="19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732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5A68FC76-0DF9-F3E5-E67A-44A1DCDB7889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AC99E3-C79D-61C6-26E4-7FAEEAAA195E}"/>
              </a:ext>
            </a:extLst>
          </p:cNvPr>
          <p:cNvSpPr txBox="1"/>
          <p:nvPr/>
        </p:nvSpPr>
        <p:spPr>
          <a:xfrm>
            <a:off x="4873996" y="315765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ngắt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8D392C-DC1A-5842-D8A6-F7589F527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934" y="717231"/>
            <a:ext cx="2480946" cy="2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478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6">
            <a:extLst>
              <a:ext uri="{FF2B5EF4-FFF2-40B4-BE49-F238E27FC236}">
                <a16:creationId xmlns:a16="http://schemas.microsoft.com/office/drawing/2014/main" id="{1A62FFD2-8EBA-46FC-9A60-B754AD496E67}"/>
              </a:ext>
            </a:extLst>
          </p:cNvPr>
          <p:cNvSpPr txBox="1"/>
          <p:nvPr/>
        </p:nvSpPr>
        <p:spPr>
          <a:xfrm>
            <a:off x="579121" y="730407"/>
            <a:ext cx="1140968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cột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cột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B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tạo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đặc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BE836-1800-4725-9598-95D432570AF4}"/>
              </a:ext>
            </a:extLst>
          </p:cNvPr>
          <p:cNvGrpSpPr/>
          <p:nvPr/>
        </p:nvGrpSpPr>
        <p:grpSpPr>
          <a:xfrm>
            <a:off x="934720" y="3813893"/>
            <a:ext cx="3998291" cy="432907"/>
            <a:chOff x="1167088" y="2384269"/>
            <a:chExt cx="2444808" cy="432907"/>
          </a:xfrm>
        </p:grpSpPr>
        <p:sp>
          <p:nvSpPr>
            <p:cNvPr id="31" name="Rounded Rectangle 59">
              <a:extLst>
                <a:ext uri="{FF2B5EF4-FFF2-40B4-BE49-F238E27FC236}">
                  <a16:creationId xmlns:a16="http://schemas.microsoft.com/office/drawing/2014/main" id="{EAE96C80-3CC6-4085-AD3B-058FC86BD731}"/>
                </a:ext>
              </a:extLst>
            </p:cNvPr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Cuốn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vở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077956B-50E1-4C99-887F-00696AA61C0F}"/>
                </a:ext>
              </a:extLst>
            </p:cNvPr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2A01C4-EFE3-440C-9B9D-09322DC1514A}"/>
              </a:ext>
            </a:extLst>
          </p:cNvPr>
          <p:cNvGrpSpPr/>
          <p:nvPr/>
        </p:nvGrpSpPr>
        <p:grpSpPr>
          <a:xfrm>
            <a:off x="934720" y="4697574"/>
            <a:ext cx="4008451" cy="432907"/>
            <a:chOff x="1167088" y="2854014"/>
            <a:chExt cx="2444808" cy="432907"/>
          </a:xfrm>
        </p:grpSpPr>
        <p:sp>
          <p:nvSpPr>
            <p:cNvPr id="29" name="Rounded Rectangle 62">
              <a:extLst>
                <a:ext uri="{FF2B5EF4-FFF2-40B4-BE49-F238E27FC236}">
                  <a16:creationId xmlns:a16="http://schemas.microsoft.com/office/drawing/2014/main" id="{670C48F7-C4FE-4F1D-AC94-C1D3C34C3178}"/>
                </a:ext>
              </a:extLst>
            </p:cNvPr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Cục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tẩy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6BB5FAD-7A79-4D41-B22D-169A6C510882}"/>
                </a:ext>
              </a:extLst>
            </p:cNvPr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ADAE22-2154-4123-9013-B8436568F946}"/>
              </a:ext>
            </a:extLst>
          </p:cNvPr>
          <p:cNvGrpSpPr/>
          <p:nvPr/>
        </p:nvGrpSpPr>
        <p:grpSpPr>
          <a:xfrm>
            <a:off x="985519" y="2879412"/>
            <a:ext cx="3958278" cy="432907"/>
            <a:chOff x="470925" y="1914524"/>
            <a:chExt cx="3141598" cy="432907"/>
          </a:xfrm>
        </p:grpSpPr>
        <p:sp>
          <p:nvSpPr>
            <p:cNvPr id="27" name="Rounded Rectangle 65">
              <a:extLst>
                <a:ext uri="{FF2B5EF4-FFF2-40B4-BE49-F238E27FC236}">
                  <a16:creationId xmlns:a16="http://schemas.microsoft.com/office/drawing/2014/main" id="{3E5100EF-50A1-491C-989E-CD3601FB03E8}"/>
                </a:ext>
              </a:extLst>
            </p:cNvPr>
            <p:cNvSpPr/>
            <p:nvPr/>
          </p:nvSpPr>
          <p:spPr>
            <a:xfrm>
              <a:off x="470925" y="1914524"/>
              <a:ext cx="3036822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Bàn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Bống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5261FD-9969-42C1-ABD3-1711D6B4CD27}"/>
                </a:ext>
              </a:extLst>
            </p:cNvPr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4" name="TextBox 36">
            <a:extLst>
              <a:ext uri="{FF2B5EF4-FFF2-40B4-BE49-F238E27FC236}">
                <a16:creationId xmlns:a16="http://schemas.microsoft.com/office/drawing/2014/main" id="{BF25E5A3-523C-46A6-B36B-33B56AE0AFC1}"/>
              </a:ext>
            </a:extLst>
          </p:cNvPr>
          <p:cNvSpPr txBox="1"/>
          <p:nvPr/>
        </p:nvSpPr>
        <p:spPr>
          <a:xfrm>
            <a:off x="2403842" y="1560258"/>
            <a:ext cx="7116078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                                         B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454A67-1D12-44BD-A379-4E6B819F525A}"/>
              </a:ext>
            </a:extLst>
          </p:cNvPr>
          <p:cNvGrpSpPr/>
          <p:nvPr/>
        </p:nvGrpSpPr>
        <p:grpSpPr>
          <a:xfrm>
            <a:off x="5342248" y="2879412"/>
            <a:ext cx="5437512" cy="432907"/>
            <a:chOff x="659775" y="1914524"/>
            <a:chExt cx="3185379" cy="432907"/>
          </a:xfrm>
        </p:grpSpPr>
        <p:sp>
          <p:nvSpPr>
            <p:cNvPr id="25" name="Rounded Rectangle 69">
              <a:extLst>
                <a:ext uri="{FF2B5EF4-FFF2-40B4-BE49-F238E27FC236}">
                  <a16:creationId xmlns:a16="http://schemas.microsoft.com/office/drawing/2014/main" id="{A0BC3C3B-919A-48AD-8E61-95283ED5F7BD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thơm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phức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mùi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mới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73E1583-05D3-49B7-8505-76D3F3E32D51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79E05A-C96A-417B-AAF0-55948D16EA1A}"/>
              </a:ext>
            </a:extLst>
          </p:cNvPr>
          <p:cNvGrpSpPr/>
          <p:nvPr/>
        </p:nvGrpSpPr>
        <p:grpSpPr>
          <a:xfrm>
            <a:off x="5321928" y="3793573"/>
            <a:ext cx="5437512" cy="432907"/>
            <a:chOff x="659775" y="1914524"/>
            <a:chExt cx="3185379" cy="432907"/>
          </a:xfrm>
        </p:grpSpPr>
        <p:sp>
          <p:nvSpPr>
            <p:cNvPr id="23" name="Rounded Rectangle 72">
              <a:extLst>
                <a:ext uri="{FF2B5EF4-FFF2-40B4-BE49-F238E27FC236}">
                  <a16:creationId xmlns:a16="http://schemas.microsoft.com/office/drawing/2014/main" id="{2AF786AD-FC6A-4A73-8ED8-1E8786F12CC9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ngăn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nắp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gọn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gàng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39EA24-311D-4C9C-AAB2-57C00FF19CC8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146E16-BFA1-4638-BC7F-A3D115EBFAF8}"/>
              </a:ext>
            </a:extLst>
          </p:cNvPr>
          <p:cNvGrpSpPr/>
          <p:nvPr/>
        </p:nvGrpSpPr>
        <p:grpSpPr>
          <a:xfrm>
            <a:off x="5362568" y="4717893"/>
            <a:ext cx="5437512" cy="432907"/>
            <a:chOff x="659775" y="1914524"/>
            <a:chExt cx="4141365" cy="432907"/>
          </a:xfrm>
        </p:grpSpPr>
        <p:sp>
          <p:nvSpPr>
            <p:cNvPr id="21" name="Rounded Rectangle 75">
              <a:extLst>
                <a:ext uri="{FF2B5EF4-FFF2-40B4-BE49-F238E27FC236}">
                  <a16:creationId xmlns:a16="http://schemas.microsoft.com/office/drawing/2014/main" id="{FC46B019-76BF-4558-8F1C-96F7861F2D8A}"/>
                </a:ext>
              </a:extLst>
            </p:cNvPr>
            <p:cNvSpPr/>
            <p:nvPr/>
          </p:nvSpPr>
          <p:spPr>
            <a:xfrm>
              <a:off x="764010" y="1914524"/>
              <a:ext cx="4037130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xíu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như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viên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53606F-6563-48DB-82CC-632F2988EC9B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10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3">
            <a:extLst>
              <a:ext uri="{FF2B5EF4-FFF2-40B4-BE49-F238E27FC236}">
                <a16:creationId xmlns:a16="http://schemas.microsoft.com/office/drawing/2014/main" id="{BEE02EB2-0F46-4CB8-BB61-0D97A9BAF46A}"/>
              </a:ext>
            </a:extLst>
          </p:cNvPr>
          <p:cNvSpPr txBox="1"/>
          <p:nvPr/>
        </p:nvSpPr>
        <p:spPr>
          <a:xfrm>
            <a:off x="2360550" y="718272"/>
            <a:ext cx="834863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1278AD9C-2984-43DB-A1AB-57897DE4C909}"/>
              </a:ext>
            </a:extLst>
          </p:cNvPr>
          <p:cNvSpPr txBox="1"/>
          <p:nvPr/>
        </p:nvSpPr>
        <p:spPr>
          <a:xfrm>
            <a:off x="1699237" y="1948269"/>
            <a:ext cx="33077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314381EA-41C2-4713-847A-E2A40084991E}"/>
              </a:ext>
            </a:extLst>
          </p:cNvPr>
          <p:cNvSpPr txBox="1"/>
          <p:nvPr/>
        </p:nvSpPr>
        <p:spPr>
          <a:xfrm>
            <a:off x="4708048" y="3072593"/>
            <a:ext cx="393008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2118719" y="4683362"/>
            <a:ext cx="1955523" cy="1482163"/>
          </a:xfrm>
          <a:prstGeom prst="round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42A0741-BF10-4ED3-AB61-9FB756212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7740419" y="2232508"/>
            <a:ext cx="2345764" cy="2134831"/>
          </a:xfrm>
          <a:prstGeom prst="roundRect">
            <a:avLst>
              <a:gd name="adj" fmla="val 22256"/>
            </a:avLst>
          </a:prstGeom>
        </p:spPr>
      </p:pic>
    </p:spTree>
    <p:extLst>
      <p:ext uri="{BB962C8B-B14F-4D97-AF65-F5344CB8AC3E}">
        <p14:creationId xmlns:p14="http://schemas.microsoft.com/office/powerpoint/2010/main" val="4857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59" grpId="0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7433</TotalTime>
  <Words>399</Words>
  <Application>Microsoft Office PowerPoint</Application>
  <PresentationFormat>Widescreen</PresentationFormat>
  <Paragraphs>104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等线</vt:lpstr>
      <vt:lpstr>#9Slide05 MetroScript</vt:lpstr>
      <vt:lpstr>Arial</vt:lpstr>
      <vt:lpstr>Calibri</vt:lpstr>
      <vt:lpstr>Calibri Light</vt:lpstr>
      <vt:lpstr>Cambria</vt:lpstr>
      <vt:lpstr>Times New Roman</vt:lpstr>
      <vt:lpstr>3_Office 主题</vt:lpstr>
      <vt:lpstr>1_Office 主题</vt:lpstr>
      <vt:lpstr>Custom Design</vt:lpstr>
      <vt:lpstr>Office Theme</vt:lpstr>
      <vt:lpstr>Office 主题​​</vt:lpstr>
      <vt:lpstr>7_Office Theme</vt:lpstr>
      <vt:lpstr>8_Office Theme</vt:lpstr>
      <vt:lpstr>9_Office Theme</vt:lpstr>
      <vt:lpstr>10_Office Theme</vt:lpstr>
      <vt:lpstr>11_Office Theme</vt:lpstr>
      <vt:lpstr>1_Office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Minh Đức</cp:lastModifiedBy>
  <cp:revision>83</cp:revision>
  <dcterms:created xsi:type="dcterms:W3CDTF">2024-05-30T08:39:02Z</dcterms:created>
  <dcterms:modified xsi:type="dcterms:W3CDTF">2026-01-01T01:08:53Z</dcterms:modified>
</cp:coreProperties>
</file>