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4"/>
  </p:notesMasterIdLst>
  <p:sldIdLst>
    <p:sldId id="314" r:id="rId4"/>
    <p:sldId id="257" r:id="rId5"/>
    <p:sldId id="260" r:id="rId6"/>
    <p:sldId id="316" r:id="rId7"/>
    <p:sldId id="318" r:id="rId8"/>
    <p:sldId id="320" r:id="rId9"/>
    <p:sldId id="549" r:id="rId10"/>
    <p:sldId id="332" r:id="rId11"/>
    <p:sldId id="333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0309E"/>
    <a:srgbClr val="FFFF66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5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1FE6-67ED-4DE4-86A4-4B6A256C416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DED80-D3A3-43E3-B9D9-F74E53DF0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51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3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0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7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6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906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/>
          <p:cNvSpPr/>
          <p:nvPr userDrawn="1"/>
        </p:nvSpPr>
        <p:spPr>
          <a:xfrm>
            <a:off x="206901" y="201778"/>
            <a:ext cx="11778197" cy="64544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475753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 115" descr="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"/>
          <p:cNvSpPr/>
          <p:nvPr userDrawn="1"/>
        </p:nvSpPr>
        <p:spPr>
          <a:xfrm>
            <a:off x="1412868" y="-9991"/>
            <a:ext cx="9366263" cy="6877982"/>
          </a:xfrm>
          <a:custGeom>
            <a:avLst/>
            <a:gdLst>
              <a:gd name="connsiteX0" fmla="*/ 1376638 w 9343606"/>
              <a:gd name="connsiteY0" fmla="*/ 0 h 6861345"/>
              <a:gd name="connsiteX1" fmla="*/ 7966969 w 9343606"/>
              <a:gd name="connsiteY1" fmla="*/ 0 h 6861345"/>
              <a:gd name="connsiteX2" fmla="*/ 7975267 w 9343606"/>
              <a:gd name="connsiteY2" fmla="*/ 8202 h 6861345"/>
              <a:gd name="connsiteX3" fmla="*/ 9343606 w 9343606"/>
              <a:gd name="connsiteY3" fmla="*/ 3432876 h 6861345"/>
              <a:gd name="connsiteX4" fmla="*/ 7975267 w 9343606"/>
              <a:gd name="connsiteY4" fmla="*/ 6857551 h 6861345"/>
              <a:gd name="connsiteX5" fmla="*/ 7971428 w 9343606"/>
              <a:gd name="connsiteY5" fmla="*/ 6861345 h 6861345"/>
              <a:gd name="connsiteX6" fmla="*/ 1372179 w 9343606"/>
              <a:gd name="connsiteY6" fmla="*/ 6861345 h 6861345"/>
              <a:gd name="connsiteX7" fmla="*/ 1368340 w 9343606"/>
              <a:gd name="connsiteY7" fmla="*/ 6857551 h 6861345"/>
              <a:gd name="connsiteX8" fmla="*/ 0 w 9343606"/>
              <a:gd name="connsiteY8" fmla="*/ 3432876 h 6861345"/>
              <a:gd name="connsiteX9" fmla="*/ 1368340 w 9343606"/>
              <a:gd name="connsiteY9" fmla="*/ 8202 h 68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3606" h="6861345">
                <a:moveTo>
                  <a:pt x="1376638" y="0"/>
                </a:moveTo>
                <a:lnTo>
                  <a:pt x="7966969" y="0"/>
                </a:lnTo>
                <a:lnTo>
                  <a:pt x="7975267" y="8202"/>
                </a:lnTo>
                <a:cubicBezTo>
                  <a:pt x="8820697" y="884653"/>
                  <a:pt x="9343606" y="2095458"/>
                  <a:pt x="9343606" y="3432876"/>
                </a:cubicBezTo>
                <a:cubicBezTo>
                  <a:pt x="9343606" y="4770295"/>
                  <a:pt x="8820697" y="5981100"/>
                  <a:pt x="7975267" y="6857551"/>
                </a:cubicBezTo>
                <a:lnTo>
                  <a:pt x="7971428" y="6861345"/>
                </a:lnTo>
                <a:lnTo>
                  <a:pt x="1372179" y="6861345"/>
                </a:lnTo>
                <a:lnTo>
                  <a:pt x="1368340" y="6857551"/>
                </a:lnTo>
                <a:cubicBezTo>
                  <a:pt x="522910" y="5981100"/>
                  <a:pt x="0" y="4770295"/>
                  <a:pt x="0" y="3432876"/>
                </a:cubicBezTo>
                <a:cubicBezTo>
                  <a:pt x="0" y="2095458"/>
                  <a:pt x="522910" y="884653"/>
                  <a:pt x="1368340" y="8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538720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45835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52371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7352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23419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2283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9782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1073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96607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2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728423" y="12559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6" name="Google Shape;356;p5"/>
          <p:cNvSpPr/>
          <p:nvPr/>
        </p:nvSpPr>
        <p:spPr>
          <a:xfrm>
            <a:off x="374700" y="1288785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8" name="Google Shape;358;p5"/>
          <p:cNvSpPr/>
          <p:nvPr/>
        </p:nvSpPr>
        <p:spPr>
          <a:xfrm>
            <a:off x="807361" y="13430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0" name="Google Shape;360;p5"/>
          <p:cNvSpPr/>
          <p:nvPr/>
        </p:nvSpPr>
        <p:spPr>
          <a:xfrm>
            <a:off x="374700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2" name="Google Shape;362;p5"/>
          <p:cNvSpPr/>
          <p:nvPr/>
        </p:nvSpPr>
        <p:spPr>
          <a:xfrm>
            <a:off x="807361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3" name="Google Shape;363;p5"/>
          <p:cNvSpPr/>
          <p:nvPr/>
        </p:nvSpPr>
        <p:spPr>
          <a:xfrm>
            <a:off x="376288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5" name="Google Shape;365;p5"/>
          <p:cNvSpPr/>
          <p:nvPr/>
        </p:nvSpPr>
        <p:spPr>
          <a:xfrm>
            <a:off x="374700" y="2240533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7" name="Google Shape;367;p5"/>
          <p:cNvSpPr/>
          <p:nvPr/>
        </p:nvSpPr>
        <p:spPr>
          <a:xfrm>
            <a:off x="807361" y="22947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8" name="Google Shape;368;p5"/>
          <p:cNvSpPr/>
          <p:nvPr/>
        </p:nvSpPr>
        <p:spPr>
          <a:xfrm>
            <a:off x="376288" y="2255316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0" name="Google Shape;370;p5"/>
          <p:cNvSpPr/>
          <p:nvPr/>
        </p:nvSpPr>
        <p:spPr>
          <a:xfrm>
            <a:off x="374700" y="2717212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29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2" name="Google Shape;372;p5"/>
          <p:cNvSpPr/>
          <p:nvPr/>
        </p:nvSpPr>
        <p:spPr>
          <a:xfrm>
            <a:off x="807361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3" name="Google Shape;373;p5"/>
          <p:cNvSpPr/>
          <p:nvPr/>
        </p:nvSpPr>
        <p:spPr>
          <a:xfrm>
            <a:off x="376288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5" name="Google Shape;375;p5"/>
          <p:cNvSpPr/>
          <p:nvPr/>
        </p:nvSpPr>
        <p:spPr>
          <a:xfrm>
            <a:off x="374700" y="3192281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7" name="Google Shape;377;p5"/>
          <p:cNvSpPr/>
          <p:nvPr/>
        </p:nvSpPr>
        <p:spPr>
          <a:xfrm>
            <a:off x="807361" y="3246496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8" name="Google Shape;378;p5"/>
          <p:cNvSpPr/>
          <p:nvPr/>
        </p:nvSpPr>
        <p:spPr>
          <a:xfrm>
            <a:off x="376288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0" name="Google Shape;380;p5"/>
          <p:cNvSpPr/>
          <p:nvPr/>
        </p:nvSpPr>
        <p:spPr>
          <a:xfrm>
            <a:off x="374700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2" name="Google Shape;382;p5"/>
          <p:cNvSpPr/>
          <p:nvPr/>
        </p:nvSpPr>
        <p:spPr>
          <a:xfrm>
            <a:off x="807361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3" name="Google Shape;383;p5"/>
          <p:cNvSpPr/>
          <p:nvPr/>
        </p:nvSpPr>
        <p:spPr>
          <a:xfrm>
            <a:off x="376288" y="3682089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5" name="Google Shape;385;p5"/>
          <p:cNvSpPr/>
          <p:nvPr/>
        </p:nvSpPr>
        <p:spPr>
          <a:xfrm>
            <a:off x="374700" y="414398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7" name="Google Shape;387;p5"/>
          <p:cNvSpPr/>
          <p:nvPr/>
        </p:nvSpPr>
        <p:spPr>
          <a:xfrm>
            <a:off x="807361" y="41982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8" name="Google Shape;388;p5"/>
          <p:cNvSpPr/>
          <p:nvPr/>
        </p:nvSpPr>
        <p:spPr>
          <a:xfrm>
            <a:off x="376288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0" name="Google Shape;390;p5"/>
          <p:cNvSpPr/>
          <p:nvPr/>
        </p:nvSpPr>
        <p:spPr>
          <a:xfrm>
            <a:off x="374700" y="4620664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2" name="Google Shape;392;p5"/>
          <p:cNvSpPr/>
          <p:nvPr/>
        </p:nvSpPr>
        <p:spPr>
          <a:xfrm>
            <a:off x="807361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3" name="Google Shape;393;p5"/>
          <p:cNvSpPr/>
          <p:nvPr/>
        </p:nvSpPr>
        <p:spPr>
          <a:xfrm>
            <a:off x="376288" y="463383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2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5" name="Google Shape;395;p5"/>
          <p:cNvSpPr/>
          <p:nvPr/>
        </p:nvSpPr>
        <p:spPr>
          <a:xfrm>
            <a:off x="374700" y="5095733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7" name="Google Shape;397;p5"/>
          <p:cNvSpPr/>
          <p:nvPr/>
        </p:nvSpPr>
        <p:spPr>
          <a:xfrm>
            <a:off x="807361" y="51499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8" name="Google Shape;398;p5"/>
          <p:cNvSpPr/>
          <p:nvPr/>
        </p:nvSpPr>
        <p:spPr>
          <a:xfrm>
            <a:off x="376288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0" name="Google Shape;400;p5"/>
          <p:cNvSpPr/>
          <p:nvPr/>
        </p:nvSpPr>
        <p:spPr>
          <a:xfrm>
            <a:off x="374700" y="5570759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5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2" name="Google Shape;402;p5"/>
          <p:cNvSpPr/>
          <p:nvPr/>
        </p:nvSpPr>
        <p:spPr>
          <a:xfrm>
            <a:off x="807361" y="562501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3" name="Google Shape;403;p5"/>
          <p:cNvSpPr/>
          <p:nvPr/>
        </p:nvSpPr>
        <p:spPr>
          <a:xfrm>
            <a:off x="376288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4" name="Google Shape;404;p5"/>
          <p:cNvSpPr/>
          <p:nvPr/>
        </p:nvSpPr>
        <p:spPr>
          <a:xfrm>
            <a:off x="376288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</p:spTree>
    <p:extLst>
      <p:ext uri="{BB962C8B-B14F-4D97-AF65-F5344CB8AC3E}">
        <p14:creationId xmlns:p14="http://schemas.microsoft.com/office/powerpoint/2010/main" val="265734316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162910D-C4CD-64F2-036A-566AD4515E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208075"/>
            <a:ext cx="1597687" cy="15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A8F09F3-5CEE-6779-D641-4ACDB54F9F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208075"/>
            <a:ext cx="1597687" cy="15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1EC6-CEF7-4AB0-B188-5248CFDC1A13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5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Lok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C15B6-E6F3-8F66-BD3D-CBF40862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66692" cy="69532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22886B-EFC1-5127-E767-B524F93E2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173" y="889895"/>
            <a:ext cx="7193903" cy="279221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9E06715-0CB0-1F1B-9AFC-724D27EA2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208075"/>
            <a:ext cx="1597687" cy="15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52438-D578-4E80-84CF-0E25BBF3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5">
            <a:extLst>
              <a:ext uri="{FF2B5EF4-FFF2-40B4-BE49-F238E27FC236}">
                <a16:creationId xmlns:a16="http://schemas.microsoft.com/office/drawing/2014/main" id="{8DEBD634-9F27-CE6B-E824-A8B92780658E}"/>
              </a:ext>
            </a:extLst>
          </p:cNvPr>
          <p:cNvSpPr/>
          <p:nvPr/>
        </p:nvSpPr>
        <p:spPr>
          <a:xfrm>
            <a:off x="2645971" y="342900"/>
            <a:ext cx="7193354" cy="4800600"/>
          </a:xfrm>
          <a:custGeom>
            <a:avLst/>
            <a:gdLst>
              <a:gd name="connsiteX0" fmla="*/ 0 w 7193354"/>
              <a:gd name="connsiteY0" fmla="*/ 561910 h 4800600"/>
              <a:gd name="connsiteX1" fmla="*/ 401880 w 7193354"/>
              <a:gd name="connsiteY1" fmla="*/ 0 h 4800600"/>
              <a:gd name="connsiteX2" fmla="*/ 6791473 w 7193354"/>
              <a:gd name="connsiteY2" fmla="*/ 0 h 4800600"/>
              <a:gd name="connsiteX3" fmla="*/ 7193354 w 7193354"/>
              <a:gd name="connsiteY3" fmla="*/ 561910 h 4800600"/>
              <a:gd name="connsiteX4" fmla="*/ 7193354 w 7193354"/>
              <a:gd name="connsiteY4" fmla="*/ 4238689 h 4800600"/>
              <a:gd name="connsiteX5" fmla="*/ 6791473 w 7193354"/>
              <a:gd name="connsiteY5" fmla="*/ 4800600 h 4800600"/>
              <a:gd name="connsiteX6" fmla="*/ 401880 w 7193354"/>
              <a:gd name="connsiteY6" fmla="*/ 4800600 h 4800600"/>
              <a:gd name="connsiteX7" fmla="*/ 0 w 7193354"/>
              <a:gd name="connsiteY7" fmla="*/ 4238689 h 4800600"/>
              <a:gd name="connsiteX8" fmla="*/ 0 w 7193354"/>
              <a:gd name="connsiteY8" fmla="*/ 561910 h 4800600"/>
              <a:gd name="connsiteX0" fmla="*/ 0 w 7193354"/>
              <a:gd name="connsiteY0" fmla="*/ 561910 h 4800600"/>
              <a:gd name="connsiteX1" fmla="*/ 401880 w 7193354"/>
              <a:gd name="connsiteY1" fmla="*/ 0 h 4800600"/>
              <a:gd name="connsiteX2" fmla="*/ 6791473 w 7193354"/>
              <a:gd name="connsiteY2" fmla="*/ 0 h 4800600"/>
              <a:gd name="connsiteX3" fmla="*/ 7193354 w 7193354"/>
              <a:gd name="connsiteY3" fmla="*/ 561910 h 4800600"/>
              <a:gd name="connsiteX4" fmla="*/ 7193354 w 7193354"/>
              <a:gd name="connsiteY4" fmla="*/ 4238689 h 4800600"/>
              <a:gd name="connsiteX5" fmla="*/ 6791473 w 7193354"/>
              <a:gd name="connsiteY5" fmla="*/ 4800600 h 4800600"/>
              <a:gd name="connsiteX6" fmla="*/ 401880 w 7193354"/>
              <a:gd name="connsiteY6" fmla="*/ 4800600 h 4800600"/>
              <a:gd name="connsiteX7" fmla="*/ 0 w 7193354"/>
              <a:gd name="connsiteY7" fmla="*/ 4238689 h 4800600"/>
              <a:gd name="connsiteX8" fmla="*/ 0 w 7193354"/>
              <a:gd name="connsiteY8" fmla="*/ 561910 h 4800600"/>
              <a:gd name="connsiteX0" fmla="*/ 0 w 7193354"/>
              <a:gd name="connsiteY0" fmla="*/ 561910 h 4800600"/>
              <a:gd name="connsiteX1" fmla="*/ 401880 w 7193354"/>
              <a:gd name="connsiteY1" fmla="*/ 0 h 4800600"/>
              <a:gd name="connsiteX2" fmla="*/ 6791473 w 7193354"/>
              <a:gd name="connsiteY2" fmla="*/ 0 h 4800600"/>
              <a:gd name="connsiteX3" fmla="*/ 7193354 w 7193354"/>
              <a:gd name="connsiteY3" fmla="*/ 561910 h 4800600"/>
              <a:gd name="connsiteX4" fmla="*/ 7193354 w 7193354"/>
              <a:gd name="connsiteY4" fmla="*/ 4238689 h 4800600"/>
              <a:gd name="connsiteX5" fmla="*/ 6791473 w 7193354"/>
              <a:gd name="connsiteY5" fmla="*/ 4800600 h 4800600"/>
              <a:gd name="connsiteX6" fmla="*/ 401880 w 7193354"/>
              <a:gd name="connsiteY6" fmla="*/ 4800600 h 4800600"/>
              <a:gd name="connsiteX7" fmla="*/ 0 w 7193354"/>
              <a:gd name="connsiteY7" fmla="*/ 4238689 h 4800600"/>
              <a:gd name="connsiteX8" fmla="*/ 0 w 7193354"/>
              <a:gd name="connsiteY8" fmla="*/ 56191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3354" h="4800600" fill="none" extrusionOk="0">
                <a:moveTo>
                  <a:pt x="0" y="561910"/>
                </a:moveTo>
                <a:cubicBezTo>
                  <a:pt x="2461" y="333491"/>
                  <a:pt x="221815" y="81129"/>
                  <a:pt x="401880" y="0"/>
                </a:cubicBezTo>
                <a:cubicBezTo>
                  <a:pt x="1080847" y="147382"/>
                  <a:pt x="5152066" y="639032"/>
                  <a:pt x="6791473" y="0"/>
                </a:cubicBezTo>
                <a:cubicBezTo>
                  <a:pt x="7002857" y="-84653"/>
                  <a:pt x="7108930" y="223515"/>
                  <a:pt x="7193354" y="561910"/>
                </a:cubicBezTo>
                <a:cubicBezTo>
                  <a:pt x="7512205" y="2067943"/>
                  <a:pt x="6990594" y="2990565"/>
                  <a:pt x="7193354" y="4238689"/>
                </a:cubicBezTo>
                <a:cubicBezTo>
                  <a:pt x="7212249" y="4436341"/>
                  <a:pt x="6972419" y="4748767"/>
                  <a:pt x="6791473" y="4800600"/>
                </a:cubicBezTo>
                <a:cubicBezTo>
                  <a:pt x="5361599" y="4943114"/>
                  <a:pt x="2040176" y="4996317"/>
                  <a:pt x="401880" y="4800600"/>
                </a:cubicBezTo>
                <a:cubicBezTo>
                  <a:pt x="211560" y="4796535"/>
                  <a:pt x="-72656" y="4564085"/>
                  <a:pt x="0" y="4238689"/>
                </a:cubicBezTo>
                <a:cubicBezTo>
                  <a:pt x="138776" y="2975311"/>
                  <a:pt x="-69027" y="1226483"/>
                  <a:pt x="0" y="561910"/>
                </a:cubicBezTo>
                <a:close/>
              </a:path>
              <a:path w="7193354" h="4800600" stroke="0" extrusionOk="0">
                <a:moveTo>
                  <a:pt x="0" y="561910"/>
                </a:moveTo>
                <a:cubicBezTo>
                  <a:pt x="34" y="263846"/>
                  <a:pt x="193151" y="13617"/>
                  <a:pt x="401880" y="0"/>
                </a:cubicBezTo>
                <a:cubicBezTo>
                  <a:pt x="3156408" y="-113448"/>
                  <a:pt x="5358731" y="182653"/>
                  <a:pt x="6791473" y="0"/>
                </a:cubicBezTo>
                <a:cubicBezTo>
                  <a:pt x="6952807" y="-16636"/>
                  <a:pt x="7299456" y="266416"/>
                  <a:pt x="7193354" y="561910"/>
                </a:cubicBezTo>
                <a:cubicBezTo>
                  <a:pt x="7385437" y="1533090"/>
                  <a:pt x="7386589" y="3446741"/>
                  <a:pt x="7193354" y="4238689"/>
                </a:cubicBezTo>
                <a:cubicBezTo>
                  <a:pt x="7184517" y="4528475"/>
                  <a:pt x="6942244" y="4770385"/>
                  <a:pt x="6791473" y="4800600"/>
                </a:cubicBezTo>
                <a:cubicBezTo>
                  <a:pt x="5929859" y="4054762"/>
                  <a:pt x="1799115" y="5212123"/>
                  <a:pt x="401880" y="4800600"/>
                </a:cubicBezTo>
                <a:cubicBezTo>
                  <a:pt x="152764" y="4825504"/>
                  <a:pt x="-45987" y="4493615"/>
                  <a:pt x="0" y="4238689"/>
                </a:cubicBezTo>
                <a:cubicBezTo>
                  <a:pt x="47436" y="2388866"/>
                  <a:pt x="70498" y="1858676"/>
                  <a:pt x="0" y="561910"/>
                </a:cubicBezTo>
                <a:close/>
              </a:path>
              <a:path w="7193354" h="4800600" fill="none" stroke="0" extrusionOk="0">
                <a:moveTo>
                  <a:pt x="0" y="561910"/>
                </a:moveTo>
                <a:cubicBezTo>
                  <a:pt x="34073" y="303174"/>
                  <a:pt x="224089" y="42988"/>
                  <a:pt x="401880" y="0"/>
                </a:cubicBezTo>
                <a:cubicBezTo>
                  <a:pt x="2093889" y="533175"/>
                  <a:pt x="4682456" y="272442"/>
                  <a:pt x="6791473" y="0"/>
                </a:cubicBezTo>
                <a:cubicBezTo>
                  <a:pt x="7013537" y="-103514"/>
                  <a:pt x="7187888" y="207928"/>
                  <a:pt x="7193354" y="561910"/>
                </a:cubicBezTo>
                <a:cubicBezTo>
                  <a:pt x="7363218" y="1916080"/>
                  <a:pt x="7298094" y="2901271"/>
                  <a:pt x="7193354" y="4238689"/>
                </a:cubicBezTo>
                <a:cubicBezTo>
                  <a:pt x="7170922" y="4504885"/>
                  <a:pt x="6981343" y="4770810"/>
                  <a:pt x="6791473" y="4800600"/>
                </a:cubicBezTo>
                <a:cubicBezTo>
                  <a:pt x="5125363" y="4573906"/>
                  <a:pt x="1615879" y="4743299"/>
                  <a:pt x="401880" y="4800600"/>
                </a:cubicBezTo>
                <a:cubicBezTo>
                  <a:pt x="124737" y="4772187"/>
                  <a:pt x="-30180" y="4521180"/>
                  <a:pt x="0" y="4238689"/>
                </a:cubicBezTo>
                <a:cubicBezTo>
                  <a:pt x="540" y="3172371"/>
                  <a:pt x="-77159" y="1331246"/>
                  <a:pt x="0" y="561910"/>
                </a:cubicBezTo>
                <a:close/>
              </a:path>
              <a:path w="7193354" h="4800600" fill="none" stroke="0" extrusionOk="0">
                <a:moveTo>
                  <a:pt x="0" y="561910"/>
                </a:moveTo>
                <a:cubicBezTo>
                  <a:pt x="38427" y="320725"/>
                  <a:pt x="216199" y="72585"/>
                  <a:pt x="401880" y="0"/>
                </a:cubicBezTo>
                <a:cubicBezTo>
                  <a:pt x="1475275" y="155262"/>
                  <a:pt x="4895130" y="468204"/>
                  <a:pt x="6791473" y="0"/>
                </a:cubicBezTo>
                <a:cubicBezTo>
                  <a:pt x="6990561" y="-78367"/>
                  <a:pt x="7176265" y="182049"/>
                  <a:pt x="7193354" y="561910"/>
                </a:cubicBezTo>
                <a:cubicBezTo>
                  <a:pt x="7497308" y="1998874"/>
                  <a:pt x="7197376" y="2758765"/>
                  <a:pt x="7193354" y="4238689"/>
                </a:cubicBezTo>
                <a:cubicBezTo>
                  <a:pt x="7203850" y="4467634"/>
                  <a:pt x="6952115" y="4751498"/>
                  <a:pt x="6791473" y="4800600"/>
                </a:cubicBezTo>
                <a:cubicBezTo>
                  <a:pt x="5133236" y="4695136"/>
                  <a:pt x="1778619" y="4958228"/>
                  <a:pt x="401880" y="4800600"/>
                </a:cubicBezTo>
                <a:cubicBezTo>
                  <a:pt x="145822" y="4785995"/>
                  <a:pt x="-62845" y="4559735"/>
                  <a:pt x="0" y="4238689"/>
                </a:cubicBezTo>
                <a:cubicBezTo>
                  <a:pt x="108832" y="3036128"/>
                  <a:pt x="-59583" y="1347163"/>
                  <a:pt x="0" y="56191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193354"/>
                      <a:gd name="connsiteY0" fmla="*/ 561910 h 4800600"/>
                      <a:gd name="connsiteX1" fmla="*/ 401880 w 7193354"/>
                      <a:gd name="connsiteY1" fmla="*/ 0 h 4800600"/>
                      <a:gd name="connsiteX2" fmla="*/ 6791473 w 7193354"/>
                      <a:gd name="connsiteY2" fmla="*/ 0 h 4800600"/>
                      <a:gd name="connsiteX3" fmla="*/ 7193354 w 7193354"/>
                      <a:gd name="connsiteY3" fmla="*/ 561910 h 4800600"/>
                      <a:gd name="connsiteX4" fmla="*/ 7193354 w 7193354"/>
                      <a:gd name="connsiteY4" fmla="*/ 4238689 h 4800600"/>
                      <a:gd name="connsiteX5" fmla="*/ 6791473 w 7193354"/>
                      <a:gd name="connsiteY5" fmla="*/ 4800600 h 4800600"/>
                      <a:gd name="connsiteX6" fmla="*/ 401880 w 7193354"/>
                      <a:gd name="connsiteY6" fmla="*/ 4800600 h 4800600"/>
                      <a:gd name="connsiteX7" fmla="*/ 0 w 7193354"/>
                      <a:gd name="connsiteY7" fmla="*/ 4238689 h 4800600"/>
                      <a:gd name="connsiteX8" fmla="*/ 0 w 7193354"/>
                      <a:gd name="connsiteY8" fmla="*/ 561910 h 4800600"/>
                      <a:gd name="connsiteX0" fmla="*/ 0 w 7193354"/>
                      <a:gd name="connsiteY0" fmla="*/ 561910 h 4800600"/>
                      <a:gd name="connsiteX1" fmla="*/ 401880 w 7193354"/>
                      <a:gd name="connsiteY1" fmla="*/ 0 h 4800600"/>
                      <a:gd name="connsiteX2" fmla="*/ 6791473 w 7193354"/>
                      <a:gd name="connsiteY2" fmla="*/ 0 h 4800600"/>
                      <a:gd name="connsiteX3" fmla="*/ 7193354 w 7193354"/>
                      <a:gd name="connsiteY3" fmla="*/ 561910 h 4800600"/>
                      <a:gd name="connsiteX4" fmla="*/ 7193354 w 7193354"/>
                      <a:gd name="connsiteY4" fmla="*/ 4238689 h 4800600"/>
                      <a:gd name="connsiteX5" fmla="*/ 6791473 w 7193354"/>
                      <a:gd name="connsiteY5" fmla="*/ 4800600 h 4800600"/>
                      <a:gd name="connsiteX6" fmla="*/ 401880 w 7193354"/>
                      <a:gd name="connsiteY6" fmla="*/ 4800600 h 4800600"/>
                      <a:gd name="connsiteX7" fmla="*/ 0 w 7193354"/>
                      <a:gd name="connsiteY7" fmla="*/ 4238689 h 4800600"/>
                      <a:gd name="connsiteX8" fmla="*/ 0 w 7193354"/>
                      <a:gd name="connsiteY8" fmla="*/ 561910 h 4800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93354" h="4800600" fill="none" extrusionOk="0">
                        <a:moveTo>
                          <a:pt x="0" y="561910"/>
                        </a:moveTo>
                        <a:cubicBezTo>
                          <a:pt x="1619" y="310692"/>
                          <a:pt x="214024" y="68054"/>
                          <a:pt x="401880" y="0"/>
                        </a:cubicBezTo>
                        <a:cubicBezTo>
                          <a:pt x="1432475" y="126513"/>
                          <a:pt x="5013125" y="329411"/>
                          <a:pt x="6791473" y="0"/>
                        </a:cubicBezTo>
                        <a:cubicBezTo>
                          <a:pt x="7005415" y="-67046"/>
                          <a:pt x="7149596" y="235815"/>
                          <a:pt x="7193354" y="561910"/>
                        </a:cubicBezTo>
                        <a:cubicBezTo>
                          <a:pt x="7458408" y="2031948"/>
                          <a:pt x="7056726" y="2860090"/>
                          <a:pt x="7193354" y="4238689"/>
                        </a:cubicBezTo>
                        <a:cubicBezTo>
                          <a:pt x="7206255" y="4466763"/>
                          <a:pt x="6978743" y="4755856"/>
                          <a:pt x="6791473" y="4800600"/>
                        </a:cubicBezTo>
                        <a:cubicBezTo>
                          <a:pt x="5178187" y="4877667"/>
                          <a:pt x="2026932" y="4829454"/>
                          <a:pt x="401880" y="4800600"/>
                        </a:cubicBezTo>
                        <a:cubicBezTo>
                          <a:pt x="202870" y="4797517"/>
                          <a:pt x="-59142" y="4561413"/>
                          <a:pt x="0" y="4238689"/>
                        </a:cubicBezTo>
                        <a:cubicBezTo>
                          <a:pt x="111730" y="3025662"/>
                          <a:pt x="-26939" y="1335053"/>
                          <a:pt x="0" y="561910"/>
                        </a:cubicBezTo>
                        <a:close/>
                      </a:path>
                      <a:path w="7193354" h="4800600" stroke="0" extrusionOk="0">
                        <a:moveTo>
                          <a:pt x="0" y="561910"/>
                        </a:moveTo>
                        <a:cubicBezTo>
                          <a:pt x="1046" y="261423"/>
                          <a:pt x="195648" y="38817"/>
                          <a:pt x="401880" y="0"/>
                        </a:cubicBezTo>
                        <a:cubicBezTo>
                          <a:pt x="3154200" y="-88876"/>
                          <a:pt x="5206240" y="-25221"/>
                          <a:pt x="6791473" y="0"/>
                        </a:cubicBezTo>
                        <a:cubicBezTo>
                          <a:pt x="6968455" y="-18214"/>
                          <a:pt x="7243270" y="254287"/>
                          <a:pt x="7193354" y="561910"/>
                        </a:cubicBezTo>
                        <a:cubicBezTo>
                          <a:pt x="7325340" y="1540326"/>
                          <a:pt x="7311167" y="3430761"/>
                          <a:pt x="7193354" y="4238689"/>
                        </a:cubicBezTo>
                        <a:cubicBezTo>
                          <a:pt x="7177258" y="4554239"/>
                          <a:pt x="6959242" y="4779798"/>
                          <a:pt x="6791473" y="4800600"/>
                        </a:cubicBezTo>
                        <a:cubicBezTo>
                          <a:pt x="5903559" y="4327142"/>
                          <a:pt x="1838636" y="4940293"/>
                          <a:pt x="401880" y="4800600"/>
                        </a:cubicBezTo>
                        <a:cubicBezTo>
                          <a:pt x="150967" y="4820329"/>
                          <a:pt x="-42270" y="4511549"/>
                          <a:pt x="0" y="4238689"/>
                        </a:cubicBezTo>
                        <a:cubicBezTo>
                          <a:pt x="40159" y="2490255"/>
                          <a:pt x="65844" y="1932279"/>
                          <a:pt x="0" y="561910"/>
                        </a:cubicBezTo>
                        <a:close/>
                      </a:path>
                      <a:path w="7193354" h="4800600" fill="none" stroke="0" extrusionOk="0">
                        <a:moveTo>
                          <a:pt x="0" y="561910"/>
                        </a:moveTo>
                        <a:cubicBezTo>
                          <a:pt x="20309" y="310410"/>
                          <a:pt x="205954" y="58490"/>
                          <a:pt x="401880" y="0"/>
                        </a:cubicBezTo>
                        <a:cubicBezTo>
                          <a:pt x="1895027" y="290105"/>
                          <a:pt x="4868999" y="144092"/>
                          <a:pt x="6791473" y="0"/>
                        </a:cubicBezTo>
                        <a:cubicBezTo>
                          <a:pt x="6999027" y="-49452"/>
                          <a:pt x="7186664" y="213927"/>
                          <a:pt x="7193354" y="561910"/>
                        </a:cubicBezTo>
                        <a:cubicBezTo>
                          <a:pt x="7444711" y="1814289"/>
                          <a:pt x="7130913" y="2787584"/>
                          <a:pt x="7193354" y="4238689"/>
                        </a:cubicBezTo>
                        <a:cubicBezTo>
                          <a:pt x="7163994" y="4503752"/>
                          <a:pt x="6986705" y="4777792"/>
                          <a:pt x="6791473" y="4800600"/>
                        </a:cubicBezTo>
                        <a:cubicBezTo>
                          <a:pt x="5043832" y="4642291"/>
                          <a:pt x="1748595" y="4813141"/>
                          <a:pt x="401880" y="4800600"/>
                        </a:cubicBezTo>
                        <a:cubicBezTo>
                          <a:pt x="148249" y="4790288"/>
                          <a:pt x="-25004" y="4544136"/>
                          <a:pt x="0" y="4238689"/>
                        </a:cubicBezTo>
                        <a:cubicBezTo>
                          <a:pt x="49589" y="3153634"/>
                          <a:pt x="-48234" y="1425005"/>
                          <a:pt x="0" y="5619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AADFC6-7444-D7E5-006D-A60A171F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09" y="1113611"/>
            <a:ext cx="3279932" cy="11827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6FD5F5-BC2B-10A6-8169-0D7C1A5B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6261">
            <a:off x="2714743" y="1253540"/>
            <a:ext cx="1833242" cy="1461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0D2CE4-B899-387A-1185-B734520AB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249" y="-203861"/>
            <a:ext cx="1733476" cy="17163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A649171-C715-C2C1-AFA7-C2DF2C6DAA87}"/>
              </a:ext>
            </a:extLst>
          </p:cNvPr>
          <p:cNvGrpSpPr/>
          <p:nvPr/>
        </p:nvGrpSpPr>
        <p:grpSpPr>
          <a:xfrm>
            <a:off x="198814" y="2600204"/>
            <a:ext cx="2868731" cy="4167413"/>
            <a:chOff x="2980114" y="2581154"/>
            <a:chExt cx="2868731" cy="4167413"/>
          </a:xfrm>
        </p:grpSpPr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77E2A96B-354C-309A-E983-6B8958A8926E}"/>
                </a:ext>
              </a:extLst>
            </p:cNvPr>
            <p:cNvSpPr txBox="1"/>
            <p:nvPr/>
          </p:nvSpPr>
          <p:spPr>
            <a:xfrm>
              <a:off x="3940971" y="4290529"/>
              <a:ext cx="94701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NGUYỄN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THỊ ÁI QUYÊN</a:t>
              </a:r>
              <a:endParaRPr kumimoji="0" lang="en-SG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4" name="Picture 23" descr="A picture containing doll, toy&#10;&#10;Description automatically generated">
              <a:extLst>
                <a:ext uri="{FF2B5EF4-FFF2-40B4-BE49-F238E27FC236}">
                  <a16:creationId xmlns:a16="http://schemas.microsoft.com/office/drawing/2014/main" id="{948A1F2D-1E27-8FA0-84CA-8F984F5BD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114" y="2581154"/>
              <a:ext cx="2868731" cy="4167413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25" name="Picture 2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752002-1EBF-8756-E05A-979E11400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17" y="2262474"/>
            <a:ext cx="1968022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D1ED8C-131A-D374-192C-1AA4FE251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978" y="2458491"/>
            <a:ext cx="7651143" cy="2341067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58512-07AE-38C0-E35D-A6C80B3B0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012" y="188536"/>
            <a:ext cx="1746999" cy="17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99264" y="166345"/>
            <a:ext cx="11722575" cy="2710279"/>
            <a:chOff x="306139" y="416667"/>
            <a:chExt cx="10720305" cy="1305834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9740845" y="759427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2393239" y="453732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306139" y="1419899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2DEEA4C0-28AE-A9D7-C908-C7F38D6D6509}"/>
              </a:ext>
            </a:extLst>
          </p:cNvPr>
          <p:cNvGrpSpPr/>
          <p:nvPr/>
        </p:nvGrpSpPr>
        <p:grpSpPr>
          <a:xfrm>
            <a:off x="2594350" y="716938"/>
            <a:ext cx="7572403" cy="5816489"/>
            <a:chOff x="2594350" y="716938"/>
            <a:chExt cx="7572403" cy="581648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401D15-2C56-D31C-DB91-0271B7DF2048}"/>
                </a:ext>
              </a:extLst>
            </p:cNvPr>
            <p:cNvSpPr/>
            <p:nvPr/>
          </p:nvSpPr>
          <p:spPr>
            <a:xfrm>
              <a:off x="2594350" y="585164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797F02A-237C-7B90-2693-0C7879995D13}"/>
                </a:ext>
              </a:extLst>
            </p:cNvPr>
            <p:cNvSpPr/>
            <p:nvPr/>
          </p:nvSpPr>
          <p:spPr>
            <a:xfrm>
              <a:off x="4966385" y="5381144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EFFCFE-DF58-A8B4-D155-BA8EEF096062}"/>
                </a:ext>
              </a:extLst>
            </p:cNvPr>
            <p:cNvSpPr/>
            <p:nvPr/>
          </p:nvSpPr>
          <p:spPr>
            <a:xfrm>
              <a:off x="7595864" y="581613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5 w 2570888"/>
                <a:gd name="connsiteY1" fmla="*/ 681783 h 681782"/>
                <a:gd name="connsiteX2" fmla="*/ 0 w 2570888"/>
                <a:gd name="connsiteY2" fmla="*/ 340891 h 681782"/>
                <a:gd name="connsiteX3" fmla="*/ 1285445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5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5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aphic 43">
              <a:extLst>
                <a:ext uri="{FF2B5EF4-FFF2-40B4-BE49-F238E27FC236}">
                  <a16:creationId xmlns:a16="http://schemas.microsoft.com/office/drawing/2014/main" id="{B3BFEBA3-D9B5-480E-8641-9CAA424E1026}"/>
                </a:ext>
              </a:extLst>
            </p:cNvPr>
            <p:cNvGrpSpPr/>
            <p:nvPr/>
          </p:nvGrpSpPr>
          <p:grpSpPr>
            <a:xfrm>
              <a:off x="2751001" y="1133169"/>
              <a:ext cx="1881652" cy="5240534"/>
              <a:chOff x="2751001" y="1133169"/>
              <a:chExt cx="1881652" cy="5240534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D1B0B6-096E-3519-CE9B-573D3FDAE624}"/>
                  </a:ext>
                </a:extLst>
              </p:cNvPr>
              <p:cNvSpPr/>
              <p:nvPr/>
            </p:nvSpPr>
            <p:spPr>
              <a:xfrm>
                <a:off x="2843364" y="2643526"/>
                <a:ext cx="1128475" cy="1863730"/>
              </a:xfrm>
              <a:custGeom>
                <a:avLst/>
                <a:gdLst>
                  <a:gd name="connsiteX0" fmla="*/ 715069 w 1128475"/>
                  <a:gd name="connsiteY0" fmla="*/ 3385 h 1863730"/>
                  <a:gd name="connsiteX1" fmla="*/ 91877 w 1128475"/>
                  <a:gd name="connsiteY1" fmla="*/ 282135 h 1863730"/>
                  <a:gd name="connsiteX2" fmla="*/ 3103 w 1128475"/>
                  <a:gd name="connsiteY2" fmla="*/ 1393583 h 1863730"/>
                  <a:gd name="connsiteX3" fmla="*/ 217935 w 1128475"/>
                  <a:gd name="connsiteY3" fmla="*/ 1807269 h 1863730"/>
                  <a:gd name="connsiteX4" fmla="*/ 1082592 w 1128475"/>
                  <a:gd name="connsiteY4" fmla="*/ 1825023 h 1863730"/>
                  <a:gd name="connsiteX5" fmla="*/ 1066613 w 1128475"/>
                  <a:gd name="connsiteY5" fmla="*/ 259054 h 1863730"/>
                  <a:gd name="connsiteX6" fmla="*/ 715069 w 1128475"/>
                  <a:gd name="connsiteY6" fmla="*/ 3385 h 186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8475" h="1863730">
                    <a:moveTo>
                      <a:pt x="715069" y="3385"/>
                    </a:moveTo>
                    <a:cubicBezTo>
                      <a:pt x="715069" y="3385"/>
                      <a:pt x="168222" y="-51655"/>
                      <a:pt x="91877" y="282135"/>
                    </a:cubicBezTo>
                    <a:cubicBezTo>
                      <a:pt x="13756" y="619475"/>
                      <a:pt x="13756" y="1237341"/>
                      <a:pt x="3103" y="1393583"/>
                    </a:cubicBezTo>
                    <a:cubicBezTo>
                      <a:pt x="-5775" y="1526743"/>
                      <a:pt x="-11101" y="1766433"/>
                      <a:pt x="217935" y="1807269"/>
                    </a:cubicBezTo>
                    <a:cubicBezTo>
                      <a:pt x="446972" y="1848105"/>
                      <a:pt x="970737" y="1901369"/>
                      <a:pt x="1082592" y="1825023"/>
                    </a:cubicBezTo>
                    <a:cubicBezTo>
                      <a:pt x="1194447" y="1748678"/>
                      <a:pt x="1066613" y="397541"/>
                      <a:pt x="1066613" y="259054"/>
                    </a:cubicBezTo>
                    <a:cubicBezTo>
                      <a:pt x="1064837" y="65527"/>
                      <a:pt x="715069" y="3385"/>
                      <a:pt x="715069" y="3385"/>
                    </a:cubicBezTo>
                    <a:close/>
                  </a:path>
                </a:pathLst>
              </a:custGeom>
              <a:solidFill>
                <a:srgbClr val="B6F9D4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aphic 43">
                <a:extLst>
                  <a:ext uri="{FF2B5EF4-FFF2-40B4-BE49-F238E27FC236}">
                    <a16:creationId xmlns:a16="http://schemas.microsoft.com/office/drawing/2014/main" id="{4EF43CB5-3881-8F4D-AF42-D94D6A175EFE}"/>
                  </a:ext>
                </a:extLst>
              </p:cNvPr>
              <p:cNvGrpSpPr/>
              <p:nvPr/>
            </p:nvGrpSpPr>
            <p:grpSpPr>
              <a:xfrm>
                <a:off x="3125730" y="4152515"/>
                <a:ext cx="789788" cy="2221188"/>
                <a:chOff x="3125730" y="4152515"/>
                <a:chExt cx="789788" cy="2221188"/>
              </a:xfrm>
            </p:grpSpPr>
            <p:grpSp>
              <p:nvGrpSpPr>
                <p:cNvPr id="52" name="Graphic 43">
                  <a:extLst>
                    <a:ext uri="{FF2B5EF4-FFF2-40B4-BE49-F238E27FC236}">
                      <a16:creationId xmlns:a16="http://schemas.microsoft.com/office/drawing/2014/main" id="{E6F49539-4388-689A-7920-D1F7C11CA74A}"/>
                    </a:ext>
                  </a:extLst>
                </p:cNvPr>
                <p:cNvGrpSpPr/>
                <p:nvPr/>
              </p:nvGrpSpPr>
              <p:grpSpPr>
                <a:xfrm>
                  <a:off x="3125730" y="5887155"/>
                  <a:ext cx="789788" cy="486548"/>
                  <a:chOff x="3125730" y="5887155"/>
                  <a:chExt cx="789788" cy="486548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FDC84E54-54DD-9778-54A0-62CF959C344C}"/>
                      </a:ext>
                    </a:extLst>
                  </p:cNvPr>
                  <p:cNvSpPr/>
                  <p:nvPr/>
                </p:nvSpPr>
                <p:spPr>
                  <a:xfrm>
                    <a:off x="3125730" y="5887155"/>
                    <a:ext cx="789788" cy="486548"/>
                  </a:xfrm>
                  <a:custGeom>
                    <a:avLst/>
                    <a:gdLst>
                      <a:gd name="connsiteX0" fmla="*/ 72281 w 789788"/>
                      <a:gd name="connsiteY0" fmla="*/ 0 h 486548"/>
                      <a:gd name="connsiteX1" fmla="*/ 1262 w 789788"/>
                      <a:gd name="connsiteY1" fmla="*/ 234362 h 486548"/>
                      <a:gd name="connsiteX2" fmla="*/ 294216 w 789788"/>
                      <a:gd name="connsiteY2" fmla="*/ 410134 h 486548"/>
                      <a:gd name="connsiteX3" fmla="*/ 736309 w 789788"/>
                      <a:gd name="connsiteY3" fmla="*/ 429665 h 486548"/>
                      <a:gd name="connsiteX4" fmla="*/ 672392 w 789788"/>
                      <a:gd name="connsiteY4" fmla="*/ 172221 h 486548"/>
                      <a:gd name="connsiteX5" fmla="*/ 464661 w 789788"/>
                      <a:gd name="connsiteY5" fmla="*/ 15979 h 486548"/>
                      <a:gd name="connsiteX6" fmla="*/ 72281 w 789788"/>
                      <a:gd name="connsiteY6" fmla="*/ 0 h 486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9788" h="486548">
                        <a:moveTo>
                          <a:pt x="72281" y="0"/>
                        </a:moveTo>
                        <a:cubicBezTo>
                          <a:pt x="72281" y="0"/>
                          <a:pt x="-11166" y="147364"/>
                          <a:pt x="1262" y="234362"/>
                        </a:cubicBezTo>
                        <a:cubicBezTo>
                          <a:pt x="13691" y="321361"/>
                          <a:pt x="224972" y="360421"/>
                          <a:pt x="294216" y="410134"/>
                        </a:cubicBezTo>
                        <a:cubicBezTo>
                          <a:pt x="363459" y="459848"/>
                          <a:pt x="613801" y="543295"/>
                          <a:pt x="736309" y="429665"/>
                        </a:cubicBezTo>
                        <a:cubicBezTo>
                          <a:pt x="860592" y="314259"/>
                          <a:pt x="738085" y="214832"/>
                          <a:pt x="672392" y="172221"/>
                        </a:cubicBezTo>
                        <a:cubicBezTo>
                          <a:pt x="610250" y="133161"/>
                          <a:pt x="464661" y="15979"/>
                          <a:pt x="464661" y="15979"/>
                        </a:cubicBezTo>
                        <a:lnTo>
                          <a:pt x="72281" y="0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4" name="Graphic 43">
                    <a:extLst>
                      <a:ext uri="{FF2B5EF4-FFF2-40B4-BE49-F238E27FC236}">
                        <a16:creationId xmlns:a16="http://schemas.microsoft.com/office/drawing/2014/main" id="{DDAF58F6-68F9-900B-4942-2AF49A9183DC}"/>
                      </a:ext>
                    </a:extLst>
                  </p:cNvPr>
                  <p:cNvGrpSpPr/>
                  <p:nvPr/>
                </p:nvGrpSpPr>
                <p:grpSpPr>
                  <a:xfrm>
                    <a:off x="3516696" y="5956941"/>
                    <a:ext cx="294327" cy="194094"/>
                    <a:chOff x="3516696" y="5956941"/>
                    <a:chExt cx="294327" cy="194094"/>
                  </a:xfrm>
                  <a:solidFill>
                    <a:srgbClr val="FFB500"/>
                  </a:solidFill>
                </p:grpSpPr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6324A8AC-CDAA-ED2D-1B17-DCC17E178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6696" y="5956941"/>
                      <a:ext cx="217163" cy="127358"/>
                    </a:xfrm>
                    <a:custGeom>
                      <a:avLst/>
                      <a:gdLst>
                        <a:gd name="connsiteX0" fmla="*/ 215734 w 217163"/>
                        <a:gd name="connsiteY0" fmla="*/ 26089 h 127358"/>
                        <a:gd name="connsiteX1" fmla="*/ 4452 w 217163"/>
                        <a:gd name="connsiteY1" fmla="*/ 98884 h 127358"/>
                        <a:gd name="connsiteX2" fmla="*/ 27533 w 217163"/>
                        <a:gd name="connsiteY2" fmla="*/ 121965 h 127358"/>
                        <a:gd name="connsiteX3" fmla="*/ 109205 w 217163"/>
                        <a:gd name="connsiteY3" fmla="*/ 56272 h 127358"/>
                        <a:gd name="connsiteX4" fmla="*/ 210407 w 217163"/>
                        <a:gd name="connsiteY4" fmla="*/ 40293 h 127358"/>
                        <a:gd name="connsiteX5" fmla="*/ 215734 w 217163"/>
                        <a:gd name="connsiteY5" fmla="*/ 26089 h 127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7163" h="127358">
                          <a:moveTo>
                            <a:pt x="215734" y="26089"/>
                          </a:moveTo>
                          <a:cubicBezTo>
                            <a:pt x="150041" y="-46706"/>
                            <a:pt x="50615" y="50945"/>
                            <a:pt x="4452" y="98884"/>
                          </a:cubicBezTo>
                          <a:cubicBezTo>
                            <a:pt x="-9751" y="114863"/>
                            <a:pt x="13330" y="137944"/>
                            <a:pt x="27533" y="121965"/>
                          </a:cubicBezTo>
                          <a:cubicBezTo>
                            <a:pt x="52390" y="97108"/>
                            <a:pt x="79022" y="74026"/>
                            <a:pt x="109205" y="56272"/>
                          </a:cubicBezTo>
                          <a:cubicBezTo>
                            <a:pt x="141164" y="36742"/>
                            <a:pt x="174898" y="40293"/>
                            <a:pt x="210407" y="40293"/>
                          </a:cubicBezTo>
                          <a:cubicBezTo>
                            <a:pt x="215734" y="38517"/>
                            <a:pt x="219285" y="31415"/>
                            <a:pt x="215734" y="26089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0A0F7662-834D-9355-B71F-7ED3B6F87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9201" y="6036690"/>
                      <a:ext cx="211821" cy="114346"/>
                    </a:xfrm>
                    <a:custGeom>
                      <a:avLst/>
                      <a:gdLst>
                        <a:gd name="connsiteX0" fmla="*/ 211349 w 211821"/>
                        <a:gd name="connsiteY0" fmla="*/ 28012 h 114346"/>
                        <a:gd name="connsiteX1" fmla="*/ 5394 w 211821"/>
                        <a:gd name="connsiteY1" fmla="*/ 86603 h 114346"/>
                        <a:gd name="connsiteX2" fmla="*/ 28475 w 211821"/>
                        <a:gd name="connsiteY2" fmla="*/ 109684 h 114346"/>
                        <a:gd name="connsiteX3" fmla="*/ 108372 w 211821"/>
                        <a:gd name="connsiteY3" fmla="*/ 56419 h 114346"/>
                        <a:gd name="connsiteX4" fmla="*/ 206023 w 211821"/>
                        <a:gd name="connsiteY4" fmla="*/ 35114 h 114346"/>
                        <a:gd name="connsiteX5" fmla="*/ 211349 w 211821"/>
                        <a:gd name="connsiteY5" fmla="*/ 28012 h 114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1821" h="114346">
                          <a:moveTo>
                            <a:pt x="211349" y="28012"/>
                          </a:moveTo>
                          <a:cubicBezTo>
                            <a:pt x="156309" y="-44782"/>
                            <a:pt x="49781" y="42216"/>
                            <a:pt x="5394" y="86603"/>
                          </a:cubicBezTo>
                          <a:cubicBezTo>
                            <a:pt x="-10585" y="102582"/>
                            <a:pt x="12496" y="123888"/>
                            <a:pt x="28475" y="109684"/>
                          </a:cubicBezTo>
                          <a:cubicBezTo>
                            <a:pt x="53332" y="88378"/>
                            <a:pt x="78188" y="70624"/>
                            <a:pt x="108372" y="56419"/>
                          </a:cubicBezTo>
                          <a:cubicBezTo>
                            <a:pt x="135004" y="43991"/>
                            <a:pt x="177615" y="31563"/>
                            <a:pt x="206023" y="35114"/>
                          </a:cubicBezTo>
                          <a:cubicBezTo>
                            <a:pt x="209574" y="36890"/>
                            <a:pt x="213125" y="29787"/>
                            <a:pt x="211349" y="2801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4FABBB2-003F-C595-E3E3-DDFBB4E9851D}"/>
                    </a:ext>
                  </a:extLst>
                </p:cNvPr>
                <p:cNvSpPr/>
                <p:nvPr/>
              </p:nvSpPr>
              <p:spPr>
                <a:xfrm>
                  <a:off x="3137645" y="4152515"/>
                  <a:ext cx="738597" cy="1848717"/>
                </a:xfrm>
                <a:custGeom>
                  <a:avLst/>
                  <a:gdLst>
                    <a:gd name="connsiteX0" fmla="*/ 504235 w 738597"/>
                    <a:gd name="connsiteY0" fmla="*/ 1793230 h 1848717"/>
                    <a:gd name="connsiteX1" fmla="*/ 561050 w 738597"/>
                    <a:gd name="connsiteY1" fmla="*/ 1462992 h 1848717"/>
                    <a:gd name="connsiteX2" fmla="*/ 692435 w 738597"/>
                    <a:gd name="connsiteY2" fmla="*/ 923247 h 1848717"/>
                    <a:gd name="connsiteX3" fmla="*/ 738598 w 738597"/>
                    <a:gd name="connsiteY3" fmla="*/ 78121 h 1848717"/>
                    <a:gd name="connsiteX4" fmla="*/ 21306 w 738597"/>
                    <a:gd name="connsiteY4" fmla="*/ 0 h 1848717"/>
                    <a:gd name="connsiteX5" fmla="*/ 88774 w 738597"/>
                    <a:gd name="connsiteY5" fmla="*/ 859330 h 1848717"/>
                    <a:gd name="connsiteX6" fmla="*/ 0 w 738597"/>
                    <a:gd name="connsiteY6" fmla="*/ 1723987 h 1848717"/>
                    <a:gd name="connsiteX7" fmla="*/ 220159 w 738597"/>
                    <a:gd name="connsiteY7" fmla="*/ 1839393 h 1848717"/>
                    <a:gd name="connsiteX8" fmla="*/ 504235 w 738597"/>
                    <a:gd name="connsiteY8" fmla="*/ 1793230 h 184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597" h="1848717">
                      <a:moveTo>
                        <a:pt x="504235" y="1793230"/>
                      </a:moveTo>
                      <a:cubicBezTo>
                        <a:pt x="527316" y="1779027"/>
                        <a:pt x="529092" y="1622785"/>
                        <a:pt x="561050" y="1462992"/>
                      </a:cubicBezTo>
                      <a:cubicBezTo>
                        <a:pt x="603662" y="1262363"/>
                        <a:pt x="676456" y="1042204"/>
                        <a:pt x="692435" y="923247"/>
                      </a:cubicBezTo>
                      <a:cubicBezTo>
                        <a:pt x="719068" y="710190"/>
                        <a:pt x="738598" y="78121"/>
                        <a:pt x="738598" y="78121"/>
                      </a:cubicBezTo>
                      <a:lnTo>
                        <a:pt x="21306" y="0"/>
                      </a:lnTo>
                      <a:cubicBezTo>
                        <a:pt x="21306" y="0"/>
                        <a:pt x="88774" y="708415"/>
                        <a:pt x="88774" y="859330"/>
                      </a:cubicBezTo>
                      <a:cubicBezTo>
                        <a:pt x="88774" y="1010246"/>
                        <a:pt x="0" y="1723987"/>
                        <a:pt x="0" y="1723987"/>
                      </a:cubicBezTo>
                      <a:cubicBezTo>
                        <a:pt x="0" y="1723987"/>
                        <a:pt x="47938" y="1812761"/>
                        <a:pt x="220159" y="1839393"/>
                      </a:cubicBezTo>
                      <a:cubicBezTo>
                        <a:pt x="394156" y="1867801"/>
                        <a:pt x="452746" y="1825189"/>
                        <a:pt x="504235" y="1793230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aphic 43">
                <a:extLst>
                  <a:ext uri="{FF2B5EF4-FFF2-40B4-BE49-F238E27FC236}">
                    <a16:creationId xmlns:a16="http://schemas.microsoft.com/office/drawing/2014/main" id="{A4C37217-FE53-FFB5-AC5A-E30DBF37575C}"/>
                  </a:ext>
                </a:extLst>
              </p:cNvPr>
              <p:cNvGrpSpPr/>
              <p:nvPr/>
            </p:nvGrpSpPr>
            <p:grpSpPr>
              <a:xfrm>
                <a:off x="3618799" y="4125883"/>
                <a:ext cx="1013854" cy="2151938"/>
                <a:chOff x="3618799" y="4125883"/>
                <a:chExt cx="1013854" cy="2151938"/>
              </a:xfrm>
            </p:grpSpPr>
            <p:grpSp>
              <p:nvGrpSpPr>
                <p:cNvPr id="59" name="Graphic 43">
                  <a:extLst>
                    <a:ext uri="{FF2B5EF4-FFF2-40B4-BE49-F238E27FC236}">
                      <a16:creationId xmlns:a16="http://schemas.microsoft.com/office/drawing/2014/main" id="{E371C027-DBC9-6D34-7946-ACEF05F64D12}"/>
                    </a:ext>
                  </a:extLst>
                </p:cNvPr>
                <p:cNvGrpSpPr/>
                <p:nvPr/>
              </p:nvGrpSpPr>
              <p:grpSpPr>
                <a:xfrm>
                  <a:off x="3832157" y="5817911"/>
                  <a:ext cx="800496" cy="459910"/>
                  <a:chOff x="3832157" y="5817911"/>
                  <a:chExt cx="800496" cy="459910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DE66B6C-9853-1E07-AAE3-70BE45A10E24}"/>
                      </a:ext>
                    </a:extLst>
                  </p:cNvPr>
                  <p:cNvSpPr/>
                  <p:nvPr/>
                </p:nvSpPr>
                <p:spPr>
                  <a:xfrm>
                    <a:off x="3832157" y="5817911"/>
                    <a:ext cx="800496" cy="459910"/>
                  </a:xfrm>
                  <a:custGeom>
                    <a:avLst/>
                    <a:gdLst>
                      <a:gd name="connsiteX0" fmla="*/ 45861 w 800496"/>
                      <a:gd name="connsiteY0" fmla="*/ 37285 h 459910"/>
                      <a:gd name="connsiteX1" fmla="*/ 5025 w 800496"/>
                      <a:gd name="connsiteY1" fmla="*/ 278750 h 459910"/>
                      <a:gd name="connsiteX2" fmla="*/ 317509 w 800496"/>
                      <a:gd name="connsiteY2" fmla="*/ 415462 h 459910"/>
                      <a:gd name="connsiteX3" fmla="*/ 759602 w 800496"/>
                      <a:gd name="connsiteY3" fmla="*/ 376401 h 459910"/>
                      <a:gd name="connsiteX4" fmla="*/ 663727 w 800496"/>
                      <a:gd name="connsiteY4" fmla="*/ 129610 h 459910"/>
                      <a:gd name="connsiteX5" fmla="*/ 438241 w 800496"/>
                      <a:gd name="connsiteY5" fmla="*/ 0 h 459910"/>
                      <a:gd name="connsiteX6" fmla="*/ 45861 w 800496"/>
                      <a:gd name="connsiteY6" fmla="*/ 37285 h 459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496" h="459910">
                        <a:moveTo>
                          <a:pt x="45861" y="37285"/>
                        </a:moveTo>
                        <a:cubicBezTo>
                          <a:pt x="45861" y="37285"/>
                          <a:pt x="-18056" y="193527"/>
                          <a:pt x="5025" y="278750"/>
                        </a:cubicBezTo>
                        <a:cubicBezTo>
                          <a:pt x="28106" y="363973"/>
                          <a:pt x="242939" y="374625"/>
                          <a:pt x="317509" y="415462"/>
                        </a:cubicBezTo>
                        <a:cubicBezTo>
                          <a:pt x="392079" y="456297"/>
                          <a:pt x="651298" y="506011"/>
                          <a:pt x="759602" y="376401"/>
                        </a:cubicBezTo>
                        <a:cubicBezTo>
                          <a:pt x="867906" y="245016"/>
                          <a:pt x="734746" y="163344"/>
                          <a:pt x="663727" y="129610"/>
                        </a:cubicBezTo>
                        <a:cubicBezTo>
                          <a:pt x="598034" y="99427"/>
                          <a:pt x="438241" y="0"/>
                          <a:pt x="438241" y="0"/>
                        </a:cubicBezTo>
                        <a:lnTo>
                          <a:pt x="45861" y="37285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1" name="Graphic 43">
                    <a:extLst>
                      <a:ext uri="{FF2B5EF4-FFF2-40B4-BE49-F238E27FC236}">
                        <a16:creationId xmlns:a16="http://schemas.microsoft.com/office/drawing/2014/main" id="{ADBDE621-6BA6-AB73-7CE6-072E878A59E4}"/>
                      </a:ext>
                    </a:extLst>
                  </p:cNvPr>
                  <p:cNvGrpSpPr/>
                  <p:nvPr/>
                </p:nvGrpSpPr>
                <p:grpSpPr>
                  <a:xfrm>
                    <a:off x="4215535" y="5862436"/>
                    <a:ext cx="293443" cy="200390"/>
                    <a:chOff x="4215535" y="5862436"/>
                    <a:chExt cx="293443" cy="200390"/>
                  </a:xfrm>
                  <a:solidFill>
                    <a:srgbClr val="FFB500"/>
                  </a:solidFill>
                </p:grpSpPr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BA9CE851-0CE8-7163-D6E8-FA6437030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535" y="5862436"/>
                      <a:ext cx="207100" cy="145351"/>
                    </a:xfrm>
                    <a:custGeom>
                      <a:avLst/>
                      <a:gdLst>
                        <a:gd name="connsiteX0" fmla="*/ 204004 w 207100"/>
                        <a:gd name="connsiteY0" fmla="*/ 19392 h 145351"/>
                        <a:gd name="connsiteX1" fmla="*/ 3375 w 207100"/>
                        <a:gd name="connsiteY1" fmla="*/ 118819 h 145351"/>
                        <a:gd name="connsiteX2" fmla="*/ 30007 w 207100"/>
                        <a:gd name="connsiteY2" fmla="*/ 138349 h 145351"/>
                        <a:gd name="connsiteX3" fmla="*/ 102802 w 207100"/>
                        <a:gd name="connsiteY3" fmla="*/ 62003 h 145351"/>
                        <a:gd name="connsiteX4" fmla="*/ 200453 w 207100"/>
                        <a:gd name="connsiteY4" fmla="*/ 31820 h 145351"/>
                        <a:gd name="connsiteX5" fmla="*/ 204004 w 207100"/>
                        <a:gd name="connsiteY5" fmla="*/ 19392 h 145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7100" h="145351">
                          <a:moveTo>
                            <a:pt x="204004" y="19392"/>
                          </a:moveTo>
                          <a:cubicBezTo>
                            <a:pt x="129434" y="-44525"/>
                            <a:pt x="42435" y="65554"/>
                            <a:pt x="3375" y="118819"/>
                          </a:cubicBezTo>
                          <a:cubicBezTo>
                            <a:pt x="-9053" y="136573"/>
                            <a:pt x="15803" y="156104"/>
                            <a:pt x="30007" y="138349"/>
                          </a:cubicBezTo>
                          <a:cubicBezTo>
                            <a:pt x="51313" y="111717"/>
                            <a:pt x="74394" y="85085"/>
                            <a:pt x="102802" y="62003"/>
                          </a:cubicBezTo>
                          <a:cubicBezTo>
                            <a:pt x="131209" y="38922"/>
                            <a:pt x="164943" y="37147"/>
                            <a:pt x="200453" y="31820"/>
                          </a:cubicBezTo>
                          <a:cubicBezTo>
                            <a:pt x="207555" y="31820"/>
                            <a:pt x="209330" y="22943"/>
                            <a:pt x="204004" y="1939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85F96570-525B-18D9-D8BE-20F5E2722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859" y="5930299"/>
                      <a:ext cx="201118" cy="132527"/>
                    </a:xfrm>
                    <a:custGeom>
                      <a:avLst/>
                      <a:gdLst>
                        <a:gd name="connsiteX0" fmla="*/ 200453 w 201118"/>
                        <a:gd name="connsiteY0" fmla="*/ 20772 h 132527"/>
                        <a:gd name="connsiteX1" fmla="*/ 3375 w 201118"/>
                        <a:gd name="connsiteY1" fmla="*/ 105995 h 132527"/>
                        <a:gd name="connsiteX2" fmla="*/ 30007 w 201118"/>
                        <a:gd name="connsiteY2" fmla="*/ 125526 h 132527"/>
                        <a:gd name="connsiteX3" fmla="*/ 101026 w 201118"/>
                        <a:gd name="connsiteY3" fmla="*/ 63384 h 132527"/>
                        <a:gd name="connsiteX4" fmla="*/ 195126 w 201118"/>
                        <a:gd name="connsiteY4" fmla="*/ 29650 h 132527"/>
                        <a:gd name="connsiteX5" fmla="*/ 200453 w 201118"/>
                        <a:gd name="connsiteY5" fmla="*/ 20772 h 13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1118" h="132527">
                          <a:moveTo>
                            <a:pt x="200453" y="20772"/>
                          </a:moveTo>
                          <a:cubicBezTo>
                            <a:pt x="136536" y="-43144"/>
                            <a:pt x="42436" y="56282"/>
                            <a:pt x="3375" y="105995"/>
                          </a:cubicBezTo>
                          <a:cubicBezTo>
                            <a:pt x="-9053" y="123750"/>
                            <a:pt x="15803" y="143281"/>
                            <a:pt x="30007" y="125526"/>
                          </a:cubicBezTo>
                          <a:cubicBezTo>
                            <a:pt x="51313" y="100669"/>
                            <a:pt x="74394" y="81139"/>
                            <a:pt x="101026" y="63384"/>
                          </a:cubicBezTo>
                          <a:cubicBezTo>
                            <a:pt x="125883" y="47404"/>
                            <a:pt x="166719" y="29650"/>
                            <a:pt x="195126" y="29650"/>
                          </a:cubicBezTo>
                          <a:cubicBezTo>
                            <a:pt x="200453" y="31425"/>
                            <a:pt x="202228" y="24323"/>
                            <a:pt x="200453" y="2077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51AD888-A0FF-BB63-00A2-AE810242306A}"/>
                    </a:ext>
                  </a:extLst>
                </p:cNvPr>
                <p:cNvSpPr/>
                <p:nvPr/>
              </p:nvSpPr>
              <p:spPr>
                <a:xfrm>
                  <a:off x="3618799" y="4125883"/>
                  <a:ext cx="782984" cy="1816357"/>
                </a:xfrm>
                <a:custGeom>
                  <a:avLst/>
                  <a:gdLst>
                    <a:gd name="connsiteX0" fmla="*/ 708415 w 782984"/>
                    <a:gd name="connsiteY0" fmla="*/ 1731089 h 1816357"/>
                    <a:gd name="connsiteX1" fmla="*/ 722619 w 782984"/>
                    <a:gd name="connsiteY1" fmla="*/ 1395524 h 1816357"/>
                    <a:gd name="connsiteX2" fmla="*/ 782985 w 782984"/>
                    <a:gd name="connsiteY2" fmla="*/ 843351 h 1816357"/>
                    <a:gd name="connsiteX3" fmla="*/ 720843 w 782984"/>
                    <a:gd name="connsiteY3" fmla="*/ 0 h 1816357"/>
                    <a:gd name="connsiteX4" fmla="*/ 0 w 782984"/>
                    <a:gd name="connsiteY4" fmla="*/ 15979 h 1816357"/>
                    <a:gd name="connsiteX5" fmla="*/ 177548 w 782984"/>
                    <a:gd name="connsiteY5" fmla="*/ 859330 h 1816357"/>
                    <a:gd name="connsiteX6" fmla="*/ 200629 w 782984"/>
                    <a:gd name="connsiteY6" fmla="*/ 1729313 h 1816357"/>
                    <a:gd name="connsiteX7" fmla="*/ 433216 w 782984"/>
                    <a:gd name="connsiteY7" fmla="*/ 1816311 h 1816357"/>
                    <a:gd name="connsiteX8" fmla="*/ 708415 w 782984"/>
                    <a:gd name="connsiteY8" fmla="*/ 1731089 h 1816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2984" h="1816357">
                      <a:moveTo>
                        <a:pt x="708415" y="1731089"/>
                      </a:moveTo>
                      <a:cubicBezTo>
                        <a:pt x="729721" y="1715110"/>
                        <a:pt x="710190" y="1558867"/>
                        <a:pt x="722619" y="1395524"/>
                      </a:cubicBezTo>
                      <a:cubicBezTo>
                        <a:pt x="738598" y="1191344"/>
                        <a:pt x="782985" y="962308"/>
                        <a:pt x="782985" y="843351"/>
                      </a:cubicBezTo>
                      <a:cubicBezTo>
                        <a:pt x="782985" y="628518"/>
                        <a:pt x="720843" y="0"/>
                        <a:pt x="720843" y="0"/>
                      </a:cubicBezTo>
                      <a:lnTo>
                        <a:pt x="0" y="15979"/>
                      </a:lnTo>
                      <a:cubicBezTo>
                        <a:pt x="0" y="15979"/>
                        <a:pt x="156242" y="710190"/>
                        <a:pt x="177548" y="859330"/>
                      </a:cubicBezTo>
                      <a:cubicBezTo>
                        <a:pt x="197078" y="1008470"/>
                        <a:pt x="200629" y="1729313"/>
                        <a:pt x="200629" y="1729313"/>
                      </a:cubicBezTo>
                      <a:cubicBezTo>
                        <a:pt x="200629" y="1729313"/>
                        <a:pt x="259219" y="1810985"/>
                        <a:pt x="433216" y="1816311"/>
                      </a:cubicBezTo>
                      <a:cubicBezTo>
                        <a:pt x="607213" y="1818087"/>
                        <a:pt x="660477" y="1768374"/>
                        <a:pt x="708415" y="1731089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304AE0F-42CC-822E-5035-83C8FF9ABAD1}"/>
                  </a:ext>
                </a:extLst>
              </p:cNvPr>
              <p:cNvSpPr/>
              <p:nvPr/>
            </p:nvSpPr>
            <p:spPr>
              <a:xfrm>
                <a:off x="3061156" y="2649612"/>
                <a:ext cx="1338852" cy="1763423"/>
              </a:xfrm>
              <a:custGeom>
                <a:avLst/>
                <a:gdLst>
                  <a:gd name="connsiteX0" fmla="*/ 646417 w 1338852"/>
                  <a:gd name="connsiteY0" fmla="*/ 2626 h 1763423"/>
                  <a:gd name="connsiteX1" fmla="*/ 83591 w 1338852"/>
                  <a:gd name="connsiteY1" fmla="*/ 180173 h 1763423"/>
                  <a:gd name="connsiteX2" fmla="*/ 17899 w 1338852"/>
                  <a:gd name="connsiteY2" fmla="*/ 734122 h 1763423"/>
                  <a:gd name="connsiteX3" fmla="*/ 7246 w 1338852"/>
                  <a:gd name="connsiteY3" fmla="*/ 1668022 h 1763423"/>
                  <a:gd name="connsiteX4" fmla="*/ 772476 w 1338852"/>
                  <a:gd name="connsiteY4" fmla="*/ 1762122 h 1763423"/>
                  <a:gd name="connsiteX5" fmla="*/ 1338853 w 1338852"/>
                  <a:gd name="connsiteY5" fmla="*/ 1614758 h 1763423"/>
                  <a:gd name="connsiteX6" fmla="*/ 1186162 w 1338852"/>
                  <a:gd name="connsiteY6" fmla="*/ 592084 h 1763423"/>
                  <a:gd name="connsiteX7" fmla="*/ 990859 w 1338852"/>
                  <a:gd name="connsiteY7" fmla="*/ 50564 h 1763423"/>
                  <a:gd name="connsiteX8" fmla="*/ 646417 w 1338852"/>
                  <a:gd name="connsiteY8" fmla="*/ 2626 h 176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8852" h="1763423">
                    <a:moveTo>
                      <a:pt x="646417" y="2626"/>
                    </a:moveTo>
                    <a:cubicBezTo>
                      <a:pt x="646417" y="2626"/>
                      <a:pt x="186569" y="7952"/>
                      <a:pt x="83591" y="180173"/>
                    </a:cubicBezTo>
                    <a:cubicBezTo>
                      <a:pt x="-19386" y="350619"/>
                      <a:pt x="-3407" y="492657"/>
                      <a:pt x="17899" y="734122"/>
                    </a:cubicBezTo>
                    <a:cubicBezTo>
                      <a:pt x="37429" y="963158"/>
                      <a:pt x="-19386" y="1620084"/>
                      <a:pt x="7246" y="1668022"/>
                    </a:cubicBezTo>
                    <a:cubicBezTo>
                      <a:pt x="33878" y="1715960"/>
                      <a:pt x="452890" y="1772775"/>
                      <a:pt x="772476" y="1762122"/>
                    </a:cubicBezTo>
                    <a:cubicBezTo>
                      <a:pt x="1092061" y="1751469"/>
                      <a:pt x="1338853" y="1614758"/>
                      <a:pt x="1338853" y="1614758"/>
                    </a:cubicBezTo>
                    <a:cubicBezTo>
                      <a:pt x="1338853" y="1614758"/>
                      <a:pt x="1211018" y="766080"/>
                      <a:pt x="1186162" y="592084"/>
                    </a:cubicBezTo>
                    <a:cubicBezTo>
                      <a:pt x="1161305" y="416312"/>
                      <a:pt x="1154203" y="116256"/>
                      <a:pt x="990859" y="50564"/>
                    </a:cubicBezTo>
                    <a:cubicBezTo>
                      <a:pt x="831066" y="-16904"/>
                      <a:pt x="646417" y="2626"/>
                      <a:pt x="646417" y="2626"/>
                    </a:cubicBezTo>
                    <a:close/>
                  </a:path>
                </a:pathLst>
              </a:custGeom>
              <a:solidFill>
                <a:srgbClr val="E0402F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86C7895-D707-7813-20CE-387F2C0F64E9}"/>
                  </a:ext>
                </a:extLst>
              </p:cNvPr>
              <p:cNvSpPr/>
              <p:nvPr/>
            </p:nvSpPr>
            <p:spPr>
              <a:xfrm>
                <a:off x="3003336" y="2696625"/>
                <a:ext cx="701685" cy="1398384"/>
              </a:xfrm>
              <a:custGeom>
                <a:avLst/>
                <a:gdLst>
                  <a:gd name="connsiteX0" fmla="*/ 315407 w 701685"/>
                  <a:gd name="connsiteY0" fmla="*/ 0 h 1398384"/>
                  <a:gd name="connsiteX1" fmla="*/ 615463 w 701685"/>
                  <a:gd name="connsiteY1" fmla="*/ 207731 h 1398384"/>
                  <a:gd name="connsiteX2" fmla="*/ 668727 w 701685"/>
                  <a:gd name="connsiteY2" fmla="*/ 864657 h 1398384"/>
                  <a:gd name="connsiteX3" fmla="*/ 342039 w 701685"/>
                  <a:gd name="connsiteY3" fmla="*/ 1281893 h 1398384"/>
                  <a:gd name="connsiteX4" fmla="*/ 26005 w 701685"/>
                  <a:gd name="connsiteY4" fmla="*/ 1397299 h 1398384"/>
                  <a:gd name="connsiteX5" fmla="*/ 26005 w 701685"/>
                  <a:gd name="connsiteY5" fmla="*/ 1230405 h 1398384"/>
                  <a:gd name="connsiteX6" fmla="*/ 464547 w 701685"/>
                  <a:gd name="connsiteY6" fmla="*/ 917921 h 1398384"/>
                  <a:gd name="connsiteX7" fmla="*/ 475200 w 701685"/>
                  <a:gd name="connsiteY7" fmla="*/ 239689 h 1398384"/>
                  <a:gd name="connsiteX8" fmla="*/ 175145 w 701685"/>
                  <a:gd name="connsiteY8" fmla="*/ 94100 h 1398384"/>
                  <a:gd name="connsiteX9" fmla="*/ 315407 w 701685"/>
                  <a:gd name="connsiteY9" fmla="*/ 0 h 139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1685" h="1398384">
                    <a:moveTo>
                      <a:pt x="315407" y="0"/>
                    </a:moveTo>
                    <a:cubicBezTo>
                      <a:pt x="315407" y="0"/>
                      <a:pt x="532015" y="15979"/>
                      <a:pt x="615463" y="207731"/>
                    </a:cubicBezTo>
                    <a:cubicBezTo>
                      <a:pt x="700685" y="401258"/>
                      <a:pt x="730868" y="692436"/>
                      <a:pt x="668727" y="864657"/>
                    </a:cubicBezTo>
                    <a:cubicBezTo>
                      <a:pt x="610136" y="1022674"/>
                      <a:pt x="542668" y="1168263"/>
                      <a:pt x="342039" y="1281893"/>
                    </a:cubicBezTo>
                    <a:cubicBezTo>
                      <a:pt x="150288" y="1391973"/>
                      <a:pt x="57963" y="1402626"/>
                      <a:pt x="26005" y="1397299"/>
                    </a:cubicBezTo>
                    <a:cubicBezTo>
                      <a:pt x="-5954" y="1391973"/>
                      <a:pt x="-11280" y="1267690"/>
                      <a:pt x="26005" y="1230405"/>
                    </a:cubicBezTo>
                    <a:cubicBezTo>
                      <a:pt x="63290" y="1193120"/>
                      <a:pt x="342039" y="1114999"/>
                      <a:pt x="464547" y="917921"/>
                    </a:cubicBezTo>
                    <a:cubicBezTo>
                      <a:pt x="585279" y="719068"/>
                      <a:pt x="558647" y="379952"/>
                      <a:pt x="475200" y="239689"/>
                    </a:cubicBezTo>
                    <a:cubicBezTo>
                      <a:pt x="389977" y="99427"/>
                      <a:pt x="221307" y="72794"/>
                      <a:pt x="175145" y="94100"/>
                    </a:cubicBezTo>
                    <a:cubicBezTo>
                      <a:pt x="125431" y="115406"/>
                      <a:pt x="205328" y="15979"/>
                      <a:pt x="315407" y="0"/>
                    </a:cubicBezTo>
                    <a:close/>
                  </a:path>
                </a:pathLst>
              </a:custGeom>
              <a:solidFill>
                <a:srgbClr val="59E8C5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aphic 43">
                <a:extLst>
                  <a:ext uri="{FF2B5EF4-FFF2-40B4-BE49-F238E27FC236}">
                    <a16:creationId xmlns:a16="http://schemas.microsoft.com/office/drawing/2014/main" id="{04D47258-85F1-7471-ED07-312B3C712BAB}"/>
                  </a:ext>
                </a:extLst>
              </p:cNvPr>
              <p:cNvGrpSpPr/>
              <p:nvPr/>
            </p:nvGrpSpPr>
            <p:grpSpPr>
              <a:xfrm>
                <a:off x="2751001" y="1133169"/>
                <a:ext cx="1549287" cy="1764750"/>
                <a:chOff x="2751001" y="1133169"/>
                <a:chExt cx="1549287" cy="1764750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09107184-A537-276C-3129-13579051EC8A}"/>
                    </a:ext>
                  </a:extLst>
                </p:cNvPr>
                <p:cNvSpPr/>
                <p:nvPr/>
              </p:nvSpPr>
              <p:spPr>
                <a:xfrm>
                  <a:off x="3526167" y="2618690"/>
                  <a:ext cx="405373" cy="279229"/>
                </a:xfrm>
                <a:custGeom>
                  <a:avLst/>
                  <a:gdLst>
                    <a:gd name="connsiteX0" fmla="*/ 106835 w 405373"/>
                    <a:gd name="connsiteY0" fmla="*/ 3365 h 279229"/>
                    <a:gd name="connsiteX1" fmla="*/ 2082 w 405373"/>
                    <a:gd name="connsiteY1" fmla="*/ 115220 h 279229"/>
                    <a:gd name="connsiteX2" fmla="*/ 287934 w 405373"/>
                    <a:gd name="connsiteY2" fmla="*/ 275013 h 279229"/>
                    <a:gd name="connsiteX3" fmla="*/ 318117 w 405373"/>
                    <a:gd name="connsiteY3" fmla="*/ 38875 h 279229"/>
                    <a:gd name="connsiteX4" fmla="*/ 106835 w 405373"/>
                    <a:gd name="connsiteY4" fmla="*/ 3365 h 27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373" h="279229">
                      <a:moveTo>
                        <a:pt x="106835" y="3365"/>
                      </a:moveTo>
                      <a:cubicBezTo>
                        <a:pt x="106835" y="3365"/>
                        <a:pt x="-17448" y="-5512"/>
                        <a:pt x="2082" y="115220"/>
                      </a:cubicBezTo>
                      <a:cubicBezTo>
                        <a:pt x="23388" y="235952"/>
                        <a:pt x="142345" y="296319"/>
                        <a:pt x="287934" y="275013"/>
                      </a:cubicBezTo>
                      <a:cubicBezTo>
                        <a:pt x="435298" y="253707"/>
                        <a:pt x="442400" y="95690"/>
                        <a:pt x="318117" y="38875"/>
                      </a:cubicBezTo>
                      <a:cubicBezTo>
                        <a:pt x="195609" y="-16165"/>
                        <a:pt x="106835" y="3365"/>
                        <a:pt x="106835" y="33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6ED0EA5-3AF1-569F-F5A5-6CF1EE44A566}"/>
                    </a:ext>
                  </a:extLst>
                </p:cNvPr>
                <p:cNvSpPr/>
                <p:nvPr/>
              </p:nvSpPr>
              <p:spPr>
                <a:xfrm>
                  <a:off x="3590391" y="2453385"/>
                  <a:ext cx="273423" cy="359082"/>
                </a:xfrm>
                <a:custGeom>
                  <a:avLst/>
                  <a:gdLst>
                    <a:gd name="connsiteX0" fmla="*/ 273423 w 273423"/>
                    <a:gd name="connsiteY0" fmla="*/ 12428 h 359082"/>
                    <a:gd name="connsiteX1" fmla="*/ 67468 w 273423"/>
                    <a:gd name="connsiteY1" fmla="*/ 0 h 359082"/>
                    <a:gd name="connsiteX2" fmla="*/ 0 w 273423"/>
                    <a:gd name="connsiteY2" fmla="*/ 225485 h 359082"/>
                    <a:gd name="connsiteX3" fmla="*/ 152691 w 273423"/>
                    <a:gd name="connsiteY3" fmla="*/ 358646 h 359082"/>
                    <a:gd name="connsiteX4" fmla="*/ 271648 w 273423"/>
                    <a:gd name="connsiteY4" fmla="*/ 237914 h 359082"/>
                    <a:gd name="connsiteX5" fmla="*/ 273423 w 273423"/>
                    <a:gd name="connsiteY5" fmla="*/ 12428 h 35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59082">
                      <a:moveTo>
                        <a:pt x="273423" y="12428"/>
                      </a:moveTo>
                      <a:lnTo>
                        <a:pt x="67468" y="0"/>
                      </a:lnTo>
                      <a:lnTo>
                        <a:pt x="0" y="225485"/>
                      </a:lnTo>
                      <a:cubicBezTo>
                        <a:pt x="0" y="225485"/>
                        <a:pt x="26632" y="349769"/>
                        <a:pt x="152691" y="358646"/>
                      </a:cubicBezTo>
                      <a:cubicBezTo>
                        <a:pt x="278750" y="367523"/>
                        <a:pt x="271648" y="237914"/>
                        <a:pt x="271648" y="237914"/>
                      </a:cubicBezTo>
                      <a:lnTo>
                        <a:pt x="273423" y="12428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aphic 43">
                  <a:extLst>
                    <a:ext uri="{FF2B5EF4-FFF2-40B4-BE49-F238E27FC236}">
                      <a16:creationId xmlns:a16="http://schemas.microsoft.com/office/drawing/2014/main" id="{509871AA-836D-440C-3643-8A41D9384E88}"/>
                    </a:ext>
                  </a:extLst>
                </p:cNvPr>
                <p:cNvGrpSpPr/>
                <p:nvPr/>
              </p:nvGrpSpPr>
              <p:grpSpPr>
                <a:xfrm>
                  <a:off x="2751001" y="1133169"/>
                  <a:ext cx="1549287" cy="1498105"/>
                  <a:chOff x="2751001" y="1133169"/>
                  <a:chExt cx="1549287" cy="1498105"/>
                </a:xfrm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A43CF80D-30D3-2F1A-65EC-25ED18BBC8D3}"/>
                      </a:ext>
                    </a:extLst>
                  </p:cNvPr>
                  <p:cNvSpPr/>
                  <p:nvPr/>
                </p:nvSpPr>
                <p:spPr>
                  <a:xfrm>
                    <a:off x="2751001" y="1133169"/>
                    <a:ext cx="1549287" cy="1433805"/>
                  </a:xfrm>
                  <a:custGeom>
                    <a:avLst/>
                    <a:gdLst>
                      <a:gd name="connsiteX0" fmla="*/ 1464358 w 1549287"/>
                      <a:gd name="connsiteY0" fmla="*/ 592271 h 1433805"/>
                      <a:gd name="connsiteX1" fmla="*/ 1499868 w 1549287"/>
                      <a:gd name="connsiteY1" fmla="*/ 301093 h 1433805"/>
                      <a:gd name="connsiteX2" fmla="*/ 1274382 w 1549287"/>
                      <a:gd name="connsiteY2" fmla="*/ 206992 h 1433805"/>
                      <a:gd name="connsiteX3" fmla="*/ 1107488 w 1549287"/>
                      <a:gd name="connsiteY3" fmla="*/ 36547 h 1433805"/>
                      <a:gd name="connsiteX4" fmla="*/ 880227 w 1549287"/>
                      <a:gd name="connsiteY4" fmla="*/ 134198 h 1433805"/>
                      <a:gd name="connsiteX5" fmla="*/ 610354 w 1549287"/>
                      <a:gd name="connsiteY5" fmla="*/ 4588 h 1433805"/>
                      <a:gd name="connsiteX6" fmla="*/ 402624 w 1549287"/>
                      <a:gd name="connsiteY6" fmla="*/ 253155 h 1433805"/>
                      <a:gd name="connsiteX7" fmla="*/ 196669 w 1549287"/>
                      <a:gd name="connsiteY7" fmla="*/ 238951 h 1433805"/>
                      <a:gd name="connsiteX8" fmla="*/ 152282 w 1549287"/>
                      <a:gd name="connsiteY8" fmla="*/ 469763 h 1433805"/>
                      <a:gd name="connsiteX9" fmla="*/ 3142 w 1549287"/>
                      <a:gd name="connsiteY9" fmla="*/ 641984 h 1433805"/>
                      <a:gd name="connsiteX10" fmla="*/ 74161 w 1549287"/>
                      <a:gd name="connsiteY10" fmla="*/ 840837 h 1433805"/>
                      <a:gd name="connsiteX11" fmla="*/ 38651 w 1549287"/>
                      <a:gd name="connsiteY11" fmla="*/ 1064547 h 1433805"/>
                      <a:gd name="connsiteX12" fmla="*/ 198444 w 1549287"/>
                      <a:gd name="connsiteY12" fmla="*/ 1179953 h 1433805"/>
                      <a:gd name="connsiteX13" fmla="*/ 333380 w 1549287"/>
                      <a:gd name="connsiteY13" fmla="*/ 1410765 h 1433805"/>
                      <a:gd name="connsiteX14" fmla="*/ 633436 w 1549287"/>
                      <a:gd name="connsiteY14" fmla="*/ 1343297 h 1433805"/>
                      <a:gd name="connsiteX15" fmla="*/ 1535377 w 1549287"/>
                      <a:gd name="connsiteY15" fmla="*/ 885224 h 1433805"/>
                      <a:gd name="connsiteX16" fmla="*/ 1464358 w 1549287"/>
                      <a:gd name="connsiteY16" fmla="*/ 592271 h 1433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49287" h="1433805">
                        <a:moveTo>
                          <a:pt x="1464358" y="592271"/>
                        </a:moveTo>
                        <a:cubicBezTo>
                          <a:pt x="1464358" y="592271"/>
                          <a:pt x="1595743" y="441355"/>
                          <a:pt x="1499868" y="301093"/>
                        </a:cubicBezTo>
                        <a:cubicBezTo>
                          <a:pt x="1403992" y="159055"/>
                          <a:pt x="1274382" y="206992"/>
                          <a:pt x="1274382" y="206992"/>
                        </a:cubicBezTo>
                        <a:cubicBezTo>
                          <a:pt x="1274382" y="206992"/>
                          <a:pt x="1265505" y="63179"/>
                          <a:pt x="1107488" y="36547"/>
                        </a:cubicBezTo>
                        <a:cubicBezTo>
                          <a:pt x="981429" y="15241"/>
                          <a:pt x="880227" y="134198"/>
                          <a:pt x="880227" y="134198"/>
                        </a:cubicBezTo>
                        <a:cubicBezTo>
                          <a:pt x="880227" y="134198"/>
                          <a:pt x="798555" y="-29146"/>
                          <a:pt x="610354" y="4588"/>
                        </a:cubicBezTo>
                        <a:cubicBezTo>
                          <a:pt x="423929" y="38322"/>
                          <a:pt x="402624" y="253155"/>
                          <a:pt x="402624" y="253155"/>
                        </a:cubicBezTo>
                        <a:cubicBezTo>
                          <a:pt x="402624" y="253155"/>
                          <a:pt x="297871" y="164381"/>
                          <a:pt x="196669" y="238951"/>
                        </a:cubicBezTo>
                        <a:cubicBezTo>
                          <a:pt x="95466" y="313521"/>
                          <a:pt x="152282" y="469763"/>
                          <a:pt x="152282" y="469763"/>
                        </a:cubicBezTo>
                        <a:cubicBezTo>
                          <a:pt x="152282" y="469763"/>
                          <a:pt x="24447" y="512374"/>
                          <a:pt x="3142" y="641984"/>
                        </a:cubicBezTo>
                        <a:cubicBezTo>
                          <a:pt x="-18164" y="771594"/>
                          <a:pt x="75936" y="844388"/>
                          <a:pt x="74161" y="840837"/>
                        </a:cubicBezTo>
                        <a:cubicBezTo>
                          <a:pt x="74161" y="839062"/>
                          <a:pt x="-18164" y="950917"/>
                          <a:pt x="38651" y="1064547"/>
                        </a:cubicBezTo>
                        <a:cubicBezTo>
                          <a:pt x="95466" y="1178178"/>
                          <a:pt x="198444" y="1179953"/>
                          <a:pt x="198444" y="1179953"/>
                        </a:cubicBezTo>
                        <a:cubicBezTo>
                          <a:pt x="198444" y="1179953"/>
                          <a:pt x="162935" y="1330869"/>
                          <a:pt x="333380" y="1410765"/>
                        </a:cubicBezTo>
                        <a:cubicBezTo>
                          <a:pt x="503826" y="1488886"/>
                          <a:pt x="633436" y="1343297"/>
                          <a:pt x="633436" y="1343297"/>
                        </a:cubicBezTo>
                        <a:cubicBezTo>
                          <a:pt x="633436" y="1343297"/>
                          <a:pt x="1480337" y="1023711"/>
                          <a:pt x="1535377" y="885224"/>
                        </a:cubicBezTo>
                        <a:cubicBezTo>
                          <a:pt x="1590417" y="744962"/>
                          <a:pt x="1464358" y="592271"/>
                          <a:pt x="1464358" y="592271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3">
                    <a:extLst>
                      <a:ext uri="{FF2B5EF4-FFF2-40B4-BE49-F238E27FC236}">
                        <a16:creationId xmlns:a16="http://schemas.microsoft.com/office/drawing/2014/main" id="{92ABB14A-E2BD-509C-4F9B-4D8226AA1C99}"/>
                      </a:ext>
                    </a:extLst>
                  </p:cNvPr>
                  <p:cNvGrpSpPr/>
                  <p:nvPr/>
                </p:nvGrpSpPr>
                <p:grpSpPr>
                  <a:xfrm>
                    <a:off x="2991076" y="1523459"/>
                    <a:ext cx="1275826" cy="1107814"/>
                    <a:chOff x="2991076" y="1523459"/>
                    <a:chExt cx="1275826" cy="1107814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483BBC46-D694-C372-C67D-741ECE6BC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0574" y="1523459"/>
                      <a:ext cx="1166328" cy="1099140"/>
                    </a:xfrm>
                    <a:custGeom>
                      <a:avLst/>
                      <a:gdLst>
                        <a:gd name="connsiteX0" fmla="*/ 347779 w 1166328"/>
                        <a:gd name="connsiteY0" fmla="*/ 72370 h 1099140"/>
                        <a:gd name="connsiteX1" fmla="*/ 939013 w 1166328"/>
                        <a:gd name="connsiteY1" fmla="*/ 106105 h 1099140"/>
                        <a:gd name="connsiteX2" fmla="*/ 1159172 w 1166328"/>
                        <a:gd name="connsiteY2" fmla="*/ 747051 h 1099140"/>
                        <a:gd name="connsiteX3" fmla="*/ 200415 w 1166328"/>
                        <a:gd name="connsiteY3" fmla="*/ 938803 h 1099140"/>
                        <a:gd name="connsiteX4" fmla="*/ 8664 w 1166328"/>
                        <a:gd name="connsiteY4" fmla="*/ 541096 h 1099140"/>
                        <a:gd name="connsiteX5" fmla="*/ 347779 w 1166328"/>
                        <a:gd name="connsiteY5" fmla="*/ 72370 h 1099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66328" h="1099140">
                          <a:moveTo>
                            <a:pt x="347779" y="72370"/>
                          </a:moveTo>
                          <a:cubicBezTo>
                            <a:pt x="528878" y="-9301"/>
                            <a:pt x="800526" y="-50137"/>
                            <a:pt x="939013" y="106105"/>
                          </a:cubicBezTo>
                          <a:cubicBezTo>
                            <a:pt x="1057970" y="241041"/>
                            <a:pt x="1200008" y="512688"/>
                            <a:pt x="1159172" y="747051"/>
                          </a:cubicBezTo>
                          <a:cubicBezTo>
                            <a:pt x="1100581" y="1079065"/>
                            <a:pt x="541306" y="1242409"/>
                            <a:pt x="200415" y="938803"/>
                          </a:cubicBezTo>
                          <a:cubicBezTo>
                            <a:pt x="111641" y="858906"/>
                            <a:pt x="56601" y="773683"/>
                            <a:pt x="8664" y="541096"/>
                          </a:cubicBezTo>
                          <a:cubicBezTo>
                            <a:pt x="-39274" y="310284"/>
                            <a:pt x="116968" y="177124"/>
                            <a:pt x="347779" y="72370"/>
                          </a:cubicBezTo>
                          <a:close/>
                        </a:path>
                      </a:pathLst>
                    </a:custGeom>
                    <a:solidFill>
                      <a:srgbClr val="DE8939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0B08FDA7-3B9D-490D-5617-34D97D19D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7676" y="2614953"/>
                      <a:ext cx="220158" cy="16321"/>
                    </a:xfrm>
                    <a:custGeom>
                      <a:avLst/>
                      <a:gdLst>
                        <a:gd name="connsiteX0" fmla="*/ 220159 w 220158"/>
                        <a:gd name="connsiteY0" fmla="*/ 0 h 16321"/>
                        <a:gd name="connsiteX1" fmla="*/ 0 w 220158"/>
                        <a:gd name="connsiteY1" fmla="*/ 1775 h 1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158" h="16321">
                          <a:moveTo>
                            <a:pt x="220159" y="0"/>
                          </a:moveTo>
                          <a:cubicBezTo>
                            <a:pt x="220159" y="0"/>
                            <a:pt x="74570" y="35510"/>
                            <a:pt x="0" y="177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A65E3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5" name="Graphic 43">
                      <a:extLst>
                        <a:ext uri="{FF2B5EF4-FFF2-40B4-BE49-F238E27FC236}">
                          <a16:creationId xmlns:a16="http://schemas.microsoft.com/office/drawing/2014/main" id="{94E13C0C-05D7-4A56-992D-E2E3D8DE2A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91076" y="2130328"/>
                      <a:ext cx="304487" cy="312487"/>
                      <a:chOff x="2991076" y="2130328"/>
                      <a:chExt cx="304487" cy="312487"/>
                    </a:xfrm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id="{10EF9986-BB35-F83C-53BF-7B201B6C1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91076" y="2130328"/>
                        <a:ext cx="304487" cy="312487"/>
                      </a:xfrm>
                      <a:custGeom>
                        <a:avLst/>
                        <a:gdLst>
                          <a:gd name="connsiteX0" fmla="*/ 38266 w 304487"/>
                          <a:gd name="connsiteY0" fmla="*/ 37205 h 312487"/>
                          <a:gd name="connsiteX1" fmla="*/ 228241 w 304487"/>
                          <a:gd name="connsiteY1" fmla="*/ 38981 h 312487"/>
                          <a:gd name="connsiteX2" fmla="*/ 279730 w 304487"/>
                          <a:gd name="connsiteY2" fmla="*/ 271568 h 312487"/>
                          <a:gd name="connsiteX3" fmla="*/ 47143 w 304487"/>
                          <a:gd name="connsiteY3" fmla="*/ 257364 h 312487"/>
                          <a:gd name="connsiteX4" fmla="*/ 38266 w 304487"/>
                          <a:gd name="connsiteY4" fmla="*/ 37205 h 312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487" h="312487">
                            <a:moveTo>
                              <a:pt x="38266" y="37205"/>
                            </a:moveTo>
                            <a:cubicBezTo>
                              <a:pt x="80877" y="-17834"/>
                              <a:pt x="166100" y="-7182"/>
                              <a:pt x="228241" y="38981"/>
                            </a:cubicBezTo>
                            <a:cubicBezTo>
                              <a:pt x="309913" y="101122"/>
                              <a:pt x="324117" y="216528"/>
                              <a:pt x="279730" y="271568"/>
                            </a:cubicBezTo>
                            <a:cubicBezTo>
                              <a:pt x="237119" y="326608"/>
                              <a:pt x="119937" y="330159"/>
                              <a:pt x="47143" y="257364"/>
                            </a:cubicBezTo>
                            <a:cubicBezTo>
                              <a:pt x="-23876" y="184570"/>
                              <a:pt x="-4346" y="94021"/>
                              <a:pt x="38266" y="37205"/>
                            </a:cubicBezTo>
                            <a:close/>
                          </a:path>
                        </a:pathLst>
                      </a:custGeom>
                      <a:solidFill>
                        <a:srgbClr val="DE8939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E506A024-ED71-A5D9-B65F-B86835707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3545" y="2240328"/>
                        <a:ext cx="154466" cy="118956"/>
                      </a:xfrm>
                      <a:custGeom>
                        <a:avLst/>
                        <a:gdLst>
                          <a:gd name="connsiteX0" fmla="*/ 0 w 154466"/>
                          <a:gd name="connsiteY0" fmla="*/ 14204 h 118956"/>
                          <a:gd name="connsiteX1" fmla="*/ 17755 w 154466"/>
                          <a:gd name="connsiteY1" fmla="*/ 3551 h 118956"/>
                          <a:gd name="connsiteX2" fmla="*/ 28408 w 154466"/>
                          <a:gd name="connsiteY2" fmla="*/ 0 h 118956"/>
                          <a:gd name="connsiteX3" fmla="*/ 39060 w 154466"/>
                          <a:gd name="connsiteY3" fmla="*/ 0 h 118956"/>
                          <a:gd name="connsiteX4" fmla="*/ 62142 w 154466"/>
                          <a:gd name="connsiteY4" fmla="*/ 3551 h 118956"/>
                          <a:gd name="connsiteX5" fmla="*/ 72795 w 154466"/>
                          <a:gd name="connsiteY5" fmla="*/ 7102 h 118956"/>
                          <a:gd name="connsiteX6" fmla="*/ 83447 w 154466"/>
                          <a:gd name="connsiteY6" fmla="*/ 12428 h 118956"/>
                          <a:gd name="connsiteX7" fmla="*/ 117181 w 154466"/>
                          <a:gd name="connsiteY7" fmla="*/ 40836 h 118956"/>
                          <a:gd name="connsiteX8" fmla="*/ 129610 w 154466"/>
                          <a:gd name="connsiteY8" fmla="*/ 58591 h 118956"/>
                          <a:gd name="connsiteX9" fmla="*/ 140263 w 154466"/>
                          <a:gd name="connsiteY9" fmla="*/ 78121 h 118956"/>
                          <a:gd name="connsiteX10" fmla="*/ 154466 w 154466"/>
                          <a:gd name="connsiteY10" fmla="*/ 111855 h 118956"/>
                          <a:gd name="connsiteX11" fmla="*/ 120732 w 154466"/>
                          <a:gd name="connsiteY11" fmla="*/ 102978 h 118956"/>
                          <a:gd name="connsiteX12" fmla="*/ 111855 w 154466"/>
                          <a:gd name="connsiteY12" fmla="*/ 101202 h 118956"/>
                          <a:gd name="connsiteX13" fmla="*/ 101202 w 154466"/>
                          <a:gd name="connsiteY13" fmla="*/ 99427 h 118956"/>
                          <a:gd name="connsiteX14" fmla="*/ 81672 w 154466"/>
                          <a:gd name="connsiteY14" fmla="*/ 97651 h 118956"/>
                          <a:gd name="connsiteX15" fmla="*/ 72795 w 154466"/>
                          <a:gd name="connsiteY15" fmla="*/ 99427 h 118956"/>
                          <a:gd name="connsiteX16" fmla="*/ 69244 w 154466"/>
                          <a:gd name="connsiteY16" fmla="*/ 101202 h 118956"/>
                          <a:gd name="connsiteX17" fmla="*/ 65693 w 154466"/>
                          <a:gd name="connsiteY17" fmla="*/ 102978 h 118956"/>
                          <a:gd name="connsiteX18" fmla="*/ 62142 w 154466"/>
                          <a:gd name="connsiteY18" fmla="*/ 104753 h 118956"/>
                          <a:gd name="connsiteX19" fmla="*/ 58591 w 154466"/>
                          <a:gd name="connsiteY19" fmla="*/ 108304 h 118956"/>
                          <a:gd name="connsiteX20" fmla="*/ 55040 w 154466"/>
                          <a:gd name="connsiteY20" fmla="*/ 118957 h 118956"/>
                          <a:gd name="connsiteX21" fmla="*/ 51489 w 154466"/>
                          <a:gd name="connsiteY21" fmla="*/ 106529 h 118956"/>
                          <a:gd name="connsiteX22" fmla="*/ 51489 w 154466"/>
                          <a:gd name="connsiteY22" fmla="*/ 99427 h 118956"/>
                          <a:gd name="connsiteX23" fmla="*/ 53264 w 154466"/>
                          <a:gd name="connsiteY23" fmla="*/ 92325 h 118956"/>
                          <a:gd name="connsiteX24" fmla="*/ 56815 w 154466"/>
                          <a:gd name="connsiteY24" fmla="*/ 85223 h 118956"/>
                          <a:gd name="connsiteX25" fmla="*/ 62142 w 154466"/>
                          <a:gd name="connsiteY25" fmla="*/ 79896 h 118956"/>
                          <a:gd name="connsiteX26" fmla="*/ 74570 w 154466"/>
                          <a:gd name="connsiteY26" fmla="*/ 72794 h 118956"/>
                          <a:gd name="connsiteX27" fmla="*/ 99427 w 154466"/>
                          <a:gd name="connsiteY27" fmla="*/ 65693 h 118956"/>
                          <a:gd name="connsiteX28" fmla="*/ 111855 w 154466"/>
                          <a:gd name="connsiteY28" fmla="*/ 63917 h 118956"/>
                          <a:gd name="connsiteX29" fmla="*/ 124283 w 154466"/>
                          <a:gd name="connsiteY29" fmla="*/ 63917 h 118956"/>
                          <a:gd name="connsiteX30" fmla="*/ 104753 w 154466"/>
                          <a:gd name="connsiteY30" fmla="*/ 90549 h 118956"/>
                          <a:gd name="connsiteX31" fmla="*/ 94100 w 154466"/>
                          <a:gd name="connsiteY31" fmla="*/ 76345 h 118956"/>
                          <a:gd name="connsiteX32" fmla="*/ 83447 w 154466"/>
                          <a:gd name="connsiteY32" fmla="*/ 62142 h 118956"/>
                          <a:gd name="connsiteX33" fmla="*/ 72795 w 154466"/>
                          <a:gd name="connsiteY33" fmla="*/ 49713 h 118956"/>
                          <a:gd name="connsiteX34" fmla="*/ 60366 w 154466"/>
                          <a:gd name="connsiteY34" fmla="*/ 37285 h 118956"/>
                          <a:gd name="connsiteX35" fmla="*/ 53264 w 154466"/>
                          <a:gd name="connsiteY35" fmla="*/ 31958 h 118956"/>
                          <a:gd name="connsiteX36" fmla="*/ 46162 w 154466"/>
                          <a:gd name="connsiteY36" fmla="*/ 26632 h 118956"/>
                          <a:gd name="connsiteX37" fmla="*/ 39060 w 154466"/>
                          <a:gd name="connsiteY37" fmla="*/ 21306 h 118956"/>
                          <a:gd name="connsiteX38" fmla="*/ 31959 w 154466"/>
                          <a:gd name="connsiteY38" fmla="*/ 17755 h 118956"/>
                          <a:gd name="connsiteX39" fmla="*/ 23081 w 154466"/>
                          <a:gd name="connsiteY39" fmla="*/ 14204 h 118956"/>
                          <a:gd name="connsiteX40" fmla="*/ 14204 w 154466"/>
                          <a:gd name="connsiteY40" fmla="*/ 12428 h 118956"/>
                          <a:gd name="connsiteX41" fmla="*/ 5326 w 154466"/>
                          <a:gd name="connsiteY41" fmla="*/ 10653 h 118956"/>
                          <a:gd name="connsiteX42" fmla="*/ 0 w 154466"/>
                          <a:gd name="connsiteY42" fmla="*/ 14204 h 1189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54466" h="118956">
                            <a:moveTo>
                              <a:pt x="0" y="14204"/>
                            </a:moveTo>
                            <a:cubicBezTo>
                              <a:pt x="5326" y="10653"/>
                              <a:pt x="10653" y="5326"/>
                              <a:pt x="17755" y="3551"/>
                            </a:cubicBezTo>
                            <a:cubicBezTo>
                              <a:pt x="21306" y="1775"/>
                              <a:pt x="24857" y="1775"/>
                              <a:pt x="28408" y="0"/>
                            </a:cubicBezTo>
                            <a:cubicBezTo>
                              <a:pt x="31959" y="0"/>
                              <a:pt x="35510" y="0"/>
                              <a:pt x="39060" y="0"/>
                            </a:cubicBezTo>
                            <a:cubicBezTo>
                              <a:pt x="46162" y="0"/>
                              <a:pt x="55040" y="1775"/>
                              <a:pt x="62142" y="3551"/>
                            </a:cubicBezTo>
                            <a:cubicBezTo>
                              <a:pt x="65693" y="5326"/>
                              <a:pt x="69244" y="5326"/>
                              <a:pt x="72795" y="7102"/>
                            </a:cubicBezTo>
                            <a:cubicBezTo>
                              <a:pt x="76345" y="8877"/>
                              <a:pt x="79896" y="10653"/>
                              <a:pt x="83447" y="12428"/>
                            </a:cubicBezTo>
                            <a:cubicBezTo>
                              <a:pt x="95876" y="19530"/>
                              <a:pt x="108304" y="30183"/>
                              <a:pt x="117181" y="40836"/>
                            </a:cubicBezTo>
                            <a:cubicBezTo>
                              <a:pt x="122508" y="46162"/>
                              <a:pt x="126059" y="51489"/>
                              <a:pt x="129610" y="58591"/>
                            </a:cubicBezTo>
                            <a:cubicBezTo>
                              <a:pt x="133161" y="65693"/>
                              <a:pt x="136712" y="71019"/>
                              <a:pt x="140263" y="78121"/>
                            </a:cubicBezTo>
                            <a:lnTo>
                              <a:pt x="154466" y="111855"/>
                            </a:lnTo>
                            <a:lnTo>
                              <a:pt x="120732" y="102978"/>
                            </a:lnTo>
                            <a:cubicBezTo>
                              <a:pt x="118957" y="102978"/>
                              <a:pt x="115406" y="101202"/>
                              <a:pt x="111855" y="101202"/>
                            </a:cubicBezTo>
                            <a:lnTo>
                              <a:pt x="101202" y="99427"/>
                            </a:lnTo>
                            <a:cubicBezTo>
                              <a:pt x="94100" y="99427"/>
                              <a:pt x="88774" y="97651"/>
                              <a:pt x="81672" y="97651"/>
                            </a:cubicBezTo>
                            <a:cubicBezTo>
                              <a:pt x="78121" y="97651"/>
                              <a:pt x="76345" y="97651"/>
                              <a:pt x="72795" y="99427"/>
                            </a:cubicBezTo>
                            <a:lnTo>
                              <a:pt x="69244" y="101202"/>
                            </a:lnTo>
                            <a:cubicBezTo>
                              <a:pt x="67468" y="101202"/>
                              <a:pt x="67468" y="102978"/>
                              <a:pt x="65693" y="102978"/>
                            </a:cubicBezTo>
                            <a:cubicBezTo>
                              <a:pt x="63917" y="102978"/>
                              <a:pt x="63917" y="104753"/>
                              <a:pt x="62142" y="104753"/>
                            </a:cubicBezTo>
                            <a:cubicBezTo>
                              <a:pt x="60366" y="106529"/>
                              <a:pt x="60366" y="106529"/>
                              <a:pt x="58591" y="108304"/>
                            </a:cubicBezTo>
                            <a:cubicBezTo>
                              <a:pt x="56815" y="111855"/>
                              <a:pt x="56815" y="115406"/>
                              <a:pt x="55040" y="118957"/>
                            </a:cubicBezTo>
                            <a:cubicBezTo>
                              <a:pt x="53264" y="115406"/>
                              <a:pt x="51489" y="111855"/>
                              <a:pt x="51489" y="106529"/>
                            </a:cubicBezTo>
                            <a:cubicBezTo>
                              <a:pt x="51489" y="104753"/>
                              <a:pt x="51489" y="101202"/>
                              <a:pt x="51489" y="99427"/>
                            </a:cubicBezTo>
                            <a:cubicBezTo>
                              <a:pt x="51489" y="97651"/>
                              <a:pt x="53264" y="94100"/>
                              <a:pt x="53264" y="92325"/>
                            </a:cubicBezTo>
                            <a:cubicBezTo>
                              <a:pt x="55040" y="90549"/>
                              <a:pt x="55040" y="86998"/>
                              <a:pt x="56815" y="85223"/>
                            </a:cubicBezTo>
                            <a:cubicBezTo>
                              <a:pt x="58591" y="83447"/>
                              <a:pt x="60366" y="81672"/>
                              <a:pt x="62142" y="79896"/>
                            </a:cubicBezTo>
                            <a:cubicBezTo>
                              <a:pt x="65693" y="76345"/>
                              <a:pt x="69244" y="74570"/>
                              <a:pt x="74570" y="72794"/>
                            </a:cubicBezTo>
                            <a:cubicBezTo>
                              <a:pt x="83447" y="69243"/>
                              <a:pt x="90549" y="67468"/>
                              <a:pt x="99427" y="65693"/>
                            </a:cubicBezTo>
                            <a:cubicBezTo>
                              <a:pt x="102978" y="65693"/>
                              <a:pt x="108304" y="65693"/>
                              <a:pt x="111855" y="63917"/>
                            </a:cubicBezTo>
                            <a:cubicBezTo>
                              <a:pt x="115406" y="63917"/>
                              <a:pt x="120732" y="63917"/>
                              <a:pt x="124283" y="63917"/>
                            </a:cubicBezTo>
                            <a:lnTo>
                              <a:pt x="104753" y="90549"/>
                            </a:lnTo>
                            <a:cubicBezTo>
                              <a:pt x="101202" y="86998"/>
                              <a:pt x="97651" y="81672"/>
                              <a:pt x="94100" y="76345"/>
                            </a:cubicBezTo>
                            <a:cubicBezTo>
                              <a:pt x="90549" y="71019"/>
                              <a:pt x="86998" y="67468"/>
                              <a:pt x="83447" y="62142"/>
                            </a:cubicBezTo>
                            <a:cubicBezTo>
                              <a:pt x="79896" y="56815"/>
                              <a:pt x="76345" y="53264"/>
                              <a:pt x="72795" y="49713"/>
                            </a:cubicBezTo>
                            <a:cubicBezTo>
                              <a:pt x="69244" y="46162"/>
                              <a:pt x="63917" y="40836"/>
                              <a:pt x="60366" y="37285"/>
                            </a:cubicBezTo>
                            <a:cubicBezTo>
                              <a:pt x="58591" y="35510"/>
                              <a:pt x="56815" y="33734"/>
                              <a:pt x="53264" y="31958"/>
                            </a:cubicBezTo>
                            <a:cubicBezTo>
                              <a:pt x="51489" y="30183"/>
                              <a:pt x="49713" y="28408"/>
                              <a:pt x="46162" y="26632"/>
                            </a:cubicBezTo>
                            <a:cubicBezTo>
                              <a:pt x="44387" y="24857"/>
                              <a:pt x="40836" y="23081"/>
                              <a:pt x="39060" y="21306"/>
                            </a:cubicBezTo>
                            <a:cubicBezTo>
                              <a:pt x="37285" y="19530"/>
                              <a:pt x="33734" y="17755"/>
                              <a:pt x="31959" y="17755"/>
                            </a:cubicBezTo>
                            <a:cubicBezTo>
                              <a:pt x="30183" y="15979"/>
                              <a:pt x="26632" y="15979"/>
                              <a:pt x="23081" y="14204"/>
                            </a:cubicBezTo>
                            <a:cubicBezTo>
                              <a:pt x="19530" y="12428"/>
                              <a:pt x="17755" y="12428"/>
                              <a:pt x="14204" y="12428"/>
                            </a:cubicBezTo>
                            <a:cubicBezTo>
                              <a:pt x="10653" y="12428"/>
                              <a:pt x="8877" y="10653"/>
                              <a:pt x="5326" y="10653"/>
                            </a:cubicBezTo>
                            <a:cubicBezTo>
                              <a:pt x="7102" y="15979"/>
                              <a:pt x="3551" y="15979"/>
                              <a:pt x="0" y="14204"/>
                            </a:cubicBezTo>
                            <a:close/>
                          </a:path>
                        </a:pathLst>
                      </a:custGeom>
                      <a:solidFill>
                        <a:srgbClr val="A65E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8" name="Graphic 43">
                      <a:extLst>
                        <a:ext uri="{FF2B5EF4-FFF2-40B4-BE49-F238E27FC236}">
                          <a16:creationId xmlns:a16="http://schemas.microsoft.com/office/drawing/2014/main" id="{71F0B945-71B7-04AC-4A7F-3585CC6C7F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75314" y="1933900"/>
                      <a:ext cx="889640" cy="547350"/>
                      <a:chOff x="3375314" y="1933900"/>
                      <a:chExt cx="889640" cy="547350"/>
                    </a:xfrm>
                  </p:grpSpPr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E3C4BB84-11BD-634B-1325-265F188609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2692" y="2014763"/>
                        <a:ext cx="127992" cy="127992"/>
                      </a:xfrm>
                      <a:custGeom>
                        <a:avLst/>
                        <a:gdLst>
                          <a:gd name="connsiteX0" fmla="*/ 127913 w 127992"/>
                          <a:gd name="connsiteY0" fmla="*/ 65772 h 127992"/>
                          <a:gd name="connsiteX1" fmla="*/ 62221 w 127992"/>
                          <a:gd name="connsiteY1" fmla="*/ 127913 h 127992"/>
                          <a:gd name="connsiteX2" fmla="*/ 79 w 127992"/>
                          <a:gd name="connsiteY2" fmla="*/ 62221 h 127992"/>
                          <a:gd name="connsiteX3" fmla="*/ 65772 w 127992"/>
                          <a:gd name="connsiteY3" fmla="*/ 79 h 127992"/>
                          <a:gd name="connsiteX4" fmla="*/ 127913 w 127992"/>
                          <a:gd name="connsiteY4" fmla="*/ 65772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92" h="127992">
                            <a:moveTo>
                              <a:pt x="127913" y="65772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2" y="79"/>
                            </a:cubicBezTo>
                            <a:cubicBezTo>
                              <a:pt x="101281" y="1854"/>
                              <a:pt x="129689" y="30262"/>
                              <a:pt x="127913" y="65772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id="{A2EE27EB-319A-DC37-AEF1-218213105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6865" y="2110639"/>
                        <a:ext cx="127913" cy="127992"/>
                      </a:xfrm>
                      <a:custGeom>
                        <a:avLst/>
                        <a:gdLst>
                          <a:gd name="connsiteX0" fmla="*/ 127913 w 127913"/>
                          <a:gd name="connsiteY0" fmla="*/ 65771 h 127992"/>
                          <a:gd name="connsiteX1" fmla="*/ 62221 w 127913"/>
                          <a:gd name="connsiteY1" fmla="*/ 127913 h 127992"/>
                          <a:gd name="connsiteX2" fmla="*/ 79 w 127913"/>
                          <a:gd name="connsiteY2" fmla="*/ 62221 h 127992"/>
                          <a:gd name="connsiteX3" fmla="*/ 65771 w 127913"/>
                          <a:gd name="connsiteY3" fmla="*/ 79 h 127992"/>
                          <a:gd name="connsiteX4" fmla="*/ 127913 w 127913"/>
                          <a:gd name="connsiteY4" fmla="*/ 65771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13" h="127992">
                            <a:moveTo>
                              <a:pt x="127913" y="65771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1" y="79"/>
                            </a:cubicBezTo>
                            <a:cubicBezTo>
                              <a:pt x="101281" y="79"/>
                              <a:pt x="127913" y="30262"/>
                              <a:pt x="127913" y="65771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Freeform: Shape 80">
                        <a:extLst>
                          <a:ext uri="{FF2B5EF4-FFF2-40B4-BE49-F238E27FC236}">
                            <a16:creationId xmlns:a16="http://schemas.microsoft.com/office/drawing/2014/main" id="{DACF3D55-8A41-0891-3028-EB11F467A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2979" y="2050352"/>
                        <a:ext cx="154466" cy="234362"/>
                      </a:xfrm>
                      <a:custGeom>
                        <a:avLst/>
                        <a:gdLst>
                          <a:gd name="connsiteX0" fmla="*/ 5326 w 154466"/>
                          <a:gd name="connsiteY0" fmla="*/ 0 h 234362"/>
                          <a:gd name="connsiteX1" fmla="*/ 23081 w 154466"/>
                          <a:gd name="connsiteY1" fmla="*/ 23081 h 234362"/>
                          <a:gd name="connsiteX2" fmla="*/ 37285 w 154466"/>
                          <a:gd name="connsiteY2" fmla="*/ 47938 h 234362"/>
                          <a:gd name="connsiteX3" fmla="*/ 60366 w 154466"/>
                          <a:gd name="connsiteY3" fmla="*/ 97651 h 234362"/>
                          <a:gd name="connsiteX4" fmla="*/ 26632 w 154466"/>
                          <a:gd name="connsiteY4" fmla="*/ 81672 h 234362"/>
                          <a:gd name="connsiteX5" fmla="*/ 44387 w 154466"/>
                          <a:gd name="connsiteY5" fmla="*/ 74570 h 234362"/>
                          <a:gd name="connsiteX6" fmla="*/ 62142 w 154466"/>
                          <a:gd name="connsiteY6" fmla="*/ 71019 h 234362"/>
                          <a:gd name="connsiteX7" fmla="*/ 101202 w 154466"/>
                          <a:gd name="connsiteY7" fmla="*/ 71019 h 234362"/>
                          <a:gd name="connsiteX8" fmla="*/ 142038 w 154466"/>
                          <a:gd name="connsiteY8" fmla="*/ 94100 h 234362"/>
                          <a:gd name="connsiteX9" fmla="*/ 152691 w 154466"/>
                          <a:gd name="connsiteY9" fmla="*/ 115406 h 234362"/>
                          <a:gd name="connsiteX10" fmla="*/ 154466 w 154466"/>
                          <a:gd name="connsiteY10" fmla="*/ 129610 h 234362"/>
                          <a:gd name="connsiteX11" fmla="*/ 154466 w 154466"/>
                          <a:gd name="connsiteY11" fmla="*/ 142038 h 234362"/>
                          <a:gd name="connsiteX12" fmla="*/ 136712 w 154466"/>
                          <a:gd name="connsiteY12" fmla="*/ 179323 h 234362"/>
                          <a:gd name="connsiteX13" fmla="*/ 111855 w 154466"/>
                          <a:gd name="connsiteY13" fmla="*/ 204180 h 234362"/>
                          <a:gd name="connsiteX14" fmla="*/ 53264 w 154466"/>
                          <a:gd name="connsiteY14" fmla="*/ 234363 h 234362"/>
                          <a:gd name="connsiteX15" fmla="*/ 88774 w 154466"/>
                          <a:gd name="connsiteY15" fmla="*/ 182874 h 234362"/>
                          <a:gd name="connsiteX16" fmla="*/ 102978 w 154466"/>
                          <a:gd name="connsiteY16" fmla="*/ 158017 h 234362"/>
                          <a:gd name="connsiteX17" fmla="*/ 108304 w 154466"/>
                          <a:gd name="connsiteY17" fmla="*/ 136712 h 234362"/>
                          <a:gd name="connsiteX18" fmla="*/ 108304 w 154466"/>
                          <a:gd name="connsiteY18" fmla="*/ 133161 h 234362"/>
                          <a:gd name="connsiteX19" fmla="*/ 108304 w 154466"/>
                          <a:gd name="connsiteY19" fmla="*/ 131385 h 234362"/>
                          <a:gd name="connsiteX20" fmla="*/ 104753 w 154466"/>
                          <a:gd name="connsiteY20" fmla="*/ 126059 h 234362"/>
                          <a:gd name="connsiteX21" fmla="*/ 92325 w 154466"/>
                          <a:gd name="connsiteY21" fmla="*/ 120732 h 234362"/>
                          <a:gd name="connsiteX22" fmla="*/ 69244 w 154466"/>
                          <a:gd name="connsiteY22" fmla="*/ 120732 h 234362"/>
                          <a:gd name="connsiteX23" fmla="*/ 56815 w 154466"/>
                          <a:gd name="connsiteY23" fmla="*/ 124283 h 234362"/>
                          <a:gd name="connsiteX24" fmla="*/ 44387 w 154466"/>
                          <a:gd name="connsiteY24" fmla="*/ 127834 h 234362"/>
                          <a:gd name="connsiteX25" fmla="*/ 17755 w 154466"/>
                          <a:gd name="connsiteY25" fmla="*/ 136712 h 234362"/>
                          <a:gd name="connsiteX26" fmla="*/ 10653 w 154466"/>
                          <a:gd name="connsiteY26" fmla="*/ 111855 h 234362"/>
                          <a:gd name="connsiteX27" fmla="*/ 1776 w 154466"/>
                          <a:gd name="connsiteY27" fmla="*/ 56815 h 234362"/>
                          <a:gd name="connsiteX28" fmla="*/ 0 w 154466"/>
                          <a:gd name="connsiteY28" fmla="*/ 28408 h 234362"/>
                          <a:gd name="connsiteX29" fmla="*/ 5326 w 154466"/>
                          <a:gd name="connsiteY29" fmla="*/ 0 h 23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54466" h="234362">
                            <a:moveTo>
                              <a:pt x="5326" y="0"/>
                            </a:moveTo>
                            <a:cubicBezTo>
                              <a:pt x="12428" y="7102"/>
                              <a:pt x="17755" y="15979"/>
                              <a:pt x="23081" y="23081"/>
                            </a:cubicBezTo>
                            <a:cubicBezTo>
                              <a:pt x="28408" y="30183"/>
                              <a:pt x="33734" y="39061"/>
                              <a:pt x="37285" y="47938"/>
                            </a:cubicBezTo>
                            <a:cubicBezTo>
                              <a:pt x="46162" y="63917"/>
                              <a:pt x="53264" y="81672"/>
                              <a:pt x="60366" y="97651"/>
                            </a:cubicBezTo>
                            <a:lnTo>
                              <a:pt x="26632" y="81672"/>
                            </a:lnTo>
                            <a:cubicBezTo>
                              <a:pt x="33734" y="78121"/>
                              <a:pt x="39061" y="76346"/>
                              <a:pt x="44387" y="74570"/>
                            </a:cubicBezTo>
                            <a:cubicBezTo>
                              <a:pt x="49713" y="72794"/>
                              <a:pt x="56815" y="71019"/>
                              <a:pt x="62142" y="71019"/>
                            </a:cubicBezTo>
                            <a:cubicBezTo>
                              <a:pt x="74570" y="69244"/>
                              <a:pt x="86998" y="67468"/>
                              <a:pt x="101202" y="71019"/>
                            </a:cubicBezTo>
                            <a:cubicBezTo>
                              <a:pt x="115406" y="72794"/>
                              <a:pt x="131385" y="81672"/>
                              <a:pt x="142038" y="94100"/>
                            </a:cubicBezTo>
                            <a:cubicBezTo>
                              <a:pt x="147365" y="101202"/>
                              <a:pt x="150915" y="108304"/>
                              <a:pt x="152691" y="115406"/>
                            </a:cubicBezTo>
                            <a:cubicBezTo>
                              <a:pt x="152691" y="117181"/>
                              <a:pt x="154466" y="126059"/>
                              <a:pt x="154466" y="129610"/>
                            </a:cubicBezTo>
                            <a:cubicBezTo>
                              <a:pt x="154466" y="133161"/>
                              <a:pt x="154466" y="138487"/>
                              <a:pt x="154466" y="142038"/>
                            </a:cubicBezTo>
                            <a:cubicBezTo>
                              <a:pt x="152691" y="158017"/>
                              <a:pt x="145589" y="168670"/>
                              <a:pt x="136712" y="179323"/>
                            </a:cubicBezTo>
                            <a:cubicBezTo>
                              <a:pt x="129610" y="188200"/>
                              <a:pt x="120732" y="197078"/>
                              <a:pt x="111855" y="204180"/>
                            </a:cubicBezTo>
                            <a:cubicBezTo>
                              <a:pt x="94100" y="218384"/>
                              <a:pt x="74570" y="229036"/>
                              <a:pt x="53264" y="234363"/>
                            </a:cubicBezTo>
                            <a:cubicBezTo>
                              <a:pt x="65693" y="216608"/>
                              <a:pt x="78121" y="200629"/>
                              <a:pt x="88774" y="182874"/>
                            </a:cubicBezTo>
                            <a:cubicBezTo>
                              <a:pt x="94100" y="173997"/>
                              <a:pt x="99427" y="166895"/>
                              <a:pt x="102978" y="158017"/>
                            </a:cubicBezTo>
                            <a:cubicBezTo>
                              <a:pt x="106529" y="150915"/>
                              <a:pt x="108304" y="142038"/>
                              <a:pt x="108304" y="136712"/>
                            </a:cubicBezTo>
                            <a:cubicBezTo>
                              <a:pt x="108304" y="134936"/>
                              <a:pt x="108304" y="134936"/>
                              <a:pt x="108304" y="133161"/>
                            </a:cubicBezTo>
                            <a:cubicBezTo>
                              <a:pt x="108304" y="131385"/>
                              <a:pt x="108304" y="134936"/>
                              <a:pt x="108304" y="131385"/>
                            </a:cubicBezTo>
                            <a:cubicBezTo>
                              <a:pt x="106529" y="129610"/>
                              <a:pt x="104753" y="126059"/>
                              <a:pt x="104753" y="126059"/>
                            </a:cubicBezTo>
                            <a:cubicBezTo>
                              <a:pt x="101202" y="122508"/>
                              <a:pt x="97651" y="120732"/>
                              <a:pt x="92325" y="120732"/>
                            </a:cubicBezTo>
                            <a:cubicBezTo>
                              <a:pt x="86998" y="118957"/>
                              <a:pt x="78121" y="120732"/>
                              <a:pt x="69244" y="120732"/>
                            </a:cubicBezTo>
                            <a:cubicBezTo>
                              <a:pt x="65693" y="120732"/>
                              <a:pt x="60366" y="122508"/>
                              <a:pt x="56815" y="124283"/>
                            </a:cubicBezTo>
                            <a:cubicBezTo>
                              <a:pt x="53264" y="126059"/>
                              <a:pt x="47938" y="127834"/>
                              <a:pt x="44387" y="127834"/>
                            </a:cubicBezTo>
                            <a:lnTo>
                              <a:pt x="17755" y="136712"/>
                            </a:lnTo>
                            <a:lnTo>
                              <a:pt x="10653" y="111855"/>
                            </a:lnTo>
                            <a:cubicBezTo>
                              <a:pt x="5326" y="94100"/>
                              <a:pt x="3551" y="76346"/>
                              <a:pt x="1776" y="56815"/>
                            </a:cubicBezTo>
                            <a:cubicBezTo>
                              <a:pt x="1776" y="47938"/>
                              <a:pt x="0" y="37285"/>
                              <a:pt x="0" y="28408"/>
                            </a:cubicBezTo>
                            <a:cubicBezTo>
                              <a:pt x="3551" y="19530"/>
                              <a:pt x="3551" y="8877"/>
                              <a:pt x="53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BD57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id="{009A593F-C9AF-2E2A-B892-D56AE6663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46171" y="1933900"/>
                        <a:ext cx="161163" cy="70955"/>
                      </a:xfrm>
                      <a:custGeom>
                        <a:avLst/>
                        <a:gdLst>
                          <a:gd name="connsiteX0" fmla="*/ 152007 w 161163"/>
                          <a:gd name="connsiteY0" fmla="*/ 18801 h 70955"/>
                          <a:gd name="connsiteX1" fmla="*/ 47254 w 161163"/>
                          <a:gd name="connsiteY1" fmla="*/ 6372 h 70955"/>
                          <a:gd name="connsiteX2" fmla="*/ 4642 w 161163"/>
                          <a:gd name="connsiteY2" fmla="*/ 64963 h 70955"/>
                          <a:gd name="connsiteX3" fmla="*/ 17070 w 161163"/>
                          <a:gd name="connsiteY3" fmla="*/ 70289 h 70955"/>
                          <a:gd name="connsiteX4" fmla="*/ 130701 w 161163"/>
                          <a:gd name="connsiteY4" fmla="*/ 56085 h 70955"/>
                          <a:gd name="connsiteX5" fmla="*/ 152007 w 161163"/>
                          <a:gd name="connsiteY5" fmla="*/ 18801 h 70955"/>
                          <a:gd name="connsiteX6" fmla="*/ 152007 w 161163"/>
                          <a:gd name="connsiteY6" fmla="*/ 18801 h 709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61163" h="70955">
                            <a:moveTo>
                              <a:pt x="152007" y="18801"/>
                            </a:moveTo>
                            <a:cubicBezTo>
                              <a:pt x="121824" y="-2505"/>
                              <a:pt x="82763" y="-4281"/>
                              <a:pt x="47254" y="6372"/>
                            </a:cubicBezTo>
                            <a:cubicBezTo>
                              <a:pt x="24172" y="13474"/>
                              <a:pt x="-13113" y="36555"/>
                              <a:pt x="4642" y="64963"/>
                            </a:cubicBezTo>
                            <a:cubicBezTo>
                              <a:pt x="8193" y="70289"/>
                              <a:pt x="11744" y="72065"/>
                              <a:pt x="17070" y="70289"/>
                            </a:cubicBezTo>
                            <a:cubicBezTo>
                              <a:pt x="56131" y="63187"/>
                              <a:pt x="88089" y="36555"/>
                              <a:pt x="130701" y="56085"/>
                            </a:cubicBezTo>
                            <a:cubicBezTo>
                              <a:pt x="153782" y="66738"/>
                              <a:pt x="173312" y="34780"/>
                              <a:pt x="152007" y="18801"/>
                            </a:cubicBezTo>
                            <a:lnTo>
                              <a:pt x="152007" y="18801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:a16="http://schemas.microsoft.com/office/drawing/2014/main" id="{C97DEF0F-31AC-EFA4-05AD-3BFE74CE38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318" y="2023419"/>
                        <a:ext cx="159438" cy="83748"/>
                      </a:xfrm>
                      <a:custGeom>
                        <a:avLst/>
                        <a:gdLst>
                          <a:gd name="connsiteX0" fmla="*/ 148256 w 159438"/>
                          <a:gd name="connsiteY0" fmla="*/ 10953 h 83748"/>
                          <a:gd name="connsiteX1" fmla="*/ 39952 w 159438"/>
                          <a:gd name="connsiteY1" fmla="*/ 14504 h 83748"/>
                          <a:gd name="connsiteX2" fmla="*/ 7993 w 159438"/>
                          <a:gd name="connsiteY2" fmla="*/ 80197 h 83748"/>
                          <a:gd name="connsiteX3" fmla="*/ 18646 w 159438"/>
                          <a:gd name="connsiteY3" fmla="*/ 83748 h 83748"/>
                          <a:gd name="connsiteX4" fmla="*/ 130501 w 159438"/>
                          <a:gd name="connsiteY4" fmla="*/ 50014 h 83748"/>
                          <a:gd name="connsiteX5" fmla="*/ 148256 w 159438"/>
                          <a:gd name="connsiteY5" fmla="*/ 10953 h 83748"/>
                          <a:gd name="connsiteX6" fmla="*/ 148256 w 159438"/>
                          <a:gd name="connsiteY6" fmla="*/ 10953 h 837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438" h="83748">
                            <a:moveTo>
                              <a:pt x="148256" y="10953"/>
                            </a:moveTo>
                            <a:cubicBezTo>
                              <a:pt x="112746" y="-5026"/>
                              <a:pt x="75461" y="-3250"/>
                              <a:pt x="39952" y="14504"/>
                            </a:cubicBezTo>
                            <a:cubicBezTo>
                              <a:pt x="16871" y="25157"/>
                              <a:pt x="-15088" y="55340"/>
                              <a:pt x="7993" y="80197"/>
                            </a:cubicBezTo>
                            <a:cubicBezTo>
                              <a:pt x="9769" y="83748"/>
                              <a:pt x="15095" y="83748"/>
                              <a:pt x="18646" y="83748"/>
                            </a:cubicBezTo>
                            <a:cubicBezTo>
                              <a:pt x="57707" y="69544"/>
                              <a:pt x="86114" y="37586"/>
                              <a:pt x="130501" y="50014"/>
                            </a:cubicBezTo>
                            <a:cubicBezTo>
                              <a:pt x="155358" y="55340"/>
                              <a:pt x="171337" y="21606"/>
                              <a:pt x="148256" y="10953"/>
                            </a:cubicBezTo>
                            <a:lnTo>
                              <a:pt x="148256" y="10953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Freeform: Shape 83">
                        <a:extLst>
                          <a:ext uri="{FF2B5EF4-FFF2-40B4-BE49-F238E27FC236}">
                            <a16:creationId xmlns:a16="http://schemas.microsoft.com/office/drawing/2014/main" id="{6D17547C-F3DF-1CAA-88E4-7AB4AD608E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75314" y="2244833"/>
                        <a:ext cx="200756" cy="145892"/>
                      </a:xfrm>
                      <a:custGeom>
                        <a:avLst/>
                        <a:gdLst>
                          <a:gd name="connsiteX0" fmla="*/ 65938 w 200756"/>
                          <a:gd name="connsiteY0" fmla="*/ 6148 h 145892"/>
                          <a:gd name="connsiteX1" fmla="*/ 195548 w 200756"/>
                          <a:gd name="connsiteY1" fmla="*/ 91370 h 145892"/>
                          <a:gd name="connsiteX2" fmla="*/ 10898 w 200756"/>
                          <a:gd name="connsiteY2" fmla="*/ 112676 h 145892"/>
                          <a:gd name="connsiteX3" fmla="*/ 65938 w 200756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6" h="145892">
                            <a:moveTo>
                              <a:pt x="65938" y="6148"/>
                            </a:moveTo>
                            <a:cubicBezTo>
                              <a:pt x="129855" y="-13383"/>
                              <a:pt x="223955" y="13249"/>
                              <a:pt x="195548" y="91370"/>
                            </a:cubicBezTo>
                            <a:cubicBezTo>
                              <a:pt x="167140" y="139308"/>
                              <a:pt x="60611" y="174818"/>
                              <a:pt x="10898" y="112676"/>
                            </a:cubicBezTo>
                            <a:cubicBezTo>
                              <a:pt x="-21060" y="66514"/>
                              <a:pt x="23326" y="18576"/>
                              <a:pt x="65938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Freeform: Shape 84">
                        <a:extLst>
                          <a:ext uri="{FF2B5EF4-FFF2-40B4-BE49-F238E27FC236}">
                            <a16:creationId xmlns:a16="http://schemas.microsoft.com/office/drawing/2014/main" id="{F208B0C0-70F7-8A11-33CE-386324D584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4933" y="2122325"/>
                        <a:ext cx="200021" cy="145892"/>
                      </a:xfrm>
                      <a:custGeom>
                        <a:avLst/>
                        <a:gdLst>
                          <a:gd name="connsiteX0" fmla="*/ 65203 w 200021"/>
                          <a:gd name="connsiteY0" fmla="*/ 6148 h 145892"/>
                          <a:gd name="connsiteX1" fmla="*/ 194813 w 200021"/>
                          <a:gd name="connsiteY1" fmla="*/ 91370 h 145892"/>
                          <a:gd name="connsiteX2" fmla="*/ 10164 w 200021"/>
                          <a:gd name="connsiteY2" fmla="*/ 112676 h 145892"/>
                          <a:gd name="connsiteX3" fmla="*/ 65203 w 200021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021" h="145892">
                            <a:moveTo>
                              <a:pt x="65203" y="6148"/>
                            </a:moveTo>
                            <a:cubicBezTo>
                              <a:pt x="129120" y="-13383"/>
                              <a:pt x="223221" y="13249"/>
                              <a:pt x="194813" y="91370"/>
                            </a:cubicBezTo>
                            <a:cubicBezTo>
                              <a:pt x="166405" y="139308"/>
                              <a:pt x="59877" y="174818"/>
                              <a:pt x="10164" y="112676"/>
                            </a:cubicBezTo>
                            <a:cubicBezTo>
                              <a:pt x="-20020" y="66514"/>
                              <a:pt x="22592" y="18576"/>
                              <a:pt x="65203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6" name="Graphic 43">
                        <a:extLst>
                          <a:ext uri="{FF2B5EF4-FFF2-40B4-BE49-F238E27FC236}">
                            <a16:creationId xmlns:a16="http://schemas.microsoft.com/office/drawing/2014/main" id="{30D8A4ED-071D-F272-290C-0227CDA44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61164" y="2280736"/>
                        <a:ext cx="305350" cy="200514"/>
                        <a:chOff x="3661164" y="2280736"/>
                        <a:chExt cx="305350" cy="200514"/>
                      </a:xfrm>
                    </p:grpSpPr>
                    <p:sp>
                      <p:nvSpPr>
                        <p:cNvPr id="87" name="Freeform: Shape 86">
                          <a:extLst>
                            <a:ext uri="{FF2B5EF4-FFF2-40B4-BE49-F238E27FC236}">
                              <a16:creationId xmlns:a16="http://schemas.microsoft.com/office/drawing/2014/main" id="{2E0DF061-217B-143E-DF74-FF5F8A17B2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61164" y="2281338"/>
                          <a:ext cx="305350" cy="199912"/>
                        </a:xfrm>
                        <a:custGeom>
                          <a:avLst/>
                          <a:gdLst>
                            <a:gd name="connsiteX0" fmla="*/ 300302 w 305350"/>
                            <a:gd name="connsiteY0" fmla="*/ 83273 h 199912"/>
                            <a:gd name="connsiteX1" fmla="*/ 174243 w 305350"/>
                            <a:gd name="connsiteY1" fmla="*/ 45988 h 199912"/>
                            <a:gd name="connsiteX2" fmla="*/ 19777 w 305350"/>
                            <a:gd name="connsiteY2" fmla="*/ 10478 h 199912"/>
                            <a:gd name="connsiteX3" fmla="*/ 124530 w 305350"/>
                            <a:gd name="connsiteY3" fmla="*/ 196903 h 199912"/>
                            <a:gd name="connsiteX4" fmla="*/ 300302 w 305350"/>
                            <a:gd name="connsiteY4" fmla="*/ 83273 h 1999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5350" h="199912">
                              <a:moveTo>
                                <a:pt x="300302" y="83273"/>
                              </a:moveTo>
                              <a:cubicBezTo>
                                <a:pt x="273670" y="30009"/>
                                <a:pt x="223956" y="51314"/>
                                <a:pt x="174243" y="45988"/>
                              </a:cubicBezTo>
                              <a:cubicBezTo>
                                <a:pt x="122754" y="40662"/>
                                <a:pt x="64164" y="-25031"/>
                                <a:pt x="19777" y="10478"/>
                              </a:cubicBezTo>
                              <a:cubicBezTo>
                                <a:pt x="-24610" y="45988"/>
                                <a:pt x="3798" y="177373"/>
                                <a:pt x="124530" y="196903"/>
                              </a:cubicBezTo>
                              <a:cubicBezTo>
                                <a:pt x="245262" y="216434"/>
                                <a:pt x="326934" y="136537"/>
                                <a:pt x="300302" y="832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B3624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Freeform: Shape 87">
                          <a:extLst>
                            <a:ext uri="{FF2B5EF4-FFF2-40B4-BE49-F238E27FC236}">
                              <a16:creationId xmlns:a16="http://schemas.microsoft.com/office/drawing/2014/main" id="{634D006B-CE0B-DC91-DC89-AC84CD9F38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04022" y="2280736"/>
                          <a:ext cx="248566" cy="101071"/>
                        </a:xfrm>
                        <a:custGeom>
                          <a:avLst/>
                          <a:gdLst>
                            <a:gd name="connsiteX0" fmla="*/ 8877 w 248566"/>
                            <a:gd name="connsiteY0" fmla="*/ 34161 h 101071"/>
                            <a:gd name="connsiteX1" fmla="*/ 0 w 248566"/>
                            <a:gd name="connsiteY1" fmla="*/ 427 h 101071"/>
                            <a:gd name="connsiteX2" fmla="*/ 131385 w 248566"/>
                            <a:gd name="connsiteY2" fmla="*/ 46589 h 101071"/>
                            <a:gd name="connsiteX3" fmla="*/ 248567 w 248566"/>
                            <a:gd name="connsiteY3" fmla="*/ 69671 h 101071"/>
                            <a:gd name="connsiteX4" fmla="*/ 232587 w 248566"/>
                            <a:gd name="connsiteY4" fmla="*/ 78548 h 101071"/>
                            <a:gd name="connsiteX5" fmla="*/ 8877 w 248566"/>
                            <a:gd name="connsiteY5" fmla="*/ 34161 h 101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8566" h="101071">
                              <a:moveTo>
                                <a:pt x="8877" y="34161"/>
                              </a:moveTo>
                              <a:cubicBezTo>
                                <a:pt x="3551" y="23508"/>
                                <a:pt x="0" y="11080"/>
                                <a:pt x="0" y="427"/>
                              </a:cubicBezTo>
                              <a:cubicBezTo>
                                <a:pt x="40836" y="-4899"/>
                                <a:pt x="88774" y="41263"/>
                                <a:pt x="131385" y="46589"/>
                              </a:cubicBezTo>
                              <a:cubicBezTo>
                                <a:pt x="177548" y="51916"/>
                                <a:pt x="220159" y="35937"/>
                                <a:pt x="248567" y="69671"/>
                              </a:cubicBezTo>
                              <a:cubicBezTo>
                                <a:pt x="243240" y="73221"/>
                                <a:pt x="237914" y="74997"/>
                                <a:pt x="232587" y="78548"/>
                              </a:cubicBezTo>
                              <a:cubicBezTo>
                                <a:pt x="142038" y="121159"/>
                                <a:pt x="40836" y="101629"/>
                                <a:pt x="8877" y="34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8324BB0B-15CF-A9F0-CBF1-357BAB71B65A}"/>
                      </a:ext>
                    </a:extLst>
                  </p:cNvPr>
                  <p:cNvSpPr/>
                  <p:nvPr/>
                </p:nvSpPr>
                <p:spPr>
                  <a:xfrm>
                    <a:off x="2974295" y="1433442"/>
                    <a:ext cx="1208599" cy="764517"/>
                  </a:xfrm>
                  <a:custGeom>
                    <a:avLst/>
                    <a:gdLst>
                      <a:gd name="connsiteX0" fmla="*/ 1205554 w 1208599"/>
                      <a:gd name="connsiteY0" fmla="*/ 338160 h 764517"/>
                      <a:gd name="connsiteX1" fmla="*/ 1045761 w 1208599"/>
                      <a:gd name="connsiteY1" fmla="*/ 403853 h 764517"/>
                      <a:gd name="connsiteX2" fmla="*/ 916152 w 1208599"/>
                      <a:gd name="connsiteY2" fmla="*/ 549442 h 764517"/>
                      <a:gd name="connsiteX3" fmla="*/ 754583 w 1208599"/>
                      <a:gd name="connsiteY3" fmla="*/ 501504 h 764517"/>
                      <a:gd name="connsiteX4" fmla="*/ 593015 w 1208599"/>
                      <a:gd name="connsiteY4" fmla="*/ 602706 h 764517"/>
                      <a:gd name="connsiteX5" fmla="*/ 477609 w 1208599"/>
                      <a:gd name="connsiteY5" fmla="*/ 542340 h 764517"/>
                      <a:gd name="connsiteX6" fmla="*/ 324918 w 1208599"/>
                      <a:gd name="connsiteY6" fmla="*/ 760723 h 764517"/>
                      <a:gd name="connsiteX7" fmla="*/ 108310 w 1208599"/>
                      <a:gd name="connsiteY7" fmla="*/ 631114 h 764517"/>
                      <a:gd name="connsiteX8" fmla="*/ 6 w 1208599"/>
                      <a:gd name="connsiteY8" fmla="*/ 444689 h 764517"/>
                      <a:gd name="connsiteX9" fmla="*/ 582362 w 1208599"/>
                      <a:gd name="connsiteY9" fmla="*/ 45207 h 764517"/>
                      <a:gd name="connsiteX10" fmla="*/ 1205554 w 1208599"/>
                      <a:gd name="connsiteY10" fmla="*/ 338160 h 76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08599" h="764517">
                        <a:moveTo>
                          <a:pt x="1205554" y="338160"/>
                        </a:moveTo>
                        <a:cubicBezTo>
                          <a:pt x="1168269" y="426934"/>
                          <a:pt x="1045761" y="403853"/>
                          <a:pt x="1045761" y="403853"/>
                        </a:cubicBezTo>
                        <a:cubicBezTo>
                          <a:pt x="1045761" y="403853"/>
                          <a:pt x="1045761" y="513932"/>
                          <a:pt x="916152" y="549442"/>
                        </a:cubicBezTo>
                        <a:cubicBezTo>
                          <a:pt x="784766" y="584951"/>
                          <a:pt x="754583" y="501504"/>
                          <a:pt x="754583" y="501504"/>
                        </a:cubicBezTo>
                        <a:cubicBezTo>
                          <a:pt x="754583" y="501504"/>
                          <a:pt x="724400" y="599155"/>
                          <a:pt x="593015" y="602706"/>
                        </a:cubicBezTo>
                        <a:cubicBezTo>
                          <a:pt x="461630" y="606257"/>
                          <a:pt x="477609" y="542340"/>
                          <a:pt x="477609" y="542340"/>
                        </a:cubicBezTo>
                        <a:cubicBezTo>
                          <a:pt x="477609" y="542340"/>
                          <a:pt x="486486" y="730540"/>
                          <a:pt x="324918" y="760723"/>
                        </a:cubicBezTo>
                        <a:cubicBezTo>
                          <a:pt x="163350" y="790906"/>
                          <a:pt x="108310" y="631114"/>
                          <a:pt x="108310" y="631114"/>
                        </a:cubicBezTo>
                        <a:cubicBezTo>
                          <a:pt x="108310" y="631114"/>
                          <a:pt x="6" y="586727"/>
                          <a:pt x="6" y="444689"/>
                        </a:cubicBezTo>
                        <a:cubicBezTo>
                          <a:pt x="-1769" y="302651"/>
                          <a:pt x="385284" y="144633"/>
                          <a:pt x="582362" y="45207"/>
                        </a:cubicBezTo>
                        <a:cubicBezTo>
                          <a:pt x="932131" y="-128790"/>
                          <a:pt x="1242839" y="249386"/>
                          <a:pt x="1205554" y="338160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3">
                    <a:extLst>
                      <a:ext uri="{FF2B5EF4-FFF2-40B4-BE49-F238E27FC236}">
                        <a16:creationId xmlns:a16="http://schemas.microsoft.com/office/drawing/2014/main" id="{7747411B-18FF-3CB9-B2AB-5BA4EC11A01C}"/>
                      </a:ext>
                    </a:extLst>
                  </p:cNvPr>
                  <p:cNvGrpSpPr/>
                  <p:nvPr/>
                </p:nvGrpSpPr>
                <p:grpSpPr>
                  <a:xfrm>
                    <a:off x="3334107" y="1228322"/>
                    <a:ext cx="849875" cy="776483"/>
                    <a:chOff x="3334107" y="1228322"/>
                    <a:chExt cx="849875" cy="776483"/>
                  </a:xfrm>
                  <a:solidFill>
                    <a:srgbClr val="855231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8AD2CBE5-460C-C972-18B5-7E374CA21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1812" y="1643306"/>
                      <a:ext cx="101034" cy="233276"/>
                    </a:xfrm>
                    <a:custGeom>
                      <a:avLst/>
                      <a:gdLst>
                        <a:gd name="connsiteX0" fmla="*/ 76573 w 101034"/>
                        <a:gd name="connsiteY0" fmla="*/ 9339 h 233276"/>
                        <a:gd name="connsiteX1" fmla="*/ 42839 w 101034"/>
                        <a:gd name="connsiteY1" fmla="*/ 23543 h 233276"/>
                        <a:gd name="connsiteX2" fmla="*/ 41063 w 101034"/>
                        <a:gd name="connsiteY2" fmla="*/ 144275 h 233276"/>
                        <a:gd name="connsiteX3" fmla="*/ 227 w 101034"/>
                        <a:gd name="connsiteY3" fmla="*/ 215294 h 233276"/>
                        <a:gd name="connsiteX4" fmla="*/ 17982 w 101034"/>
                        <a:gd name="connsiteY4" fmla="*/ 233049 h 233276"/>
                        <a:gd name="connsiteX5" fmla="*/ 92552 w 101034"/>
                        <a:gd name="connsiteY5" fmla="*/ 154928 h 233276"/>
                        <a:gd name="connsiteX6" fmla="*/ 76573 w 101034"/>
                        <a:gd name="connsiteY6" fmla="*/ 9339 h 233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034" h="233276">
                          <a:moveTo>
                            <a:pt x="76573" y="9339"/>
                          </a:moveTo>
                          <a:cubicBezTo>
                            <a:pt x="67695" y="-10191"/>
                            <a:pt x="35737" y="4012"/>
                            <a:pt x="42839" y="23543"/>
                          </a:cubicBezTo>
                          <a:cubicBezTo>
                            <a:pt x="58818" y="66154"/>
                            <a:pt x="60594" y="101664"/>
                            <a:pt x="41063" y="144275"/>
                          </a:cubicBezTo>
                          <a:cubicBezTo>
                            <a:pt x="28635" y="169132"/>
                            <a:pt x="5554" y="185111"/>
                            <a:pt x="227" y="215294"/>
                          </a:cubicBezTo>
                          <a:cubicBezTo>
                            <a:pt x="-1548" y="225947"/>
                            <a:pt x="7329" y="234824"/>
                            <a:pt x="17982" y="233049"/>
                          </a:cubicBezTo>
                          <a:cubicBezTo>
                            <a:pt x="58818" y="224172"/>
                            <a:pt x="78348" y="190437"/>
                            <a:pt x="92552" y="154928"/>
                          </a:cubicBezTo>
                          <a:cubicBezTo>
                            <a:pt x="110307" y="101664"/>
                            <a:pt x="97879" y="55501"/>
                            <a:pt x="76573" y="933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85951D07-400C-A5FB-8140-F372D5832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7817" y="1424995"/>
                      <a:ext cx="156165" cy="245632"/>
                    </a:xfrm>
                    <a:custGeom>
                      <a:avLst/>
                      <a:gdLst>
                        <a:gd name="connsiteX0" fmla="*/ 15321 w 156165"/>
                        <a:gd name="connsiteY0" fmla="*/ 389 h 245632"/>
                        <a:gd name="connsiteX1" fmla="*/ 15321 w 156165"/>
                        <a:gd name="connsiteY1" fmla="*/ 32348 h 245632"/>
                        <a:gd name="connsiteX2" fmla="*/ 105870 w 156165"/>
                        <a:gd name="connsiteY2" fmla="*/ 129999 h 245632"/>
                        <a:gd name="connsiteX3" fmla="*/ 65034 w 156165"/>
                        <a:gd name="connsiteY3" fmla="*/ 227650 h 245632"/>
                        <a:gd name="connsiteX4" fmla="*/ 82789 w 156165"/>
                        <a:gd name="connsiteY4" fmla="*/ 245405 h 245632"/>
                        <a:gd name="connsiteX5" fmla="*/ 15321 w 156165"/>
                        <a:gd name="connsiteY5" fmla="*/ 389 h 245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6165" h="245632">
                          <a:moveTo>
                            <a:pt x="15321" y="389"/>
                          </a:moveTo>
                          <a:cubicBezTo>
                            <a:pt x="-4210" y="2165"/>
                            <a:pt x="-5985" y="30572"/>
                            <a:pt x="15321" y="32348"/>
                          </a:cubicBezTo>
                          <a:cubicBezTo>
                            <a:pt x="63259" y="34123"/>
                            <a:pt x="105870" y="82061"/>
                            <a:pt x="105870" y="129999"/>
                          </a:cubicBezTo>
                          <a:cubicBezTo>
                            <a:pt x="105870" y="163733"/>
                            <a:pt x="73911" y="195691"/>
                            <a:pt x="65034" y="227650"/>
                          </a:cubicBezTo>
                          <a:cubicBezTo>
                            <a:pt x="61483" y="238303"/>
                            <a:pt x="72136" y="247180"/>
                            <a:pt x="82789" y="245405"/>
                          </a:cubicBezTo>
                          <a:cubicBezTo>
                            <a:pt x="219500" y="201018"/>
                            <a:pt x="146706" y="-10264"/>
                            <a:pt x="15321" y="38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id="{714AA47C-E2AC-3E45-30D5-29755B528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6260" y="1228322"/>
                      <a:ext cx="242397" cy="110500"/>
                    </a:xfrm>
                    <a:custGeom>
                      <a:avLst/>
                      <a:gdLst>
                        <a:gd name="connsiteX0" fmla="*/ 149147 w 242397"/>
                        <a:gd name="connsiteY0" fmla="*/ 3536 h 110500"/>
                        <a:gd name="connsiteX1" fmla="*/ 3558 w 242397"/>
                        <a:gd name="connsiteY1" fmla="*/ 72779 h 110500"/>
                        <a:gd name="connsiteX2" fmla="*/ 35517 w 242397"/>
                        <a:gd name="connsiteY2" fmla="*/ 97636 h 110500"/>
                        <a:gd name="connsiteX3" fmla="*/ 149147 w 242397"/>
                        <a:gd name="connsiteY3" fmla="*/ 63902 h 110500"/>
                        <a:gd name="connsiteX4" fmla="*/ 220166 w 242397"/>
                        <a:gd name="connsiteY4" fmla="*/ 110064 h 110500"/>
                        <a:gd name="connsiteX5" fmla="*/ 241472 w 242397"/>
                        <a:gd name="connsiteY5" fmla="*/ 97636 h 110500"/>
                        <a:gd name="connsiteX6" fmla="*/ 149147 w 242397"/>
                        <a:gd name="connsiteY6" fmla="*/ 3536 h 11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2397" h="110500">
                          <a:moveTo>
                            <a:pt x="149147" y="3536"/>
                          </a:moveTo>
                          <a:cubicBezTo>
                            <a:pt x="92332" y="-12444"/>
                            <a:pt x="33741" y="28392"/>
                            <a:pt x="3558" y="72779"/>
                          </a:cubicBezTo>
                          <a:cubicBezTo>
                            <a:pt x="-10645" y="92309"/>
                            <a:pt x="21313" y="115391"/>
                            <a:pt x="35517" y="97636"/>
                          </a:cubicBezTo>
                          <a:cubicBezTo>
                            <a:pt x="65700" y="63902"/>
                            <a:pt x="106536" y="42596"/>
                            <a:pt x="149147" y="63902"/>
                          </a:cubicBezTo>
                          <a:cubicBezTo>
                            <a:pt x="175780" y="76330"/>
                            <a:pt x="189983" y="104738"/>
                            <a:pt x="220166" y="110064"/>
                          </a:cubicBezTo>
                          <a:cubicBezTo>
                            <a:pt x="229044" y="111840"/>
                            <a:pt x="239697" y="108289"/>
                            <a:pt x="241472" y="97636"/>
                          </a:cubicBezTo>
                          <a:cubicBezTo>
                            <a:pt x="250349" y="44372"/>
                            <a:pt x="193534" y="14189"/>
                            <a:pt x="149147" y="353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A609A81F-DCEB-3A9E-47A2-C0CD5B4C1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3180" y="1503773"/>
                      <a:ext cx="146108" cy="296230"/>
                    </a:xfrm>
                    <a:custGeom>
                      <a:avLst/>
                      <a:gdLst>
                        <a:gd name="connsiteX0" fmla="*/ 143454 w 146108"/>
                        <a:gd name="connsiteY0" fmla="*/ 145322 h 296230"/>
                        <a:gd name="connsiteX1" fmla="*/ 31599 w 146108"/>
                        <a:gd name="connsiteY1" fmla="*/ 3284 h 296230"/>
                        <a:gd name="connsiteX2" fmla="*/ 10293 w 146108"/>
                        <a:gd name="connsiteY2" fmla="*/ 40569 h 296230"/>
                        <a:gd name="connsiteX3" fmla="*/ 86638 w 146108"/>
                        <a:gd name="connsiteY3" fmla="*/ 168403 h 296230"/>
                        <a:gd name="connsiteX4" fmla="*/ 51129 w 146108"/>
                        <a:gd name="connsiteY4" fmla="*/ 278482 h 296230"/>
                        <a:gd name="connsiteX5" fmla="*/ 77761 w 146108"/>
                        <a:gd name="connsiteY5" fmla="*/ 294462 h 296230"/>
                        <a:gd name="connsiteX6" fmla="*/ 143454 w 146108"/>
                        <a:gd name="connsiteY6" fmla="*/ 145322 h 296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6108" h="296230">
                          <a:moveTo>
                            <a:pt x="143454" y="145322"/>
                          </a:moveTo>
                          <a:cubicBezTo>
                            <a:pt x="131025" y="81405"/>
                            <a:pt x="88414" y="33467"/>
                            <a:pt x="31599" y="3284"/>
                          </a:cubicBezTo>
                          <a:cubicBezTo>
                            <a:pt x="6742" y="-10920"/>
                            <a:pt x="-12788" y="24589"/>
                            <a:pt x="10293" y="40569"/>
                          </a:cubicBezTo>
                          <a:cubicBezTo>
                            <a:pt x="54680" y="70752"/>
                            <a:pt x="88414" y="113363"/>
                            <a:pt x="86638" y="168403"/>
                          </a:cubicBezTo>
                          <a:cubicBezTo>
                            <a:pt x="84863" y="211014"/>
                            <a:pt x="47578" y="234095"/>
                            <a:pt x="51129" y="278482"/>
                          </a:cubicBezTo>
                          <a:cubicBezTo>
                            <a:pt x="52904" y="292686"/>
                            <a:pt x="65333" y="299788"/>
                            <a:pt x="77761" y="294462"/>
                          </a:cubicBezTo>
                          <a:cubicBezTo>
                            <a:pt x="132801" y="266054"/>
                            <a:pt x="154106" y="205688"/>
                            <a:pt x="143454" y="145322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720C29EF-9E34-08CF-B672-DE1BCBFD4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4107" y="1766276"/>
                      <a:ext cx="103066" cy="238529"/>
                    </a:xfrm>
                    <a:custGeom>
                      <a:avLst/>
                      <a:gdLst>
                        <a:gd name="connsiteX0" fmla="*/ 101818 w 103066"/>
                        <a:gd name="connsiteY0" fmla="*/ 21306 h 238529"/>
                        <a:gd name="connsiteX1" fmla="*/ 57431 w 103066"/>
                        <a:gd name="connsiteY1" fmla="*/ 21306 h 238529"/>
                        <a:gd name="connsiteX2" fmla="*/ 41452 w 103066"/>
                        <a:gd name="connsiteY2" fmla="*/ 134936 h 238529"/>
                        <a:gd name="connsiteX3" fmla="*/ 616 w 103066"/>
                        <a:gd name="connsiteY3" fmla="*/ 216608 h 238529"/>
                        <a:gd name="connsiteX4" fmla="*/ 21922 w 103066"/>
                        <a:gd name="connsiteY4" fmla="*/ 237914 h 238529"/>
                        <a:gd name="connsiteX5" fmla="*/ 101818 w 103066"/>
                        <a:gd name="connsiteY5" fmla="*/ 21306 h 238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3066" h="238529">
                          <a:moveTo>
                            <a:pt x="101818" y="21306"/>
                          </a:moveTo>
                          <a:cubicBezTo>
                            <a:pt x="100042" y="-7102"/>
                            <a:pt x="57431" y="-7102"/>
                            <a:pt x="57431" y="21306"/>
                          </a:cubicBezTo>
                          <a:cubicBezTo>
                            <a:pt x="57431" y="60366"/>
                            <a:pt x="57431" y="97651"/>
                            <a:pt x="41452" y="134936"/>
                          </a:cubicBezTo>
                          <a:cubicBezTo>
                            <a:pt x="29023" y="163344"/>
                            <a:pt x="9493" y="186425"/>
                            <a:pt x="616" y="216608"/>
                          </a:cubicBezTo>
                          <a:cubicBezTo>
                            <a:pt x="-2935" y="229036"/>
                            <a:pt x="9493" y="241465"/>
                            <a:pt x="21922" y="237914"/>
                          </a:cubicBezTo>
                          <a:cubicBezTo>
                            <a:pt x="107144" y="209506"/>
                            <a:pt x="105369" y="92325"/>
                            <a:pt x="101818" y="2130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96" name="Graphic 43">
              <a:extLst>
                <a:ext uri="{FF2B5EF4-FFF2-40B4-BE49-F238E27FC236}">
                  <a16:creationId xmlns:a16="http://schemas.microsoft.com/office/drawing/2014/main" id="{64D48FA3-1C77-8598-D86A-102AC8A8623C}"/>
                </a:ext>
              </a:extLst>
            </p:cNvPr>
            <p:cNvGrpSpPr/>
            <p:nvPr/>
          </p:nvGrpSpPr>
          <p:grpSpPr>
            <a:xfrm>
              <a:off x="4332042" y="716938"/>
              <a:ext cx="2704548" cy="5119262"/>
              <a:chOff x="4332042" y="716938"/>
              <a:chExt cx="2704548" cy="5119262"/>
            </a:xfrm>
          </p:grpSpPr>
          <p:grpSp>
            <p:nvGrpSpPr>
              <p:cNvPr id="97" name="Graphic 43">
                <a:extLst>
                  <a:ext uri="{FF2B5EF4-FFF2-40B4-BE49-F238E27FC236}">
                    <a16:creationId xmlns:a16="http://schemas.microsoft.com/office/drawing/2014/main" id="{4E1CF63D-8D74-07FC-3D55-41E29598BA56}"/>
                  </a:ext>
                </a:extLst>
              </p:cNvPr>
              <p:cNvGrpSpPr/>
              <p:nvPr/>
            </p:nvGrpSpPr>
            <p:grpSpPr>
              <a:xfrm>
                <a:off x="5538706" y="3570159"/>
                <a:ext cx="1417369" cy="2266041"/>
                <a:chOff x="5538706" y="3570159"/>
                <a:chExt cx="1417369" cy="2266041"/>
              </a:xfrm>
            </p:grpSpPr>
            <p:grpSp>
              <p:nvGrpSpPr>
                <p:cNvPr id="98" name="Graphic 43">
                  <a:extLst>
                    <a:ext uri="{FF2B5EF4-FFF2-40B4-BE49-F238E27FC236}">
                      <a16:creationId xmlns:a16="http://schemas.microsoft.com/office/drawing/2014/main" id="{9B68CB14-728A-BA52-1E43-8A1B5D08123B}"/>
                    </a:ext>
                  </a:extLst>
                </p:cNvPr>
                <p:cNvGrpSpPr/>
                <p:nvPr/>
              </p:nvGrpSpPr>
              <p:grpSpPr>
                <a:xfrm>
                  <a:off x="5538706" y="5033151"/>
                  <a:ext cx="1417369" cy="803049"/>
                  <a:chOff x="5538706" y="5033151"/>
                  <a:chExt cx="1417369" cy="803049"/>
                </a:xfrm>
              </p:grpSpPr>
              <p:grpSp>
                <p:nvGrpSpPr>
                  <p:cNvPr id="99" name="Graphic 43">
                    <a:extLst>
                      <a:ext uri="{FF2B5EF4-FFF2-40B4-BE49-F238E27FC236}">
                        <a16:creationId xmlns:a16="http://schemas.microsoft.com/office/drawing/2014/main" id="{D2D8AD8B-3F44-6A12-EC2B-835AC447458D}"/>
                      </a:ext>
                    </a:extLst>
                  </p:cNvPr>
                  <p:cNvGrpSpPr/>
                  <p:nvPr/>
                </p:nvGrpSpPr>
                <p:grpSpPr>
                  <a:xfrm>
                    <a:off x="5538706" y="5033151"/>
                    <a:ext cx="611172" cy="803049"/>
                    <a:chOff x="5538706" y="5033151"/>
                    <a:chExt cx="611172" cy="803049"/>
                  </a:xfrm>
                </p:grpSpPr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8A3C0409-3E2A-C062-09C6-ED3682E97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8706" y="5239903"/>
                      <a:ext cx="611172" cy="596297"/>
                    </a:xfrm>
                    <a:custGeom>
                      <a:avLst/>
                      <a:gdLst>
                        <a:gd name="connsiteX0" fmla="*/ 255051 w 611172"/>
                        <a:gd name="connsiteY0" fmla="*/ 8080 h 596297"/>
                        <a:gd name="connsiteX1" fmla="*/ 196460 w 611172"/>
                        <a:gd name="connsiteY1" fmla="*/ 134139 h 596297"/>
                        <a:gd name="connsiteX2" fmla="*/ 2933 w 611172"/>
                        <a:gd name="connsiteY2" fmla="*/ 462602 h 596297"/>
                        <a:gd name="connsiteX3" fmla="*/ 279907 w 611172"/>
                        <a:gd name="connsiteY3" fmla="*/ 595763 h 596297"/>
                        <a:gd name="connsiteX4" fmla="*/ 533800 w 611172"/>
                        <a:gd name="connsiteY4" fmla="*/ 409338 h 596297"/>
                        <a:gd name="connsiteX5" fmla="*/ 610146 w 611172"/>
                        <a:gd name="connsiteY5" fmla="*/ 245994 h 596297"/>
                        <a:gd name="connsiteX6" fmla="*/ 597717 w 611172"/>
                        <a:gd name="connsiteY6" fmla="*/ 29386 h 596297"/>
                        <a:gd name="connsiteX7" fmla="*/ 255051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255051" y="8080"/>
                          </a:moveTo>
                          <a:cubicBezTo>
                            <a:pt x="255051" y="8080"/>
                            <a:pt x="231969" y="64895"/>
                            <a:pt x="196460" y="134139"/>
                          </a:cubicBezTo>
                          <a:cubicBezTo>
                            <a:pt x="160950" y="203383"/>
                            <a:pt x="-25475" y="357849"/>
                            <a:pt x="2933" y="462602"/>
                          </a:cubicBezTo>
                          <a:cubicBezTo>
                            <a:pt x="31341" y="567355"/>
                            <a:pt x="130767" y="601089"/>
                            <a:pt x="279907" y="595763"/>
                          </a:cubicBezTo>
                          <a:cubicBezTo>
                            <a:pt x="429047" y="590436"/>
                            <a:pt x="480536" y="466153"/>
                            <a:pt x="533800" y="409338"/>
                          </a:cubicBezTo>
                          <a:cubicBezTo>
                            <a:pt x="587065" y="352523"/>
                            <a:pt x="617248" y="325891"/>
                            <a:pt x="610146" y="245994"/>
                          </a:cubicBezTo>
                          <a:cubicBezTo>
                            <a:pt x="601268" y="166098"/>
                            <a:pt x="599493" y="79100"/>
                            <a:pt x="597717" y="29386"/>
                          </a:cubicBezTo>
                          <a:cubicBezTo>
                            <a:pt x="594167" y="-20327"/>
                            <a:pt x="255051" y="8080"/>
                            <a:pt x="255051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4D8BBC6D-F7FD-463B-53FC-76D2829E2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7307" y="5033151"/>
                      <a:ext cx="312483" cy="275524"/>
                    </a:xfrm>
                    <a:custGeom>
                      <a:avLst/>
                      <a:gdLst>
                        <a:gd name="connsiteX0" fmla="*/ 0 w 312483"/>
                        <a:gd name="connsiteY0" fmla="*/ 0 h 275524"/>
                        <a:gd name="connsiteX1" fmla="*/ 1776 w 312483"/>
                        <a:gd name="connsiteY1" fmla="*/ 252117 h 275524"/>
                        <a:gd name="connsiteX2" fmla="*/ 168670 w 312483"/>
                        <a:gd name="connsiteY2" fmla="*/ 275199 h 275524"/>
                        <a:gd name="connsiteX3" fmla="*/ 312484 w 312483"/>
                        <a:gd name="connsiteY3" fmla="*/ 245015 h 275524"/>
                        <a:gd name="connsiteX4" fmla="*/ 307157 w 312483"/>
                        <a:gd name="connsiteY4" fmla="*/ 14204 h 275524"/>
                        <a:gd name="connsiteX5" fmla="*/ 0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0" y="0"/>
                          </a:moveTo>
                          <a:lnTo>
                            <a:pt x="1776" y="252117"/>
                          </a:lnTo>
                          <a:cubicBezTo>
                            <a:pt x="1776" y="252117"/>
                            <a:pt x="83448" y="278749"/>
                            <a:pt x="168670" y="275199"/>
                          </a:cubicBezTo>
                          <a:cubicBezTo>
                            <a:pt x="253893" y="269872"/>
                            <a:pt x="312484" y="245015"/>
                            <a:pt x="312484" y="245015"/>
                          </a:cubicBezTo>
                          <a:lnTo>
                            <a:pt x="307157" y="1420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2" name="Graphic 43">
                      <a:extLst>
                        <a:ext uri="{FF2B5EF4-FFF2-40B4-BE49-F238E27FC236}">
                          <a16:creationId xmlns:a16="http://schemas.microsoft.com/office/drawing/2014/main" id="{AB1B94DD-38CC-3089-A52F-2BC80D9BB3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22738" y="5392703"/>
                      <a:ext cx="253893" cy="144683"/>
                      <a:chOff x="5722738" y="5392703"/>
                      <a:chExt cx="253893" cy="144683"/>
                    </a:xfrm>
                    <a:noFill/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C8091A9B-C59C-CA5A-889A-B8160049AA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88430" y="5392703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80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674391AB-0209-52AE-4469-993EE3D127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22738" y="5493905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79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aphic 43">
                    <a:extLst>
                      <a:ext uri="{FF2B5EF4-FFF2-40B4-BE49-F238E27FC236}">
                        <a16:creationId xmlns:a16="http://schemas.microsoft.com/office/drawing/2014/main" id="{489EF222-AD62-327F-A9CA-AF64B07A4ABD}"/>
                      </a:ext>
                    </a:extLst>
                  </p:cNvPr>
                  <p:cNvGrpSpPr/>
                  <p:nvPr/>
                </p:nvGrpSpPr>
                <p:grpSpPr>
                  <a:xfrm>
                    <a:off x="6344902" y="5033151"/>
                    <a:ext cx="611172" cy="803049"/>
                    <a:chOff x="6344902" y="5033151"/>
                    <a:chExt cx="611172" cy="803049"/>
                  </a:xfrm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E421908A-92F0-DB88-D920-C2CFED3BE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4902" y="5239903"/>
                      <a:ext cx="611172" cy="596297"/>
                    </a:xfrm>
                    <a:custGeom>
                      <a:avLst/>
                      <a:gdLst>
                        <a:gd name="connsiteX0" fmla="*/ 356122 w 611172"/>
                        <a:gd name="connsiteY0" fmla="*/ 8080 h 596297"/>
                        <a:gd name="connsiteX1" fmla="*/ 414713 w 611172"/>
                        <a:gd name="connsiteY1" fmla="*/ 134139 h 596297"/>
                        <a:gd name="connsiteX2" fmla="*/ 608240 w 611172"/>
                        <a:gd name="connsiteY2" fmla="*/ 462602 h 596297"/>
                        <a:gd name="connsiteX3" fmla="*/ 331266 w 611172"/>
                        <a:gd name="connsiteY3" fmla="*/ 595763 h 596297"/>
                        <a:gd name="connsiteX4" fmla="*/ 77373 w 611172"/>
                        <a:gd name="connsiteY4" fmla="*/ 409338 h 596297"/>
                        <a:gd name="connsiteX5" fmla="*/ 1027 w 611172"/>
                        <a:gd name="connsiteY5" fmla="*/ 245994 h 596297"/>
                        <a:gd name="connsiteX6" fmla="*/ 13455 w 611172"/>
                        <a:gd name="connsiteY6" fmla="*/ 29386 h 596297"/>
                        <a:gd name="connsiteX7" fmla="*/ 356122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356122" y="8080"/>
                          </a:moveTo>
                          <a:cubicBezTo>
                            <a:pt x="356122" y="8080"/>
                            <a:pt x="379204" y="64895"/>
                            <a:pt x="414713" y="134139"/>
                          </a:cubicBezTo>
                          <a:cubicBezTo>
                            <a:pt x="450223" y="203383"/>
                            <a:pt x="636648" y="357849"/>
                            <a:pt x="608240" y="462602"/>
                          </a:cubicBezTo>
                          <a:cubicBezTo>
                            <a:pt x="579832" y="567355"/>
                            <a:pt x="480406" y="601089"/>
                            <a:pt x="331266" y="595763"/>
                          </a:cubicBezTo>
                          <a:cubicBezTo>
                            <a:pt x="182126" y="590436"/>
                            <a:pt x="130637" y="466153"/>
                            <a:pt x="77373" y="409338"/>
                          </a:cubicBezTo>
                          <a:cubicBezTo>
                            <a:pt x="24108" y="352523"/>
                            <a:pt x="-6075" y="325891"/>
                            <a:pt x="1027" y="245994"/>
                          </a:cubicBezTo>
                          <a:cubicBezTo>
                            <a:pt x="9905" y="166098"/>
                            <a:pt x="11680" y="79100"/>
                            <a:pt x="13455" y="29386"/>
                          </a:cubicBezTo>
                          <a:cubicBezTo>
                            <a:pt x="17006" y="-20327"/>
                            <a:pt x="356122" y="8080"/>
                            <a:pt x="356122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A7DC96FD-60B9-AB6C-DB9F-AFB8E8330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4990" y="5033151"/>
                      <a:ext cx="312483" cy="275524"/>
                    </a:xfrm>
                    <a:custGeom>
                      <a:avLst/>
                      <a:gdLst>
                        <a:gd name="connsiteX0" fmla="*/ 312484 w 312483"/>
                        <a:gd name="connsiteY0" fmla="*/ 0 h 275524"/>
                        <a:gd name="connsiteX1" fmla="*/ 310708 w 312483"/>
                        <a:gd name="connsiteY1" fmla="*/ 252117 h 275524"/>
                        <a:gd name="connsiteX2" fmla="*/ 143814 w 312483"/>
                        <a:gd name="connsiteY2" fmla="*/ 275199 h 275524"/>
                        <a:gd name="connsiteX3" fmla="*/ 0 w 312483"/>
                        <a:gd name="connsiteY3" fmla="*/ 245015 h 275524"/>
                        <a:gd name="connsiteX4" fmla="*/ 5326 w 312483"/>
                        <a:gd name="connsiteY4" fmla="*/ 14204 h 275524"/>
                        <a:gd name="connsiteX5" fmla="*/ 312484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312484" y="0"/>
                          </a:moveTo>
                          <a:lnTo>
                            <a:pt x="310708" y="252117"/>
                          </a:lnTo>
                          <a:cubicBezTo>
                            <a:pt x="310708" y="252117"/>
                            <a:pt x="229036" y="278749"/>
                            <a:pt x="143814" y="275199"/>
                          </a:cubicBezTo>
                          <a:cubicBezTo>
                            <a:pt x="58591" y="269872"/>
                            <a:pt x="0" y="245015"/>
                            <a:pt x="0" y="245015"/>
                          </a:cubicBezTo>
                          <a:lnTo>
                            <a:pt x="5326" y="14204"/>
                          </a:lnTo>
                          <a:lnTo>
                            <a:pt x="312484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8" name="Graphic 43">
                      <a:extLst>
                        <a:ext uri="{FF2B5EF4-FFF2-40B4-BE49-F238E27FC236}">
                          <a16:creationId xmlns:a16="http://schemas.microsoft.com/office/drawing/2014/main" id="{C17F79A0-21ED-87BF-1657-4D16CB77E3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8151" y="5392703"/>
                      <a:ext cx="253893" cy="144683"/>
                      <a:chOff x="6518151" y="5392703"/>
                      <a:chExt cx="253893" cy="144683"/>
                    </a:xfrm>
                    <a:noFill/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E1B32903-42A8-7508-1777-545B3C69A5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8151" y="5392703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63F1EEE9-5C6A-BFC3-C3EC-71A0AEB7AE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83843" y="5493905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7E167C44-52F7-10A8-189D-2C9C29D1DA83}"/>
                    </a:ext>
                  </a:extLst>
                </p:cNvPr>
                <p:cNvSpPr/>
                <p:nvPr/>
              </p:nvSpPr>
              <p:spPr>
                <a:xfrm>
                  <a:off x="5642211" y="3570159"/>
                  <a:ext cx="1208524" cy="1639224"/>
                </a:xfrm>
                <a:custGeom>
                  <a:avLst/>
                  <a:gdLst>
                    <a:gd name="connsiteX0" fmla="*/ 1207954 w 1208524"/>
                    <a:gd name="connsiteY0" fmla="*/ 829147 h 1639224"/>
                    <a:gd name="connsiteX1" fmla="*/ 1188424 w 1208524"/>
                    <a:gd name="connsiteY1" fmla="*/ 7102 h 1639224"/>
                    <a:gd name="connsiteX2" fmla="*/ 604292 w 1208524"/>
                    <a:gd name="connsiteY2" fmla="*/ 0 h 1639224"/>
                    <a:gd name="connsiteX3" fmla="*/ 20161 w 1208524"/>
                    <a:gd name="connsiteY3" fmla="*/ 7102 h 1639224"/>
                    <a:gd name="connsiteX4" fmla="*/ 630 w 1208524"/>
                    <a:gd name="connsiteY4" fmla="*/ 829147 h 1639224"/>
                    <a:gd name="connsiteX5" fmla="*/ 25487 w 1208524"/>
                    <a:gd name="connsiteY5" fmla="*/ 1596153 h 1639224"/>
                    <a:gd name="connsiteX6" fmla="*/ 247422 w 1208524"/>
                    <a:gd name="connsiteY6" fmla="*/ 1638764 h 1639224"/>
                    <a:gd name="connsiteX7" fmla="*/ 526171 w 1208524"/>
                    <a:gd name="connsiteY7" fmla="*/ 1601479 h 1639224"/>
                    <a:gd name="connsiteX8" fmla="*/ 556354 w 1208524"/>
                    <a:gd name="connsiteY8" fmla="*/ 1038653 h 1639224"/>
                    <a:gd name="connsiteX9" fmla="*/ 602517 w 1208524"/>
                    <a:gd name="connsiteY9" fmla="*/ 442094 h 1639224"/>
                    <a:gd name="connsiteX10" fmla="*/ 648679 w 1208524"/>
                    <a:gd name="connsiteY10" fmla="*/ 1038653 h 1639224"/>
                    <a:gd name="connsiteX11" fmla="*/ 678862 w 1208524"/>
                    <a:gd name="connsiteY11" fmla="*/ 1601479 h 1639224"/>
                    <a:gd name="connsiteX12" fmla="*/ 957612 w 1208524"/>
                    <a:gd name="connsiteY12" fmla="*/ 1638764 h 1639224"/>
                    <a:gd name="connsiteX13" fmla="*/ 1179546 w 1208524"/>
                    <a:gd name="connsiteY13" fmla="*/ 1596153 h 1639224"/>
                    <a:gd name="connsiteX14" fmla="*/ 1207954 w 1208524"/>
                    <a:gd name="connsiteY14" fmla="*/ 829147 h 163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08524" h="1639224">
                      <a:moveTo>
                        <a:pt x="1207954" y="829147"/>
                      </a:moveTo>
                      <a:cubicBezTo>
                        <a:pt x="1202627" y="434992"/>
                        <a:pt x="1188424" y="7102"/>
                        <a:pt x="1188424" y="7102"/>
                      </a:cubicBezTo>
                      <a:cubicBezTo>
                        <a:pt x="1188424" y="7102"/>
                        <a:pt x="842206" y="0"/>
                        <a:pt x="604292" y="0"/>
                      </a:cubicBezTo>
                      <a:cubicBezTo>
                        <a:pt x="366378" y="0"/>
                        <a:pt x="20161" y="7102"/>
                        <a:pt x="20161" y="7102"/>
                      </a:cubicBezTo>
                      <a:cubicBezTo>
                        <a:pt x="20161" y="7102"/>
                        <a:pt x="7732" y="434992"/>
                        <a:pt x="630" y="829147"/>
                      </a:cubicBezTo>
                      <a:cubicBezTo>
                        <a:pt x="-4696" y="1145182"/>
                        <a:pt x="25487" y="1596153"/>
                        <a:pt x="25487" y="1596153"/>
                      </a:cubicBezTo>
                      <a:cubicBezTo>
                        <a:pt x="25487" y="1596153"/>
                        <a:pt x="114261" y="1633438"/>
                        <a:pt x="247422" y="1638764"/>
                      </a:cubicBezTo>
                      <a:cubicBezTo>
                        <a:pt x="382358" y="1644091"/>
                        <a:pt x="526171" y="1601479"/>
                        <a:pt x="526171" y="1601479"/>
                      </a:cubicBezTo>
                      <a:cubicBezTo>
                        <a:pt x="526171" y="1601479"/>
                        <a:pt x="543926" y="1319178"/>
                        <a:pt x="556354" y="1038653"/>
                      </a:cubicBezTo>
                      <a:cubicBezTo>
                        <a:pt x="563456" y="869983"/>
                        <a:pt x="561681" y="442094"/>
                        <a:pt x="602517" y="442094"/>
                      </a:cubicBezTo>
                      <a:cubicBezTo>
                        <a:pt x="643352" y="442094"/>
                        <a:pt x="641577" y="869983"/>
                        <a:pt x="648679" y="1038653"/>
                      </a:cubicBezTo>
                      <a:cubicBezTo>
                        <a:pt x="661107" y="1319178"/>
                        <a:pt x="678862" y="1601479"/>
                        <a:pt x="678862" y="1601479"/>
                      </a:cubicBezTo>
                      <a:cubicBezTo>
                        <a:pt x="678862" y="1601479"/>
                        <a:pt x="822676" y="1644091"/>
                        <a:pt x="957612" y="1638764"/>
                      </a:cubicBezTo>
                      <a:cubicBezTo>
                        <a:pt x="1092548" y="1633438"/>
                        <a:pt x="1179546" y="1596153"/>
                        <a:pt x="1179546" y="1596153"/>
                      </a:cubicBezTo>
                      <a:cubicBezTo>
                        <a:pt x="1179546" y="1596153"/>
                        <a:pt x="1213280" y="1145182"/>
                        <a:pt x="1207954" y="829147"/>
                      </a:cubicBezTo>
                      <a:close/>
                    </a:path>
                  </a:pathLst>
                </a:custGeom>
                <a:solidFill>
                  <a:srgbClr val="8397C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aphic 43">
                <a:extLst>
                  <a:ext uri="{FF2B5EF4-FFF2-40B4-BE49-F238E27FC236}">
                    <a16:creationId xmlns:a16="http://schemas.microsoft.com/office/drawing/2014/main" id="{C7D4F29E-F9EB-04DE-3018-39921B63FC36}"/>
                  </a:ext>
                </a:extLst>
              </p:cNvPr>
              <p:cNvGrpSpPr/>
              <p:nvPr/>
            </p:nvGrpSpPr>
            <p:grpSpPr>
              <a:xfrm>
                <a:off x="4332042" y="716938"/>
                <a:ext cx="2704548" cy="2991063"/>
                <a:chOff x="4332042" y="716938"/>
                <a:chExt cx="2704548" cy="2991063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50DD6475-A1A5-70B4-8161-13AFDD83D044}"/>
                    </a:ext>
                  </a:extLst>
                </p:cNvPr>
                <p:cNvSpPr/>
                <p:nvPr/>
              </p:nvSpPr>
              <p:spPr>
                <a:xfrm>
                  <a:off x="5533780" y="2155764"/>
                  <a:ext cx="1502809" cy="1258153"/>
                </a:xfrm>
                <a:custGeom>
                  <a:avLst/>
                  <a:gdLst>
                    <a:gd name="connsiteX0" fmla="*/ 156999 w 1502809"/>
                    <a:gd name="connsiteY0" fmla="*/ 93441 h 1258153"/>
                    <a:gd name="connsiteX1" fmla="*/ 1140613 w 1502809"/>
                    <a:gd name="connsiteY1" fmla="*/ 54381 h 1258153"/>
                    <a:gd name="connsiteX2" fmla="*/ 1502810 w 1502809"/>
                    <a:gd name="connsiteY2" fmla="*/ 1077055 h 1258153"/>
                    <a:gd name="connsiteX3" fmla="*/ 61123 w 1502809"/>
                    <a:gd name="connsiteY3" fmla="*/ 1258153 h 1258153"/>
                    <a:gd name="connsiteX4" fmla="*/ 156999 w 1502809"/>
                    <a:gd name="connsiteY4" fmla="*/ 93441 h 125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2809" h="1258153">
                      <a:moveTo>
                        <a:pt x="156999" y="93441"/>
                      </a:moveTo>
                      <a:cubicBezTo>
                        <a:pt x="156999" y="93441"/>
                        <a:pt x="927556" y="-87657"/>
                        <a:pt x="1140613" y="54381"/>
                      </a:cubicBezTo>
                      <a:cubicBezTo>
                        <a:pt x="1353670" y="196419"/>
                        <a:pt x="1463749" y="503576"/>
                        <a:pt x="1502810" y="1077055"/>
                      </a:cubicBezTo>
                      <a:lnTo>
                        <a:pt x="61123" y="1258153"/>
                      </a:lnTo>
                      <a:cubicBezTo>
                        <a:pt x="61123" y="1258153"/>
                        <a:pt x="-127077" y="187541"/>
                        <a:pt x="156999" y="93441"/>
                      </a:cubicBezTo>
                      <a:close/>
                    </a:path>
                  </a:pathLst>
                </a:custGeom>
                <a:solidFill>
                  <a:srgbClr val="3B4C5C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" name="Graphic 43">
                  <a:extLst>
                    <a:ext uri="{FF2B5EF4-FFF2-40B4-BE49-F238E27FC236}">
                      <a16:creationId xmlns:a16="http://schemas.microsoft.com/office/drawing/2014/main" id="{DD38FB19-0506-9CC8-5513-1C349C176351}"/>
                    </a:ext>
                  </a:extLst>
                </p:cNvPr>
                <p:cNvGrpSpPr/>
                <p:nvPr/>
              </p:nvGrpSpPr>
              <p:grpSpPr>
                <a:xfrm>
                  <a:off x="4332042" y="1070976"/>
                  <a:ext cx="1458164" cy="1815624"/>
                  <a:chOff x="4332042" y="1070976"/>
                  <a:chExt cx="1458164" cy="1815624"/>
                </a:xfrm>
              </p:grpSpPr>
              <p:grpSp>
                <p:nvGrpSpPr>
                  <p:cNvPr id="115" name="Graphic 43">
                    <a:extLst>
                      <a:ext uri="{FF2B5EF4-FFF2-40B4-BE49-F238E27FC236}">
                        <a16:creationId xmlns:a16="http://schemas.microsoft.com/office/drawing/2014/main" id="{38861541-1338-AA36-F973-68C9AB56620A}"/>
                      </a:ext>
                    </a:extLst>
                  </p:cNvPr>
                  <p:cNvGrpSpPr/>
                  <p:nvPr/>
                </p:nvGrpSpPr>
                <p:grpSpPr>
                  <a:xfrm>
                    <a:off x="4332042" y="1070976"/>
                    <a:ext cx="1379624" cy="1676981"/>
                    <a:chOff x="4332042" y="1070976"/>
                    <a:chExt cx="1379624" cy="1676981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E0D491CD-70E4-EEE1-A654-723E6F1FE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2725" y="1734645"/>
                      <a:ext cx="1048940" cy="1013312"/>
                    </a:xfrm>
                    <a:custGeom>
                      <a:avLst/>
                      <a:gdLst>
                        <a:gd name="connsiteX0" fmla="*/ 1040482 w 1048940"/>
                        <a:gd name="connsiteY0" fmla="*/ 677903 h 1013312"/>
                        <a:gd name="connsiteX1" fmla="*/ 814997 w 1048940"/>
                        <a:gd name="connsiteY1" fmla="*/ 500356 h 1013312"/>
                        <a:gd name="connsiteX2" fmla="*/ 569981 w 1048940"/>
                        <a:gd name="connsiteY2" fmla="*/ 392052 h 1013312"/>
                        <a:gd name="connsiteX3" fmla="*/ 390658 w 1048940"/>
                        <a:gd name="connsiteY3" fmla="*/ 177219 h 1013312"/>
                        <a:gd name="connsiteX4" fmla="*/ 237967 w 1048940"/>
                        <a:gd name="connsiteY4" fmla="*/ 22753 h 1013312"/>
                        <a:gd name="connsiteX5" fmla="*/ 7155 w 1048940"/>
                        <a:gd name="connsiteY5" fmla="*/ 122179 h 1013312"/>
                        <a:gd name="connsiteX6" fmla="*/ 165173 w 1048940"/>
                        <a:gd name="connsiteY6" fmla="*/ 420459 h 1013312"/>
                        <a:gd name="connsiteX7" fmla="*/ 372903 w 1048940"/>
                        <a:gd name="connsiteY7" fmla="*/ 692107 h 1013312"/>
                        <a:gd name="connsiteX8" fmla="*/ 829201 w 1048940"/>
                        <a:gd name="connsiteY8" fmla="*/ 1011693 h 1013312"/>
                        <a:gd name="connsiteX9" fmla="*/ 1040482 w 1048940"/>
                        <a:gd name="connsiteY9" fmla="*/ 677903 h 101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48940" h="1013312">
                          <a:moveTo>
                            <a:pt x="1040482" y="677903"/>
                          </a:moveTo>
                          <a:cubicBezTo>
                            <a:pt x="1010299" y="603333"/>
                            <a:pt x="921525" y="541192"/>
                            <a:pt x="814997" y="500356"/>
                          </a:cubicBezTo>
                          <a:cubicBezTo>
                            <a:pt x="710244" y="459520"/>
                            <a:pt x="569981" y="392052"/>
                            <a:pt x="569981" y="392052"/>
                          </a:cubicBezTo>
                          <a:cubicBezTo>
                            <a:pt x="569981" y="392052"/>
                            <a:pt x="456351" y="253565"/>
                            <a:pt x="390658" y="177219"/>
                          </a:cubicBezTo>
                          <a:cubicBezTo>
                            <a:pt x="332067" y="107976"/>
                            <a:pt x="269926" y="42283"/>
                            <a:pt x="237967" y="22753"/>
                          </a:cubicBezTo>
                          <a:cubicBezTo>
                            <a:pt x="165173" y="-19859"/>
                            <a:pt x="-40783" y="-10981"/>
                            <a:pt x="7155" y="122179"/>
                          </a:cubicBezTo>
                          <a:cubicBezTo>
                            <a:pt x="32012" y="187872"/>
                            <a:pt x="92378" y="315706"/>
                            <a:pt x="165173" y="420459"/>
                          </a:cubicBezTo>
                          <a:cubicBezTo>
                            <a:pt x="248620" y="541192"/>
                            <a:pt x="333843" y="653047"/>
                            <a:pt x="372903" y="692107"/>
                          </a:cubicBezTo>
                          <a:cubicBezTo>
                            <a:pt x="411964" y="731168"/>
                            <a:pt x="669408" y="985061"/>
                            <a:pt x="829201" y="1011693"/>
                          </a:cubicBezTo>
                          <a:cubicBezTo>
                            <a:pt x="988993" y="1036549"/>
                            <a:pt x="1077767" y="768453"/>
                            <a:pt x="1040482" y="677903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17" name="Graphic 43">
                      <a:extLst>
                        <a:ext uri="{FF2B5EF4-FFF2-40B4-BE49-F238E27FC236}">
                          <a16:creationId xmlns:a16="http://schemas.microsoft.com/office/drawing/2014/main" id="{CC635D9A-BCAE-CFEF-E8BB-BF49CB4E99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2042" y="1070976"/>
                      <a:ext cx="711285" cy="802491"/>
                      <a:chOff x="4332042" y="1070976"/>
                      <a:chExt cx="711285" cy="802491"/>
                    </a:xfrm>
                  </p:grpSpPr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07B53054-F418-E712-D51F-4EAFDBEBB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2042" y="1070976"/>
                        <a:ext cx="711285" cy="802491"/>
                      </a:xfrm>
                      <a:custGeom>
                        <a:avLst/>
                        <a:gdLst>
                          <a:gd name="connsiteX0" fmla="*/ 602385 w 711285"/>
                          <a:gd name="connsiteY0" fmla="*/ 292266 h 802491"/>
                          <a:gd name="connsiteX1" fmla="*/ 538468 w 711285"/>
                          <a:gd name="connsiteY1" fmla="*/ 421876 h 802491"/>
                          <a:gd name="connsiteX2" fmla="*/ 508285 w 711285"/>
                          <a:gd name="connsiteY2" fmla="*/ 194615 h 802491"/>
                          <a:gd name="connsiteX3" fmla="*/ 398205 w 711285"/>
                          <a:gd name="connsiteY3" fmla="*/ 1088 h 802491"/>
                          <a:gd name="connsiteX4" fmla="*/ 396430 w 711285"/>
                          <a:gd name="connsiteY4" fmla="*/ 361510 h 802491"/>
                          <a:gd name="connsiteX5" fmla="*/ 293452 w 711285"/>
                          <a:gd name="connsiteY5" fmla="*/ 36598 h 802491"/>
                          <a:gd name="connsiteX6" fmla="*/ 202903 w 711285"/>
                          <a:gd name="connsiteY6" fmla="*/ 68556 h 802491"/>
                          <a:gd name="connsiteX7" fmla="*/ 281024 w 711285"/>
                          <a:gd name="connsiteY7" fmla="*/ 379264 h 802491"/>
                          <a:gd name="connsiteX8" fmla="*/ 158516 w 711285"/>
                          <a:gd name="connsiteY8" fmla="*/ 123596 h 802491"/>
                          <a:gd name="connsiteX9" fmla="*/ 80395 w 711285"/>
                          <a:gd name="connsiteY9" fmla="*/ 185738 h 802491"/>
                          <a:gd name="connsiteX10" fmla="*/ 183373 w 711285"/>
                          <a:gd name="connsiteY10" fmla="*/ 439631 h 802491"/>
                          <a:gd name="connsiteX11" fmla="*/ 80395 w 711285"/>
                          <a:gd name="connsiteY11" fmla="*/ 299368 h 802491"/>
                          <a:gd name="connsiteX12" fmla="*/ 7601 w 711285"/>
                          <a:gd name="connsiteY12" fmla="*/ 361510 h 802491"/>
                          <a:gd name="connsiteX13" fmla="*/ 128333 w 711285"/>
                          <a:gd name="connsiteY13" fmla="*/ 523078 h 802491"/>
                          <a:gd name="connsiteX14" fmla="*/ 234861 w 711285"/>
                          <a:gd name="connsiteY14" fmla="*/ 739686 h 802491"/>
                          <a:gd name="connsiteX15" fmla="*/ 481653 w 711285"/>
                          <a:gd name="connsiteY15" fmla="*/ 792950 h 802491"/>
                          <a:gd name="connsiteX16" fmla="*/ 653874 w 711285"/>
                          <a:gd name="connsiteY16" fmla="*/ 618954 h 802491"/>
                          <a:gd name="connsiteX17" fmla="*/ 678730 w 711285"/>
                          <a:gd name="connsiteY17" fmla="*/ 405897 h 802491"/>
                          <a:gd name="connsiteX18" fmla="*/ 710689 w 711285"/>
                          <a:gd name="connsiteY18" fmla="*/ 294042 h 802491"/>
                          <a:gd name="connsiteX19" fmla="*/ 602385 w 711285"/>
                          <a:gd name="connsiteY19" fmla="*/ 292266 h 8024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711285" h="802491">
                            <a:moveTo>
                              <a:pt x="602385" y="292266"/>
                            </a:moveTo>
                            <a:cubicBezTo>
                              <a:pt x="550896" y="356183"/>
                              <a:pt x="538468" y="421876"/>
                              <a:pt x="538468" y="421876"/>
                            </a:cubicBezTo>
                            <a:cubicBezTo>
                              <a:pt x="538468" y="421876"/>
                              <a:pt x="515387" y="235451"/>
                              <a:pt x="508285" y="194615"/>
                            </a:cubicBezTo>
                            <a:cubicBezTo>
                              <a:pt x="488754" y="84535"/>
                              <a:pt x="456796" y="-11340"/>
                              <a:pt x="398205" y="1088"/>
                            </a:cubicBezTo>
                            <a:cubicBezTo>
                              <a:pt x="336064" y="15292"/>
                              <a:pt x="396430" y="361510"/>
                              <a:pt x="396430" y="361510"/>
                            </a:cubicBezTo>
                            <a:cubicBezTo>
                              <a:pt x="396430" y="361510"/>
                              <a:pt x="332513" y="66781"/>
                              <a:pt x="293452" y="36598"/>
                            </a:cubicBezTo>
                            <a:cubicBezTo>
                              <a:pt x="254392" y="4639"/>
                              <a:pt x="201127" y="33047"/>
                              <a:pt x="202903" y="68556"/>
                            </a:cubicBezTo>
                            <a:cubicBezTo>
                              <a:pt x="206454" y="141351"/>
                              <a:pt x="263269" y="310021"/>
                              <a:pt x="281024" y="379264"/>
                            </a:cubicBezTo>
                            <a:cubicBezTo>
                              <a:pt x="256167" y="340204"/>
                              <a:pt x="195801" y="141351"/>
                              <a:pt x="158516" y="123596"/>
                            </a:cubicBezTo>
                            <a:cubicBezTo>
                              <a:pt x="121231" y="105841"/>
                              <a:pt x="69742" y="118270"/>
                              <a:pt x="80395" y="185738"/>
                            </a:cubicBezTo>
                            <a:cubicBezTo>
                              <a:pt x="92823" y="253206"/>
                              <a:pt x="183373" y="439631"/>
                              <a:pt x="183373" y="439631"/>
                            </a:cubicBezTo>
                            <a:cubicBezTo>
                              <a:pt x="183373" y="439631"/>
                              <a:pt x="128333" y="361510"/>
                              <a:pt x="80395" y="299368"/>
                            </a:cubicBezTo>
                            <a:cubicBezTo>
                              <a:pt x="28906" y="233675"/>
                              <a:pt x="-19032" y="302919"/>
                              <a:pt x="7601" y="361510"/>
                            </a:cubicBezTo>
                            <a:cubicBezTo>
                              <a:pt x="44886" y="448508"/>
                              <a:pt x="92823" y="469814"/>
                              <a:pt x="128333" y="523078"/>
                            </a:cubicBezTo>
                            <a:cubicBezTo>
                              <a:pt x="154965" y="563914"/>
                              <a:pt x="172720" y="665116"/>
                              <a:pt x="234861" y="739686"/>
                            </a:cubicBezTo>
                            <a:cubicBezTo>
                              <a:pt x="298779" y="816031"/>
                              <a:pt x="414184" y="807154"/>
                              <a:pt x="481653" y="792950"/>
                            </a:cubicBezTo>
                            <a:cubicBezTo>
                              <a:pt x="550896" y="778746"/>
                              <a:pt x="644996" y="709503"/>
                              <a:pt x="653874" y="618954"/>
                            </a:cubicBezTo>
                            <a:cubicBezTo>
                              <a:pt x="664527" y="528404"/>
                              <a:pt x="668078" y="439631"/>
                              <a:pt x="678730" y="405897"/>
                            </a:cubicBezTo>
                            <a:cubicBezTo>
                              <a:pt x="684057" y="386366"/>
                              <a:pt x="716015" y="313572"/>
                              <a:pt x="710689" y="294042"/>
                            </a:cubicBezTo>
                            <a:cubicBezTo>
                              <a:pt x="700036" y="258532"/>
                              <a:pt x="636119" y="247879"/>
                              <a:pt x="602385" y="2922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id="{7406D62B-87F3-73F6-C4DB-C826323F0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8965" y="1476873"/>
                        <a:ext cx="308932" cy="134936"/>
                      </a:xfrm>
                      <a:custGeom>
                        <a:avLst/>
                        <a:gdLst>
                          <a:gd name="connsiteX0" fmla="*/ 0 w 308932"/>
                          <a:gd name="connsiteY0" fmla="*/ 134936 h 134936"/>
                          <a:gd name="connsiteX1" fmla="*/ 308933 w 308932"/>
                          <a:gd name="connsiteY1" fmla="*/ 0 h 134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08932" h="134936">
                            <a:moveTo>
                              <a:pt x="0" y="134936"/>
                            </a:moveTo>
                            <a:cubicBezTo>
                              <a:pt x="0" y="134936"/>
                              <a:pt x="202404" y="1776"/>
                              <a:pt x="308933" y="0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CBAD717C-2F76-253C-C9AA-6F63EC5D8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7654" y="1523035"/>
                        <a:ext cx="68651" cy="239689"/>
                      </a:xfrm>
                      <a:custGeom>
                        <a:avLst/>
                        <a:gdLst>
                          <a:gd name="connsiteX0" fmla="*/ 68652 w 68651"/>
                          <a:gd name="connsiteY0" fmla="*/ 0 h 239689"/>
                          <a:gd name="connsiteX1" fmla="*/ 68652 w 68651"/>
                          <a:gd name="connsiteY1" fmla="*/ 239689 h 2396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8651" h="239689">
                            <a:moveTo>
                              <a:pt x="68652" y="0"/>
                            </a:moveTo>
                            <a:cubicBezTo>
                              <a:pt x="68652" y="0"/>
                              <a:pt x="-85815" y="129610"/>
                              <a:pt x="68652" y="239689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C2A6BD70-E4C3-FDBF-F94A-D3587A3E6648}"/>
                      </a:ext>
                    </a:extLst>
                  </p:cNvPr>
                  <p:cNvSpPr/>
                  <p:nvPr/>
                </p:nvSpPr>
                <p:spPr>
                  <a:xfrm>
                    <a:off x="5243359" y="2208369"/>
                    <a:ext cx="546846" cy="678231"/>
                  </a:xfrm>
                  <a:custGeom>
                    <a:avLst/>
                    <a:gdLst>
                      <a:gd name="connsiteX0" fmla="*/ 188201 w 546846"/>
                      <a:gd name="connsiteY0" fmla="*/ 0 h 678231"/>
                      <a:gd name="connsiteX1" fmla="*/ 168670 w 546846"/>
                      <a:gd name="connsiteY1" fmla="*/ 214833 h 678231"/>
                      <a:gd name="connsiteX2" fmla="*/ 0 w 546846"/>
                      <a:gd name="connsiteY2" fmla="*/ 420788 h 678231"/>
                      <a:gd name="connsiteX3" fmla="*/ 292953 w 546846"/>
                      <a:gd name="connsiteY3" fmla="*/ 626743 h 678231"/>
                      <a:gd name="connsiteX4" fmla="*/ 532643 w 546846"/>
                      <a:gd name="connsiteY4" fmla="*/ 678232 h 678231"/>
                      <a:gd name="connsiteX5" fmla="*/ 546847 w 546846"/>
                      <a:gd name="connsiteY5" fmla="*/ 150915 h 678231"/>
                      <a:gd name="connsiteX6" fmla="*/ 188201 w 546846"/>
                      <a:gd name="connsiteY6" fmla="*/ 0 h 678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6846" h="678231">
                        <a:moveTo>
                          <a:pt x="188201" y="0"/>
                        </a:moveTo>
                        <a:cubicBezTo>
                          <a:pt x="188201" y="0"/>
                          <a:pt x="205955" y="99427"/>
                          <a:pt x="168670" y="214833"/>
                        </a:cubicBezTo>
                        <a:cubicBezTo>
                          <a:pt x="129610" y="330238"/>
                          <a:pt x="0" y="420788"/>
                          <a:pt x="0" y="420788"/>
                        </a:cubicBezTo>
                        <a:cubicBezTo>
                          <a:pt x="0" y="420788"/>
                          <a:pt x="198853" y="587682"/>
                          <a:pt x="292953" y="626743"/>
                        </a:cubicBezTo>
                        <a:cubicBezTo>
                          <a:pt x="399482" y="669354"/>
                          <a:pt x="532643" y="678232"/>
                          <a:pt x="532643" y="678232"/>
                        </a:cubicBezTo>
                        <a:lnTo>
                          <a:pt x="546847" y="150915"/>
                        </a:lnTo>
                        <a:cubicBezTo>
                          <a:pt x="546847" y="150915"/>
                          <a:pt x="321361" y="24857"/>
                          <a:pt x="188201" y="0"/>
                        </a:cubicBezTo>
                        <a:close/>
                      </a:path>
                    </a:pathLst>
                  </a:custGeom>
                  <a:solidFill>
                    <a:srgbClr val="FF7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1C9C72E9-6703-7718-F3AB-9B5446E950AF}"/>
                    </a:ext>
                  </a:extLst>
                </p:cNvPr>
                <p:cNvSpPr/>
                <p:nvPr/>
              </p:nvSpPr>
              <p:spPr>
                <a:xfrm>
                  <a:off x="5601523" y="2204188"/>
                  <a:ext cx="1316109" cy="1503813"/>
                </a:xfrm>
                <a:custGeom>
                  <a:avLst/>
                  <a:gdLst>
                    <a:gd name="connsiteX0" fmla="*/ 1284151 w 1316109"/>
                    <a:gd name="connsiteY0" fmla="*/ 778288 h 1503813"/>
                    <a:gd name="connsiteX1" fmla="*/ 1126134 w 1316109"/>
                    <a:gd name="connsiteY1" fmla="*/ 91179 h 1503813"/>
                    <a:gd name="connsiteX2" fmla="*/ 481636 w 1316109"/>
                    <a:gd name="connsiteY2" fmla="*/ 23711 h 1503813"/>
                    <a:gd name="connsiteX3" fmla="*/ 75053 w 1316109"/>
                    <a:gd name="connsiteY3" fmla="*/ 146219 h 1503813"/>
                    <a:gd name="connsiteX4" fmla="*/ 18237 w 1316109"/>
                    <a:gd name="connsiteY4" fmla="*/ 819124 h 1503813"/>
                    <a:gd name="connsiteX5" fmla="*/ 18237 w 1316109"/>
                    <a:gd name="connsiteY5" fmla="*/ 1424562 h 1503813"/>
                    <a:gd name="connsiteX6" fmla="*/ 607695 w 1316109"/>
                    <a:gd name="connsiteY6" fmla="*/ 1502682 h 1503813"/>
                    <a:gd name="connsiteX7" fmla="*/ 1316110 w 1316109"/>
                    <a:gd name="connsiteY7" fmla="*/ 1392603 h 1503813"/>
                    <a:gd name="connsiteX8" fmla="*/ 1284151 w 1316109"/>
                    <a:gd name="connsiteY8" fmla="*/ 778288 h 150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109" h="1503813">
                      <a:moveTo>
                        <a:pt x="1284151" y="778288"/>
                      </a:moveTo>
                      <a:cubicBezTo>
                        <a:pt x="1278825" y="600741"/>
                        <a:pt x="1340967" y="243870"/>
                        <a:pt x="1126134" y="91179"/>
                      </a:cubicBezTo>
                      <a:cubicBezTo>
                        <a:pt x="911302" y="-61511"/>
                        <a:pt x="481636" y="23711"/>
                        <a:pt x="481636" y="23711"/>
                      </a:cubicBezTo>
                      <a:cubicBezTo>
                        <a:pt x="481636" y="23711"/>
                        <a:pt x="206438" y="50343"/>
                        <a:pt x="75053" y="146219"/>
                      </a:cubicBezTo>
                      <a:cubicBezTo>
                        <a:pt x="-40353" y="229666"/>
                        <a:pt x="9360" y="582986"/>
                        <a:pt x="18237" y="819124"/>
                      </a:cubicBezTo>
                      <a:cubicBezTo>
                        <a:pt x="25339" y="1055263"/>
                        <a:pt x="14686" y="1330461"/>
                        <a:pt x="18237" y="1424562"/>
                      </a:cubicBezTo>
                      <a:cubicBezTo>
                        <a:pt x="20013" y="1495581"/>
                        <a:pt x="447903" y="1497356"/>
                        <a:pt x="607695" y="1502682"/>
                      </a:cubicBezTo>
                      <a:cubicBezTo>
                        <a:pt x="978770" y="1516886"/>
                        <a:pt x="1316110" y="1392603"/>
                        <a:pt x="1316110" y="1392603"/>
                      </a:cubicBezTo>
                      <a:cubicBezTo>
                        <a:pt x="1316110" y="1392603"/>
                        <a:pt x="1289478" y="948734"/>
                        <a:pt x="1284151" y="778288"/>
                      </a:cubicBezTo>
                      <a:close/>
                    </a:path>
                  </a:pathLst>
                </a:custGeom>
                <a:solidFill>
                  <a:srgbClr val="FF7F00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1673007E-7253-ECEC-9F2A-8940E753133B}"/>
                    </a:ext>
                  </a:extLst>
                </p:cNvPr>
                <p:cNvSpPr/>
                <p:nvPr/>
              </p:nvSpPr>
              <p:spPr>
                <a:xfrm>
                  <a:off x="5583059" y="2261280"/>
                  <a:ext cx="265772" cy="1182820"/>
                </a:xfrm>
                <a:custGeom>
                  <a:avLst/>
                  <a:gdLst>
                    <a:gd name="connsiteX0" fmla="*/ 185841 w 265772"/>
                    <a:gd name="connsiteY0" fmla="*/ 7455 h 1182820"/>
                    <a:gd name="connsiteX1" fmla="*/ 43803 w 265772"/>
                    <a:gd name="connsiteY1" fmla="*/ 231165 h 1182820"/>
                    <a:gd name="connsiteX2" fmla="*/ 11844 w 265772"/>
                    <a:gd name="connsiteY2" fmla="*/ 962661 h 1182820"/>
                    <a:gd name="connsiteX3" fmla="*/ 31375 w 265772"/>
                    <a:gd name="connsiteY3" fmla="*/ 1182820 h 1182820"/>
                    <a:gd name="connsiteX4" fmla="*/ 169862 w 265772"/>
                    <a:gd name="connsiteY4" fmla="*/ 596913 h 1182820"/>
                    <a:gd name="connsiteX5" fmla="*/ 205371 w 265772"/>
                    <a:gd name="connsiteY5" fmla="*/ 231165 h 1182820"/>
                    <a:gd name="connsiteX6" fmla="*/ 263962 w 265772"/>
                    <a:gd name="connsiteY6" fmla="*/ 7455 h 1182820"/>
                    <a:gd name="connsiteX7" fmla="*/ 185841 w 265772"/>
                    <a:gd name="connsiteY7" fmla="*/ 7455 h 118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772" h="1182820">
                      <a:moveTo>
                        <a:pt x="185841" y="7455"/>
                      </a:moveTo>
                      <a:cubicBezTo>
                        <a:pt x="143229" y="14557"/>
                        <a:pt x="79312" y="55393"/>
                        <a:pt x="43803" y="231165"/>
                      </a:cubicBezTo>
                      <a:cubicBezTo>
                        <a:pt x="-584" y="449549"/>
                        <a:pt x="-11237" y="804644"/>
                        <a:pt x="11844" y="962661"/>
                      </a:cubicBezTo>
                      <a:cubicBezTo>
                        <a:pt x="34926" y="1120679"/>
                        <a:pt x="31375" y="1182820"/>
                        <a:pt x="31375" y="1182820"/>
                      </a:cubicBezTo>
                      <a:cubicBezTo>
                        <a:pt x="31375" y="1182820"/>
                        <a:pt x="148556" y="793991"/>
                        <a:pt x="169862" y="596913"/>
                      </a:cubicBezTo>
                      <a:cubicBezTo>
                        <a:pt x="178739" y="509915"/>
                        <a:pt x="192943" y="327041"/>
                        <a:pt x="205371" y="231165"/>
                      </a:cubicBezTo>
                      <a:cubicBezTo>
                        <a:pt x="221350" y="106882"/>
                        <a:pt x="276390" y="18108"/>
                        <a:pt x="263962" y="7455"/>
                      </a:cubicBezTo>
                      <a:cubicBezTo>
                        <a:pt x="253309" y="-4973"/>
                        <a:pt x="228452" y="353"/>
                        <a:pt x="185841" y="7455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8A254D9-CE54-FF63-2160-0F200A79F559}"/>
                    </a:ext>
                  </a:extLst>
                </p:cNvPr>
                <p:cNvSpPr/>
                <p:nvPr/>
              </p:nvSpPr>
              <p:spPr>
                <a:xfrm>
                  <a:off x="5931758" y="2167978"/>
                  <a:ext cx="359131" cy="249998"/>
                </a:xfrm>
                <a:custGeom>
                  <a:avLst/>
                  <a:gdLst>
                    <a:gd name="connsiteX0" fmla="*/ 146074 w 359131"/>
                    <a:gd name="connsiteY0" fmla="*/ 29738 h 249998"/>
                    <a:gd name="connsiteX1" fmla="*/ 486 w 359131"/>
                    <a:gd name="connsiteY1" fmla="*/ 91880 h 249998"/>
                    <a:gd name="connsiteX2" fmla="*/ 172707 w 359131"/>
                    <a:gd name="connsiteY2" fmla="*/ 248121 h 249998"/>
                    <a:gd name="connsiteX3" fmla="*/ 359132 w 359131"/>
                    <a:gd name="connsiteY3" fmla="*/ 61696 h 249998"/>
                    <a:gd name="connsiteX4" fmla="*/ 281011 w 359131"/>
                    <a:gd name="connsiteY4" fmla="*/ 1330 h 249998"/>
                    <a:gd name="connsiteX5" fmla="*/ 146074 w 359131"/>
                    <a:gd name="connsiteY5" fmla="*/ 29738 h 24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131" h="249998">
                      <a:moveTo>
                        <a:pt x="146074" y="29738"/>
                      </a:moveTo>
                      <a:cubicBezTo>
                        <a:pt x="146074" y="29738"/>
                        <a:pt x="4036" y="52819"/>
                        <a:pt x="486" y="91880"/>
                      </a:cubicBezTo>
                      <a:cubicBezTo>
                        <a:pt x="-4841" y="129164"/>
                        <a:pt x="32444" y="267652"/>
                        <a:pt x="172707" y="248121"/>
                      </a:cubicBezTo>
                      <a:cubicBezTo>
                        <a:pt x="311194" y="228591"/>
                        <a:pt x="359132" y="93655"/>
                        <a:pt x="359132" y="61696"/>
                      </a:cubicBezTo>
                      <a:cubicBezTo>
                        <a:pt x="357356" y="29738"/>
                        <a:pt x="328949" y="-7547"/>
                        <a:pt x="281011" y="1330"/>
                      </a:cubicBezTo>
                      <a:cubicBezTo>
                        <a:pt x="229522" y="10208"/>
                        <a:pt x="146074" y="29738"/>
                        <a:pt x="146074" y="29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" name="Graphic 43">
                  <a:extLst>
                    <a:ext uri="{FF2B5EF4-FFF2-40B4-BE49-F238E27FC236}">
                      <a16:creationId xmlns:a16="http://schemas.microsoft.com/office/drawing/2014/main" id="{2BCB680E-872E-4471-7E06-201267BE5D63}"/>
                    </a:ext>
                  </a:extLst>
                </p:cNvPr>
                <p:cNvGrpSpPr/>
                <p:nvPr/>
              </p:nvGrpSpPr>
              <p:grpSpPr>
                <a:xfrm>
                  <a:off x="5339719" y="716938"/>
                  <a:ext cx="1471428" cy="1651534"/>
                  <a:chOff x="5339719" y="716938"/>
                  <a:chExt cx="1471428" cy="1651534"/>
                </a:xfrm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4DEB8163-D9C0-F5C7-5329-05DC9B9FC891}"/>
                      </a:ext>
                    </a:extLst>
                  </p:cNvPr>
                  <p:cNvSpPr/>
                  <p:nvPr/>
                </p:nvSpPr>
                <p:spPr>
                  <a:xfrm>
                    <a:off x="5944672" y="1998863"/>
                    <a:ext cx="296504" cy="369609"/>
                  </a:xfrm>
                  <a:custGeom>
                    <a:avLst/>
                    <a:gdLst>
                      <a:gd name="connsiteX0" fmla="*/ 0 w 296504"/>
                      <a:gd name="connsiteY0" fmla="*/ 35510 h 369609"/>
                      <a:gd name="connsiteX1" fmla="*/ 205955 w 296504"/>
                      <a:gd name="connsiteY1" fmla="*/ 0 h 369609"/>
                      <a:gd name="connsiteX2" fmla="*/ 296504 w 296504"/>
                      <a:gd name="connsiteY2" fmla="*/ 218384 h 369609"/>
                      <a:gd name="connsiteX3" fmla="*/ 149140 w 296504"/>
                      <a:gd name="connsiteY3" fmla="*/ 369299 h 369609"/>
                      <a:gd name="connsiteX4" fmla="*/ 26632 w 296504"/>
                      <a:gd name="connsiteY4" fmla="*/ 259220 h 369609"/>
                      <a:gd name="connsiteX5" fmla="*/ 0 w 296504"/>
                      <a:gd name="connsiteY5" fmla="*/ 35510 h 369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504" h="369609">
                        <a:moveTo>
                          <a:pt x="0" y="35510"/>
                        </a:moveTo>
                        <a:lnTo>
                          <a:pt x="205955" y="0"/>
                        </a:lnTo>
                        <a:lnTo>
                          <a:pt x="296504" y="218384"/>
                        </a:lnTo>
                        <a:cubicBezTo>
                          <a:pt x="296504" y="218384"/>
                          <a:pt x="269872" y="363973"/>
                          <a:pt x="149140" y="369299"/>
                        </a:cubicBezTo>
                        <a:cubicBezTo>
                          <a:pt x="28408" y="376401"/>
                          <a:pt x="26632" y="259220"/>
                          <a:pt x="26632" y="259220"/>
                        </a:cubicBezTo>
                        <a:lnTo>
                          <a:pt x="0" y="35510"/>
                        </a:lnTo>
                        <a:close/>
                      </a:path>
                    </a:pathLst>
                  </a:custGeom>
                  <a:solidFill>
                    <a:srgbClr val="FFD5CC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7" name="Graphic 43">
                    <a:extLst>
                      <a:ext uri="{FF2B5EF4-FFF2-40B4-BE49-F238E27FC236}">
                        <a16:creationId xmlns:a16="http://schemas.microsoft.com/office/drawing/2014/main" id="{FDE7745E-43E5-4A76-3227-0A7EC61B4268}"/>
                      </a:ext>
                    </a:extLst>
                  </p:cNvPr>
                  <p:cNvGrpSpPr/>
                  <p:nvPr/>
                </p:nvGrpSpPr>
                <p:grpSpPr>
                  <a:xfrm>
                    <a:off x="5339719" y="716938"/>
                    <a:ext cx="1471428" cy="1514699"/>
                    <a:chOff x="5339719" y="716938"/>
                    <a:chExt cx="1471428" cy="1514699"/>
                  </a:xfrm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94190484-3E00-6F00-F26F-7404B6819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9719" y="716938"/>
                      <a:ext cx="1471428" cy="1390766"/>
                    </a:xfrm>
                    <a:custGeom>
                      <a:avLst/>
                      <a:gdLst>
                        <a:gd name="connsiteX0" fmla="*/ 1371959 w 1471428"/>
                        <a:gd name="connsiteY0" fmla="*/ 486512 h 1390766"/>
                        <a:gd name="connsiteX1" fmla="*/ 1066577 w 1471428"/>
                        <a:gd name="connsiteY1" fmla="*/ 271679 h 1390766"/>
                        <a:gd name="connsiteX2" fmla="*/ 1100311 w 1471428"/>
                        <a:gd name="connsiteY2" fmla="*/ 232619 h 1390766"/>
                        <a:gd name="connsiteX3" fmla="*/ 1150024 w 1471428"/>
                        <a:gd name="connsiteY3" fmla="*/ 99458 h 1390766"/>
                        <a:gd name="connsiteX4" fmla="*/ 1045271 w 1471428"/>
                        <a:gd name="connsiteY4" fmla="*/ 101234 h 1390766"/>
                        <a:gd name="connsiteX5" fmla="*/ 967150 w 1471428"/>
                        <a:gd name="connsiteY5" fmla="*/ 191783 h 1390766"/>
                        <a:gd name="connsiteX6" fmla="*/ 963599 w 1471428"/>
                        <a:gd name="connsiteY6" fmla="*/ 193558 h 1390766"/>
                        <a:gd name="connsiteX7" fmla="*/ 899682 w 1471428"/>
                        <a:gd name="connsiteY7" fmla="*/ 88805 h 1390766"/>
                        <a:gd name="connsiteX8" fmla="*/ 654667 w 1471428"/>
                        <a:gd name="connsiteY8" fmla="*/ 24888 h 1390766"/>
                        <a:gd name="connsiteX9" fmla="*/ 778950 w 1471428"/>
                        <a:gd name="connsiteY9" fmla="*/ 181130 h 1390766"/>
                        <a:gd name="connsiteX10" fmla="*/ 414977 w 1471428"/>
                        <a:gd name="connsiteY10" fmla="*/ 179355 h 1390766"/>
                        <a:gd name="connsiteX11" fmla="*/ 40352 w 1471428"/>
                        <a:gd name="connsiteY11" fmla="*/ 500716 h 1390766"/>
                        <a:gd name="connsiteX12" fmla="*/ 90065 w 1471428"/>
                        <a:gd name="connsiteY12" fmla="*/ 564633 h 1390766"/>
                        <a:gd name="connsiteX13" fmla="*/ 6618 w 1471428"/>
                        <a:gd name="connsiteY13" fmla="*/ 862913 h 1390766"/>
                        <a:gd name="connsiteX14" fmla="*/ 114922 w 1471428"/>
                        <a:gd name="connsiteY14" fmla="*/ 951687 h 1390766"/>
                        <a:gd name="connsiteX15" fmla="*/ 230328 w 1471428"/>
                        <a:gd name="connsiteY15" fmla="*/ 1214457 h 1390766"/>
                        <a:gd name="connsiteX16" fmla="*/ 626259 w 1471428"/>
                        <a:gd name="connsiteY16" fmla="*/ 1376025 h 1390766"/>
                        <a:gd name="connsiteX17" fmla="*/ 1086107 w 1471428"/>
                        <a:gd name="connsiteY17" fmla="*/ 1347618 h 1390766"/>
                        <a:gd name="connsiteX18" fmla="*/ 1419897 w 1471428"/>
                        <a:gd name="connsiteY18" fmla="*/ 971217 h 1390766"/>
                        <a:gd name="connsiteX19" fmla="*/ 1471385 w 1471428"/>
                        <a:gd name="connsiteY19" fmla="*/ 852260 h 1390766"/>
                        <a:gd name="connsiteX20" fmla="*/ 1371959 w 1471428"/>
                        <a:gd name="connsiteY20" fmla="*/ 486512 h 1390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471428" h="1390766">
                          <a:moveTo>
                            <a:pt x="1371959" y="486512"/>
                          </a:moveTo>
                          <a:cubicBezTo>
                            <a:pt x="1309817" y="383534"/>
                            <a:pt x="1187309" y="289434"/>
                            <a:pt x="1066577" y="271679"/>
                          </a:cubicBezTo>
                          <a:cubicBezTo>
                            <a:pt x="1079005" y="257476"/>
                            <a:pt x="1089658" y="245047"/>
                            <a:pt x="1100311" y="232619"/>
                          </a:cubicBezTo>
                          <a:cubicBezTo>
                            <a:pt x="1125168" y="204211"/>
                            <a:pt x="1173105" y="140294"/>
                            <a:pt x="1150024" y="99458"/>
                          </a:cubicBezTo>
                          <a:cubicBezTo>
                            <a:pt x="1123392" y="55071"/>
                            <a:pt x="1077230" y="81704"/>
                            <a:pt x="1045271" y="101234"/>
                          </a:cubicBezTo>
                          <a:cubicBezTo>
                            <a:pt x="1011537" y="122539"/>
                            <a:pt x="984905" y="156273"/>
                            <a:pt x="967150" y="191783"/>
                          </a:cubicBezTo>
                          <a:cubicBezTo>
                            <a:pt x="965375" y="191783"/>
                            <a:pt x="965375" y="193558"/>
                            <a:pt x="963599" y="193558"/>
                          </a:cubicBezTo>
                          <a:cubicBezTo>
                            <a:pt x="947620" y="159824"/>
                            <a:pt x="926314" y="120764"/>
                            <a:pt x="899682" y="88805"/>
                          </a:cubicBezTo>
                          <a:cubicBezTo>
                            <a:pt x="835765" y="8909"/>
                            <a:pt x="704380" y="-28376"/>
                            <a:pt x="654667" y="24888"/>
                          </a:cubicBezTo>
                          <a:cubicBezTo>
                            <a:pt x="619157" y="63949"/>
                            <a:pt x="778950" y="181130"/>
                            <a:pt x="778950" y="181130"/>
                          </a:cubicBezTo>
                          <a:cubicBezTo>
                            <a:pt x="778950" y="181130"/>
                            <a:pt x="574770" y="126090"/>
                            <a:pt x="414977" y="179355"/>
                          </a:cubicBezTo>
                          <a:cubicBezTo>
                            <a:pt x="290694" y="221966"/>
                            <a:pt x="58107" y="355127"/>
                            <a:pt x="40352" y="500716"/>
                          </a:cubicBezTo>
                          <a:cubicBezTo>
                            <a:pt x="35026" y="539776"/>
                            <a:pt x="90065" y="564633"/>
                            <a:pt x="90065" y="564633"/>
                          </a:cubicBezTo>
                          <a:cubicBezTo>
                            <a:pt x="90065" y="564633"/>
                            <a:pt x="-28892" y="775915"/>
                            <a:pt x="6618" y="862913"/>
                          </a:cubicBezTo>
                          <a:cubicBezTo>
                            <a:pt x="40352" y="949911"/>
                            <a:pt x="114922" y="951687"/>
                            <a:pt x="114922" y="951687"/>
                          </a:cubicBezTo>
                          <a:cubicBezTo>
                            <a:pt x="114922" y="951687"/>
                            <a:pt x="189492" y="1189600"/>
                            <a:pt x="230328" y="1214457"/>
                          </a:cubicBezTo>
                          <a:cubicBezTo>
                            <a:pt x="358162" y="1292578"/>
                            <a:pt x="448711" y="1342291"/>
                            <a:pt x="626259" y="1376025"/>
                          </a:cubicBezTo>
                          <a:cubicBezTo>
                            <a:pt x="803806" y="1407984"/>
                            <a:pt x="924539" y="1383127"/>
                            <a:pt x="1086107" y="1347618"/>
                          </a:cubicBezTo>
                          <a:cubicBezTo>
                            <a:pt x="1370183" y="1281925"/>
                            <a:pt x="1419897" y="971217"/>
                            <a:pt x="1419897" y="971217"/>
                          </a:cubicBezTo>
                          <a:cubicBezTo>
                            <a:pt x="1419897" y="971217"/>
                            <a:pt x="1473161" y="942809"/>
                            <a:pt x="1471385" y="852260"/>
                          </a:cubicBezTo>
                          <a:cubicBezTo>
                            <a:pt x="1469610" y="733303"/>
                            <a:pt x="1434100" y="587714"/>
                            <a:pt x="1371959" y="486512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A8F02908-F51D-3BA7-BCE7-EBAF95BA3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1236" y="1115799"/>
                      <a:ext cx="1158182" cy="1106951"/>
                    </a:xfrm>
                    <a:custGeom>
                      <a:avLst/>
                      <a:gdLst>
                        <a:gd name="connsiteX0" fmla="*/ 775084 w 1158182"/>
                        <a:gd name="connsiteY0" fmla="*/ 48591 h 1106951"/>
                        <a:gd name="connsiteX1" fmla="*/ 183850 w 1158182"/>
                        <a:gd name="connsiteY1" fmla="*/ 132038 h 1106951"/>
                        <a:gd name="connsiteX2" fmla="*/ 16956 w 1158182"/>
                        <a:gd name="connsiteY2" fmla="*/ 794290 h 1106951"/>
                        <a:gd name="connsiteX3" fmla="*/ 995242 w 1158182"/>
                        <a:gd name="connsiteY3" fmla="*/ 907921 h 1106951"/>
                        <a:gd name="connsiteX4" fmla="*/ 1155035 w 1158182"/>
                        <a:gd name="connsiteY4" fmla="*/ 492459 h 1106951"/>
                        <a:gd name="connsiteX5" fmla="*/ 775084 w 1158182"/>
                        <a:gd name="connsiteY5" fmla="*/ 48591 h 11069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8182" h="1106951">
                          <a:moveTo>
                            <a:pt x="775084" y="48591"/>
                          </a:moveTo>
                          <a:cubicBezTo>
                            <a:pt x="586883" y="-18878"/>
                            <a:pt x="311684" y="-36632"/>
                            <a:pt x="183850" y="132038"/>
                          </a:cubicBezTo>
                          <a:cubicBezTo>
                            <a:pt x="75546" y="275851"/>
                            <a:pt x="-45186" y="561703"/>
                            <a:pt x="16956" y="794290"/>
                          </a:cubicBezTo>
                          <a:cubicBezTo>
                            <a:pt x="103954" y="1122753"/>
                            <a:pt x="679208" y="1241710"/>
                            <a:pt x="995242" y="907921"/>
                          </a:cubicBezTo>
                          <a:cubicBezTo>
                            <a:pt x="1078690" y="820922"/>
                            <a:pt x="1124852" y="730373"/>
                            <a:pt x="1155035" y="492459"/>
                          </a:cubicBezTo>
                          <a:cubicBezTo>
                            <a:pt x="1183443" y="256321"/>
                            <a:pt x="1016548" y="135589"/>
                            <a:pt x="775084" y="48591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0" name="Graphic 43">
                      <a:extLst>
                        <a:ext uri="{FF2B5EF4-FFF2-40B4-BE49-F238E27FC236}">
                          <a16:creationId xmlns:a16="http://schemas.microsoft.com/office/drawing/2014/main" id="{CD583279-6BA1-FD8D-4F1A-72FB8DAB53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1491" y="1485513"/>
                      <a:ext cx="281911" cy="344225"/>
                      <a:chOff x="6431491" y="1485513"/>
                      <a:chExt cx="281911" cy="344225"/>
                    </a:xfrm>
                  </p:grpSpPr>
                  <p:sp>
                    <p:nvSpPr>
                      <p:cNvPr id="131" name="Freeform: Shape 130">
                        <a:extLst>
                          <a:ext uri="{FF2B5EF4-FFF2-40B4-BE49-F238E27FC236}">
                            <a16:creationId xmlns:a16="http://schemas.microsoft.com/office/drawing/2014/main" id="{82789FB1-0F89-E649-0637-6A6C6C9A98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31491" y="1485513"/>
                        <a:ext cx="281911" cy="344225"/>
                      </a:xfrm>
                      <a:custGeom>
                        <a:avLst/>
                        <a:gdLst>
                          <a:gd name="connsiteX0" fmla="*/ 180760 w 281911"/>
                          <a:gd name="connsiteY0" fmla="*/ 12666 h 344225"/>
                          <a:gd name="connsiteX1" fmla="*/ 12090 w 281911"/>
                          <a:gd name="connsiteY1" fmla="*/ 103215 h 344225"/>
                          <a:gd name="connsiteX2" fmla="*/ 74231 w 281911"/>
                          <a:gd name="connsiteY2" fmla="*/ 335803 h 344225"/>
                          <a:gd name="connsiteX3" fmla="*/ 273084 w 281911"/>
                          <a:gd name="connsiteY3" fmla="*/ 213295 h 344225"/>
                          <a:gd name="connsiteX4" fmla="*/ 180760 w 281911"/>
                          <a:gd name="connsiteY4" fmla="*/ 12666 h 344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1911" h="344225">
                            <a:moveTo>
                              <a:pt x="180760" y="12666"/>
                            </a:moveTo>
                            <a:cubicBezTo>
                              <a:pt x="116843" y="-17517"/>
                              <a:pt x="42273" y="3789"/>
                              <a:pt x="12090" y="103215"/>
                            </a:cubicBezTo>
                            <a:cubicBezTo>
                              <a:pt x="-18093" y="202642"/>
                              <a:pt x="10314" y="305619"/>
                              <a:pt x="74231" y="335803"/>
                            </a:cubicBezTo>
                            <a:cubicBezTo>
                              <a:pt x="138148" y="365986"/>
                              <a:pt x="244677" y="312721"/>
                              <a:pt x="273084" y="213295"/>
                            </a:cubicBezTo>
                            <a:cubicBezTo>
                              <a:pt x="305043" y="113868"/>
                              <a:pt x="244677" y="42849"/>
                              <a:pt x="180760" y="126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Freeform: Shape 131">
                        <a:extLst>
                          <a:ext uri="{FF2B5EF4-FFF2-40B4-BE49-F238E27FC236}">
                            <a16:creationId xmlns:a16="http://schemas.microsoft.com/office/drawing/2014/main" id="{95A33717-14CA-CCF0-E4E5-0330F074EF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6558" y="1579851"/>
                        <a:ext cx="92324" cy="159792"/>
                      </a:xfrm>
                      <a:custGeom>
                        <a:avLst/>
                        <a:gdLst>
                          <a:gd name="connsiteX0" fmla="*/ 92325 w 92324"/>
                          <a:gd name="connsiteY0" fmla="*/ 1776 h 159792"/>
                          <a:gd name="connsiteX1" fmla="*/ 83447 w 92324"/>
                          <a:gd name="connsiteY1" fmla="*/ 7102 h 159792"/>
                          <a:gd name="connsiteX2" fmla="*/ 76345 w 92324"/>
                          <a:gd name="connsiteY2" fmla="*/ 12428 h 159792"/>
                          <a:gd name="connsiteX3" fmla="*/ 69243 w 92324"/>
                          <a:gd name="connsiteY3" fmla="*/ 17755 h 159792"/>
                          <a:gd name="connsiteX4" fmla="*/ 63917 w 92324"/>
                          <a:gd name="connsiteY4" fmla="*/ 24857 h 159792"/>
                          <a:gd name="connsiteX5" fmla="*/ 58590 w 92324"/>
                          <a:gd name="connsiteY5" fmla="*/ 31959 h 159792"/>
                          <a:gd name="connsiteX6" fmla="*/ 55040 w 92324"/>
                          <a:gd name="connsiteY6" fmla="*/ 39060 h 159792"/>
                          <a:gd name="connsiteX7" fmla="*/ 51489 w 92324"/>
                          <a:gd name="connsiteY7" fmla="*/ 46162 h 159792"/>
                          <a:gd name="connsiteX8" fmla="*/ 47938 w 92324"/>
                          <a:gd name="connsiteY8" fmla="*/ 53264 h 159792"/>
                          <a:gd name="connsiteX9" fmla="*/ 42611 w 92324"/>
                          <a:gd name="connsiteY9" fmla="*/ 69244 h 159792"/>
                          <a:gd name="connsiteX10" fmla="*/ 39060 w 92324"/>
                          <a:gd name="connsiteY10" fmla="*/ 86998 h 159792"/>
                          <a:gd name="connsiteX11" fmla="*/ 35510 w 92324"/>
                          <a:gd name="connsiteY11" fmla="*/ 104753 h 159792"/>
                          <a:gd name="connsiteX12" fmla="*/ 33734 w 92324"/>
                          <a:gd name="connsiteY12" fmla="*/ 122508 h 159792"/>
                          <a:gd name="connsiteX13" fmla="*/ 5326 w 92324"/>
                          <a:gd name="connsiteY13" fmla="*/ 108304 h 159792"/>
                          <a:gd name="connsiteX14" fmla="*/ 15979 w 92324"/>
                          <a:gd name="connsiteY14" fmla="*/ 102978 h 159792"/>
                          <a:gd name="connsiteX15" fmla="*/ 26632 w 92324"/>
                          <a:gd name="connsiteY15" fmla="*/ 97651 h 159792"/>
                          <a:gd name="connsiteX16" fmla="*/ 51489 w 92324"/>
                          <a:gd name="connsiteY16" fmla="*/ 92325 h 159792"/>
                          <a:gd name="connsiteX17" fmla="*/ 65693 w 92324"/>
                          <a:gd name="connsiteY17" fmla="*/ 92325 h 159792"/>
                          <a:gd name="connsiteX18" fmla="*/ 72794 w 92324"/>
                          <a:gd name="connsiteY18" fmla="*/ 94100 h 159792"/>
                          <a:gd name="connsiteX19" fmla="*/ 79896 w 92324"/>
                          <a:gd name="connsiteY19" fmla="*/ 97651 h 159792"/>
                          <a:gd name="connsiteX20" fmla="*/ 85223 w 92324"/>
                          <a:gd name="connsiteY20" fmla="*/ 102978 h 159792"/>
                          <a:gd name="connsiteX21" fmla="*/ 88774 w 92324"/>
                          <a:gd name="connsiteY21" fmla="*/ 108304 h 159792"/>
                          <a:gd name="connsiteX22" fmla="*/ 90549 w 92324"/>
                          <a:gd name="connsiteY22" fmla="*/ 120732 h 159792"/>
                          <a:gd name="connsiteX23" fmla="*/ 81672 w 92324"/>
                          <a:gd name="connsiteY23" fmla="*/ 113630 h 159792"/>
                          <a:gd name="connsiteX24" fmla="*/ 78121 w 92324"/>
                          <a:gd name="connsiteY24" fmla="*/ 111855 h 159792"/>
                          <a:gd name="connsiteX25" fmla="*/ 74570 w 92324"/>
                          <a:gd name="connsiteY25" fmla="*/ 111855 h 159792"/>
                          <a:gd name="connsiteX26" fmla="*/ 71019 w 92324"/>
                          <a:gd name="connsiteY26" fmla="*/ 111855 h 159792"/>
                          <a:gd name="connsiteX27" fmla="*/ 67468 w 92324"/>
                          <a:gd name="connsiteY27" fmla="*/ 111855 h 159792"/>
                          <a:gd name="connsiteX28" fmla="*/ 58590 w 92324"/>
                          <a:gd name="connsiteY28" fmla="*/ 115406 h 159792"/>
                          <a:gd name="connsiteX29" fmla="*/ 42611 w 92324"/>
                          <a:gd name="connsiteY29" fmla="*/ 126059 h 159792"/>
                          <a:gd name="connsiteX30" fmla="*/ 33734 w 92324"/>
                          <a:gd name="connsiteY30" fmla="*/ 131385 h 159792"/>
                          <a:gd name="connsiteX31" fmla="*/ 26632 w 92324"/>
                          <a:gd name="connsiteY31" fmla="*/ 136712 h 159792"/>
                          <a:gd name="connsiteX32" fmla="*/ 1775 w 92324"/>
                          <a:gd name="connsiteY32" fmla="*/ 159793 h 159792"/>
                          <a:gd name="connsiteX33" fmla="*/ 0 w 92324"/>
                          <a:gd name="connsiteY33" fmla="*/ 124283 h 159792"/>
                          <a:gd name="connsiteX34" fmla="*/ 0 w 92324"/>
                          <a:gd name="connsiteY34" fmla="*/ 102978 h 159792"/>
                          <a:gd name="connsiteX35" fmla="*/ 3551 w 92324"/>
                          <a:gd name="connsiteY35" fmla="*/ 81672 h 159792"/>
                          <a:gd name="connsiteX36" fmla="*/ 19530 w 92324"/>
                          <a:gd name="connsiteY36" fmla="*/ 40836 h 159792"/>
                          <a:gd name="connsiteX37" fmla="*/ 26632 w 92324"/>
                          <a:gd name="connsiteY37" fmla="*/ 31959 h 159792"/>
                          <a:gd name="connsiteX38" fmla="*/ 33734 w 92324"/>
                          <a:gd name="connsiteY38" fmla="*/ 23081 h 159792"/>
                          <a:gd name="connsiteX39" fmla="*/ 51489 w 92324"/>
                          <a:gd name="connsiteY39" fmla="*/ 8877 h 159792"/>
                          <a:gd name="connsiteX40" fmla="*/ 62142 w 92324"/>
                          <a:gd name="connsiteY40" fmla="*/ 3551 h 159792"/>
                          <a:gd name="connsiteX41" fmla="*/ 72794 w 92324"/>
                          <a:gd name="connsiteY41" fmla="*/ 0 h 159792"/>
                          <a:gd name="connsiteX42" fmla="*/ 92325 w 92324"/>
                          <a:gd name="connsiteY42" fmla="*/ 1776 h 15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92324" h="159792">
                            <a:moveTo>
                              <a:pt x="92325" y="1776"/>
                            </a:moveTo>
                            <a:cubicBezTo>
                              <a:pt x="88774" y="3551"/>
                              <a:pt x="86998" y="5326"/>
                              <a:pt x="83447" y="7102"/>
                            </a:cubicBezTo>
                            <a:cubicBezTo>
                              <a:pt x="79896" y="8877"/>
                              <a:pt x="78121" y="10653"/>
                              <a:pt x="76345" y="12428"/>
                            </a:cubicBezTo>
                            <a:cubicBezTo>
                              <a:pt x="74570" y="14204"/>
                              <a:pt x="71019" y="15979"/>
                              <a:pt x="69243" y="17755"/>
                            </a:cubicBezTo>
                            <a:cubicBezTo>
                              <a:pt x="67468" y="19530"/>
                              <a:pt x="65693" y="23081"/>
                              <a:pt x="63917" y="24857"/>
                            </a:cubicBezTo>
                            <a:cubicBezTo>
                              <a:pt x="62142" y="26632"/>
                              <a:pt x="60366" y="30183"/>
                              <a:pt x="58590" y="31959"/>
                            </a:cubicBezTo>
                            <a:cubicBezTo>
                              <a:pt x="56815" y="33734"/>
                              <a:pt x="55040" y="37285"/>
                              <a:pt x="55040" y="39060"/>
                            </a:cubicBezTo>
                            <a:cubicBezTo>
                              <a:pt x="53264" y="40836"/>
                              <a:pt x="51489" y="44387"/>
                              <a:pt x="51489" y="46162"/>
                            </a:cubicBezTo>
                            <a:cubicBezTo>
                              <a:pt x="49713" y="49713"/>
                              <a:pt x="49713" y="51489"/>
                              <a:pt x="47938" y="53264"/>
                            </a:cubicBezTo>
                            <a:cubicBezTo>
                              <a:pt x="46162" y="58591"/>
                              <a:pt x="44387" y="63917"/>
                              <a:pt x="42611" y="69244"/>
                            </a:cubicBezTo>
                            <a:cubicBezTo>
                              <a:pt x="40836" y="74570"/>
                              <a:pt x="39060" y="79896"/>
                              <a:pt x="39060" y="86998"/>
                            </a:cubicBezTo>
                            <a:cubicBezTo>
                              <a:pt x="37285" y="92325"/>
                              <a:pt x="37285" y="99427"/>
                              <a:pt x="35510" y="104753"/>
                            </a:cubicBezTo>
                            <a:cubicBezTo>
                              <a:pt x="33734" y="110080"/>
                              <a:pt x="33734" y="117181"/>
                              <a:pt x="33734" y="122508"/>
                            </a:cubicBezTo>
                            <a:lnTo>
                              <a:pt x="5326" y="108304"/>
                            </a:lnTo>
                            <a:cubicBezTo>
                              <a:pt x="8877" y="106529"/>
                              <a:pt x="12428" y="104753"/>
                              <a:pt x="15979" y="102978"/>
                            </a:cubicBezTo>
                            <a:cubicBezTo>
                              <a:pt x="19530" y="101202"/>
                              <a:pt x="23081" y="99427"/>
                              <a:pt x="26632" y="97651"/>
                            </a:cubicBezTo>
                            <a:cubicBezTo>
                              <a:pt x="33734" y="94100"/>
                              <a:pt x="42611" y="92325"/>
                              <a:pt x="51489" y="92325"/>
                            </a:cubicBezTo>
                            <a:cubicBezTo>
                              <a:pt x="56815" y="92325"/>
                              <a:pt x="60366" y="92325"/>
                              <a:pt x="65693" y="92325"/>
                            </a:cubicBezTo>
                            <a:cubicBezTo>
                              <a:pt x="67468" y="92325"/>
                              <a:pt x="71019" y="94100"/>
                              <a:pt x="72794" y="94100"/>
                            </a:cubicBezTo>
                            <a:cubicBezTo>
                              <a:pt x="74570" y="94100"/>
                              <a:pt x="78121" y="95876"/>
                              <a:pt x="79896" y="97651"/>
                            </a:cubicBezTo>
                            <a:cubicBezTo>
                              <a:pt x="81672" y="99427"/>
                              <a:pt x="83447" y="101202"/>
                              <a:pt x="85223" y="102978"/>
                            </a:cubicBezTo>
                            <a:cubicBezTo>
                              <a:pt x="86998" y="104753"/>
                              <a:pt x="86998" y="106529"/>
                              <a:pt x="88774" y="108304"/>
                            </a:cubicBezTo>
                            <a:cubicBezTo>
                              <a:pt x="90549" y="111855"/>
                              <a:pt x="90549" y="117181"/>
                              <a:pt x="90549" y="120732"/>
                            </a:cubicBezTo>
                            <a:cubicBezTo>
                              <a:pt x="86998" y="117181"/>
                              <a:pt x="85223" y="115406"/>
                              <a:pt x="81672" y="113630"/>
                            </a:cubicBezTo>
                            <a:cubicBezTo>
                              <a:pt x="79896" y="111855"/>
                              <a:pt x="79896" y="111855"/>
                              <a:pt x="78121" y="111855"/>
                            </a:cubicBezTo>
                            <a:cubicBezTo>
                              <a:pt x="76345" y="111855"/>
                              <a:pt x="76345" y="110080"/>
                              <a:pt x="74570" y="111855"/>
                            </a:cubicBezTo>
                            <a:cubicBezTo>
                              <a:pt x="72794" y="111855"/>
                              <a:pt x="72794" y="111855"/>
                              <a:pt x="71019" y="111855"/>
                            </a:cubicBezTo>
                            <a:cubicBezTo>
                              <a:pt x="69243" y="111855"/>
                              <a:pt x="69243" y="111855"/>
                              <a:pt x="67468" y="111855"/>
                            </a:cubicBezTo>
                            <a:cubicBezTo>
                              <a:pt x="63917" y="111855"/>
                              <a:pt x="62142" y="113630"/>
                              <a:pt x="58590" y="115406"/>
                            </a:cubicBezTo>
                            <a:cubicBezTo>
                              <a:pt x="53264" y="118957"/>
                              <a:pt x="47938" y="120732"/>
                              <a:pt x="42611" y="126059"/>
                            </a:cubicBezTo>
                            <a:lnTo>
                              <a:pt x="33734" y="131385"/>
                            </a:lnTo>
                            <a:cubicBezTo>
                              <a:pt x="31958" y="133161"/>
                              <a:pt x="28407" y="134936"/>
                              <a:pt x="26632" y="136712"/>
                            </a:cubicBezTo>
                            <a:lnTo>
                              <a:pt x="1775" y="159793"/>
                            </a:lnTo>
                            <a:lnTo>
                              <a:pt x="0" y="124283"/>
                            </a:lnTo>
                            <a:cubicBezTo>
                              <a:pt x="0" y="115406"/>
                              <a:pt x="0" y="110080"/>
                              <a:pt x="0" y="102978"/>
                            </a:cubicBezTo>
                            <a:cubicBezTo>
                              <a:pt x="0" y="95876"/>
                              <a:pt x="1775" y="88774"/>
                              <a:pt x="3551" y="81672"/>
                            </a:cubicBezTo>
                            <a:cubicBezTo>
                              <a:pt x="7102" y="67468"/>
                              <a:pt x="12428" y="53264"/>
                              <a:pt x="19530" y="40836"/>
                            </a:cubicBezTo>
                            <a:cubicBezTo>
                              <a:pt x="21306" y="37285"/>
                              <a:pt x="23081" y="33734"/>
                              <a:pt x="26632" y="31959"/>
                            </a:cubicBezTo>
                            <a:cubicBezTo>
                              <a:pt x="28407" y="28408"/>
                              <a:pt x="31958" y="26632"/>
                              <a:pt x="33734" y="23081"/>
                            </a:cubicBezTo>
                            <a:cubicBezTo>
                              <a:pt x="39060" y="17755"/>
                              <a:pt x="46162" y="12428"/>
                              <a:pt x="51489" y="8877"/>
                            </a:cubicBezTo>
                            <a:cubicBezTo>
                              <a:pt x="55040" y="7102"/>
                              <a:pt x="58590" y="5326"/>
                              <a:pt x="62142" y="3551"/>
                            </a:cubicBezTo>
                            <a:cubicBezTo>
                              <a:pt x="65693" y="1776"/>
                              <a:pt x="69243" y="1776"/>
                              <a:pt x="72794" y="0"/>
                            </a:cubicBezTo>
                            <a:cubicBezTo>
                              <a:pt x="78121" y="0"/>
                              <a:pt x="85223" y="1776"/>
                              <a:pt x="92325" y="1776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3" name="Graphic 43">
                      <a:extLst>
                        <a:ext uri="{FF2B5EF4-FFF2-40B4-BE49-F238E27FC236}">
                          <a16:creationId xmlns:a16="http://schemas.microsoft.com/office/drawing/2014/main" id="{B0F601E7-F843-3174-6C07-7FC39740CB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95564" y="1526014"/>
                      <a:ext cx="967546" cy="589184"/>
                      <a:chOff x="5495564" y="1526014"/>
                      <a:chExt cx="967546" cy="589184"/>
                    </a:xfrm>
                  </p:grpSpPr>
                  <p:sp>
                    <p:nvSpPr>
                      <p:cNvPr id="134" name="Freeform: Shape 133">
                        <a:extLst>
                          <a:ext uri="{FF2B5EF4-FFF2-40B4-BE49-F238E27FC236}">
                            <a16:creationId xmlns:a16="http://schemas.microsoft.com/office/drawing/2014/main" id="{39A8F92A-BCC0-40E2-A204-D5B07E281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94797" y="1654421"/>
                        <a:ext cx="130345" cy="268096"/>
                      </a:xfrm>
                      <a:custGeom>
                        <a:avLst/>
                        <a:gdLst>
                          <a:gd name="connsiteX0" fmla="*/ 78856 w 130345"/>
                          <a:gd name="connsiteY0" fmla="*/ 0 h 268096"/>
                          <a:gd name="connsiteX1" fmla="*/ 94836 w 130345"/>
                          <a:gd name="connsiteY1" fmla="*/ 28408 h 268096"/>
                          <a:gd name="connsiteX2" fmla="*/ 107264 w 130345"/>
                          <a:gd name="connsiteY2" fmla="*/ 58591 h 268096"/>
                          <a:gd name="connsiteX3" fmla="*/ 125019 w 130345"/>
                          <a:gd name="connsiteY3" fmla="*/ 118957 h 268096"/>
                          <a:gd name="connsiteX4" fmla="*/ 130345 w 130345"/>
                          <a:gd name="connsiteY4" fmla="*/ 140263 h 268096"/>
                          <a:gd name="connsiteX5" fmla="*/ 107264 w 130345"/>
                          <a:gd name="connsiteY5" fmla="*/ 149140 h 268096"/>
                          <a:gd name="connsiteX6" fmla="*/ 94836 w 130345"/>
                          <a:gd name="connsiteY6" fmla="*/ 154466 h 268096"/>
                          <a:gd name="connsiteX7" fmla="*/ 82407 w 130345"/>
                          <a:gd name="connsiteY7" fmla="*/ 159793 h 268096"/>
                          <a:gd name="connsiteX8" fmla="*/ 62877 w 130345"/>
                          <a:gd name="connsiteY8" fmla="*/ 172221 h 268096"/>
                          <a:gd name="connsiteX9" fmla="*/ 52224 w 130345"/>
                          <a:gd name="connsiteY9" fmla="*/ 184649 h 268096"/>
                          <a:gd name="connsiteX10" fmla="*/ 50449 w 130345"/>
                          <a:gd name="connsiteY10" fmla="*/ 189976 h 268096"/>
                          <a:gd name="connsiteX11" fmla="*/ 50449 w 130345"/>
                          <a:gd name="connsiteY11" fmla="*/ 193527 h 268096"/>
                          <a:gd name="connsiteX12" fmla="*/ 50449 w 130345"/>
                          <a:gd name="connsiteY12" fmla="*/ 195302 h 268096"/>
                          <a:gd name="connsiteX13" fmla="*/ 50449 w 130345"/>
                          <a:gd name="connsiteY13" fmla="*/ 198853 h 268096"/>
                          <a:gd name="connsiteX14" fmla="*/ 54000 w 130345"/>
                          <a:gd name="connsiteY14" fmla="*/ 205955 h 268096"/>
                          <a:gd name="connsiteX15" fmla="*/ 59326 w 130345"/>
                          <a:gd name="connsiteY15" fmla="*/ 214833 h 268096"/>
                          <a:gd name="connsiteX16" fmla="*/ 80632 w 130345"/>
                          <a:gd name="connsiteY16" fmla="*/ 232587 h 268096"/>
                          <a:gd name="connsiteX17" fmla="*/ 130345 w 130345"/>
                          <a:gd name="connsiteY17" fmla="*/ 268097 h 268096"/>
                          <a:gd name="connsiteX18" fmla="*/ 66428 w 130345"/>
                          <a:gd name="connsiteY18" fmla="*/ 260995 h 268096"/>
                          <a:gd name="connsiteX19" fmla="*/ 34469 w 130345"/>
                          <a:gd name="connsiteY19" fmla="*/ 248567 h 268096"/>
                          <a:gd name="connsiteX20" fmla="*/ 18490 w 130345"/>
                          <a:gd name="connsiteY20" fmla="*/ 236138 h 268096"/>
                          <a:gd name="connsiteX21" fmla="*/ 6062 w 130345"/>
                          <a:gd name="connsiteY21" fmla="*/ 218383 h 268096"/>
                          <a:gd name="connsiteX22" fmla="*/ 2511 w 130345"/>
                          <a:gd name="connsiteY22" fmla="*/ 207731 h 268096"/>
                          <a:gd name="connsiteX23" fmla="*/ 735 w 130345"/>
                          <a:gd name="connsiteY23" fmla="*/ 200629 h 268096"/>
                          <a:gd name="connsiteX24" fmla="*/ 735 w 130345"/>
                          <a:gd name="connsiteY24" fmla="*/ 197078 h 268096"/>
                          <a:gd name="connsiteX25" fmla="*/ 2511 w 130345"/>
                          <a:gd name="connsiteY25" fmla="*/ 172221 h 268096"/>
                          <a:gd name="connsiteX26" fmla="*/ 27368 w 130345"/>
                          <a:gd name="connsiteY26" fmla="*/ 136712 h 268096"/>
                          <a:gd name="connsiteX27" fmla="*/ 57551 w 130345"/>
                          <a:gd name="connsiteY27" fmla="*/ 117181 h 268096"/>
                          <a:gd name="connsiteX28" fmla="*/ 73530 w 130345"/>
                          <a:gd name="connsiteY28" fmla="*/ 110080 h 268096"/>
                          <a:gd name="connsiteX29" fmla="*/ 91285 w 130345"/>
                          <a:gd name="connsiteY29" fmla="*/ 104753 h 268096"/>
                          <a:gd name="connsiteX30" fmla="*/ 73530 w 130345"/>
                          <a:gd name="connsiteY30" fmla="*/ 134936 h 268096"/>
                          <a:gd name="connsiteX31" fmla="*/ 69979 w 130345"/>
                          <a:gd name="connsiteY31" fmla="*/ 72795 h 268096"/>
                          <a:gd name="connsiteX32" fmla="*/ 71755 w 130345"/>
                          <a:gd name="connsiteY32" fmla="*/ 40836 h 268096"/>
                          <a:gd name="connsiteX33" fmla="*/ 78856 w 130345"/>
                          <a:gd name="connsiteY33" fmla="*/ 0 h 2680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30345" h="268096">
                            <a:moveTo>
                              <a:pt x="78856" y="0"/>
                            </a:moveTo>
                            <a:cubicBezTo>
                              <a:pt x="85958" y="8877"/>
                              <a:pt x="91285" y="19530"/>
                              <a:pt x="94836" y="28408"/>
                            </a:cubicBezTo>
                            <a:cubicBezTo>
                              <a:pt x="100162" y="37285"/>
                              <a:pt x="103713" y="47938"/>
                              <a:pt x="107264" y="58591"/>
                            </a:cubicBezTo>
                            <a:cubicBezTo>
                              <a:pt x="114366" y="78121"/>
                              <a:pt x="119692" y="99427"/>
                              <a:pt x="125019" y="118957"/>
                            </a:cubicBezTo>
                            <a:lnTo>
                              <a:pt x="130345" y="140263"/>
                            </a:lnTo>
                            <a:lnTo>
                              <a:pt x="107264" y="149140"/>
                            </a:lnTo>
                            <a:lnTo>
                              <a:pt x="94836" y="154466"/>
                            </a:lnTo>
                            <a:cubicBezTo>
                              <a:pt x="91285" y="156242"/>
                              <a:pt x="85958" y="158017"/>
                              <a:pt x="82407" y="159793"/>
                            </a:cubicBezTo>
                            <a:cubicBezTo>
                              <a:pt x="75305" y="163344"/>
                              <a:pt x="68204" y="168670"/>
                              <a:pt x="62877" y="172221"/>
                            </a:cubicBezTo>
                            <a:cubicBezTo>
                              <a:pt x="57551" y="177548"/>
                              <a:pt x="54000" y="181099"/>
                              <a:pt x="52224" y="184649"/>
                            </a:cubicBezTo>
                            <a:cubicBezTo>
                              <a:pt x="52224" y="186425"/>
                              <a:pt x="50449" y="186425"/>
                              <a:pt x="50449" y="189976"/>
                            </a:cubicBezTo>
                            <a:lnTo>
                              <a:pt x="50449" y="193527"/>
                            </a:lnTo>
                            <a:cubicBezTo>
                              <a:pt x="50449" y="193527"/>
                              <a:pt x="50449" y="193527"/>
                              <a:pt x="50449" y="195302"/>
                            </a:cubicBezTo>
                            <a:cubicBezTo>
                              <a:pt x="50449" y="195302"/>
                              <a:pt x="50449" y="197078"/>
                              <a:pt x="50449" y="198853"/>
                            </a:cubicBezTo>
                            <a:cubicBezTo>
                              <a:pt x="50449" y="200629"/>
                              <a:pt x="52224" y="204180"/>
                              <a:pt x="54000" y="205955"/>
                            </a:cubicBezTo>
                            <a:cubicBezTo>
                              <a:pt x="55775" y="209506"/>
                              <a:pt x="57551" y="211282"/>
                              <a:pt x="59326" y="214833"/>
                            </a:cubicBezTo>
                            <a:cubicBezTo>
                              <a:pt x="64652" y="220159"/>
                              <a:pt x="71755" y="225485"/>
                              <a:pt x="80632" y="232587"/>
                            </a:cubicBezTo>
                            <a:cubicBezTo>
                              <a:pt x="96611" y="243240"/>
                              <a:pt x="114366" y="255668"/>
                              <a:pt x="130345" y="268097"/>
                            </a:cubicBezTo>
                            <a:cubicBezTo>
                              <a:pt x="109039" y="268097"/>
                              <a:pt x="87734" y="266321"/>
                              <a:pt x="66428" y="260995"/>
                            </a:cubicBezTo>
                            <a:cubicBezTo>
                              <a:pt x="55775" y="257444"/>
                              <a:pt x="45122" y="253893"/>
                              <a:pt x="34469" y="248567"/>
                            </a:cubicBezTo>
                            <a:cubicBezTo>
                              <a:pt x="29143" y="245016"/>
                              <a:pt x="23817" y="241465"/>
                              <a:pt x="18490" y="236138"/>
                            </a:cubicBezTo>
                            <a:cubicBezTo>
                              <a:pt x="13164" y="230812"/>
                              <a:pt x="9613" y="225485"/>
                              <a:pt x="6062" y="218383"/>
                            </a:cubicBezTo>
                            <a:cubicBezTo>
                              <a:pt x="4286" y="214833"/>
                              <a:pt x="2511" y="211282"/>
                              <a:pt x="2511" y="207731"/>
                            </a:cubicBezTo>
                            <a:lnTo>
                              <a:pt x="735" y="200629"/>
                            </a:lnTo>
                            <a:lnTo>
                              <a:pt x="735" y="197078"/>
                            </a:lnTo>
                            <a:cubicBezTo>
                              <a:pt x="-1040" y="189976"/>
                              <a:pt x="735" y="179323"/>
                              <a:pt x="2511" y="172221"/>
                            </a:cubicBezTo>
                            <a:cubicBezTo>
                              <a:pt x="7837" y="156242"/>
                              <a:pt x="18490" y="143814"/>
                              <a:pt x="27368" y="136712"/>
                            </a:cubicBezTo>
                            <a:cubicBezTo>
                              <a:pt x="38020" y="127834"/>
                              <a:pt x="46898" y="122508"/>
                              <a:pt x="57551" y="117181"/>
                            </a:cubicBezTo>
                            <a:cubicBezTo>
                              <a:pt x="62877" y="115406"/>
                              <a:pt x="68204" y="111855"/>
                              <a:pt x="73530" y="110080"/>
                            </a:cubicBezTo>
                            <a:cubicBezTo>
                              <a:pt x="78856" y="108304"/>
                              <a:pt x="84183" y="106529"/>
                              <a:pt x="91285" y="104753"/>
                            </a:cubicBezTo>
                            <a:lnTo>
                              <a:pt x="73530" y="134936"/>
                            </a:lnTo>
                            <a:cubicBezTo>
                              <a:pt x="71755" y="113630"/>
                              <a:pt x="69979" y="94100"/>
                              <a:pt x="69979" y="72795"/>
                            </a:cubicBezTo>
                            <a:cubicBezTo>
                              <a:pt x="69979" y="62142"/>
                              <a:pt x="69979" y="51489"/>
                              <a:pt x="71755" y="40836"/>
                            </a:cubicBezTo>
                            <a:cubicBezTo>
                              <a:pt x="73530" y="21306"/>
                              <a:pt x="75305" y="10653"/>
                              <a:pt x="788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Freeform: Shape 134">
                        <a:extLst>
                          <a:ext uri="{FF2B5EF4-FFF2-40B4-BE49-F238E27FC236}">
                            <a16:creationId xmlns:a16="http://schemas.microsoft.com/office/drawing/2014/main" id="{3B061B4C-3EA9-C610-72CA-2051A19A7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8018" y="1579851"/>
                        <a:ext cx="172205" cy="78627"/>
                      </a:xfrm>
                      <a:custGeom>
                        <a:avLst/>
                        <a:gdLst>
                          <a:gd name="connsiteX0" fmla="*/ 33518 w 172205"/>
                          <a:gd name="connsiteY0" fmla="*/ 72795 h 78627"/>
                          <a:gd name="connsiteX1" fmla="*/ 161352 w 172205"/>
                          <a:gd name="connsiteY1" fmla="*/ 53264 h 78627"/>
                          <a:gd name="connsiteX2" fmla="*/ 172005 w 172205"/>
                          <a:gd name="connsiteY2" fmla="*/ 42611 h 78627"/>
                          <a:gd name="connsiteX3" fmla="*/ 106312 w 172205"/>
                          <a:gd name="connsiteY3" fmla="*/ 0 h 78627"/>
                          <a:gd name="connsiteX4" fmla="*/ 5110 w 172205"/>
                          <a:gd name="connsiteY4" fmla="*/ 44387 h 78627"/>
                          <a:gd name="connsiteX5" fmla="*/ 33518 w 172205"/>
                          <a:gd name="connsiteY5" fmla="*/ 72795 h 78627"/>
                          <a:gd name="connsiteX6" fmla="*/ 33518 w 172205"/>
                          <a:gd name="connsiteY6" fmla="*/ 72795 h 786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2205" h="78627">
                            <a:moveTo>
                              <a:pt x="33518" y="72795"/>
                            </a:moveTo>
                            <a:cubicBezTo>
                              <a:pt x="69027" y="39060"/>
                              <a:pt x="116965" y="47938"/>
                              <a:pt x="161352" y="53264"/>
                            </a:cubicBezTo>
                            <a:cubicBezTo>
                              <a:pt x="166678" y="53264"/>
                              <a:pt x="172005" y="47938"/>
                              <a:pt x="172005" y="42611"/>
                            </a:cubicBezTo>
                            <a:cubicBezTo>
                              <a:pt x="175556" y="8877"/>
                              <a:pt x="131169" y="0"/>
                              <a:pt x="106312" y="0"/>
                            </a:cubicBezTo>
                            <a:cubicBezTo>
                              <a:pt x="67252" y="0"/>
                              <a:pt x="29967" y="14204"/>
                              <a:pt x="5110" y="44387"/>
                            </a:cubicBezTo>
                            <a:cubicBezTo>
                              <a:pt x="-10869" y="63917"/>
                              <a:pt x="13987" y="90549"/>
                              <a:pt x="33518" y="72795"/>
                            </a:cubicBezTo>
                            <a:lnTo>
                              <a:pt x="33518" y="72795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id="{B78C7674-653A-8E59-6288-9335C65103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0086" y="1526014"/>
                        <a:ext cx="175514" cy="63881"/>
                      </a:xfrm>
                      <a:custGeom>
                        <a:avLst/>
                        <a:gdLst>
                          <a:gd name="connsiteX0" fmla="*/ 30462 w 175514"/>
                          <a:gd name="connsiteY0" fmla="*/ 60939 h 63881"/>
                          <a:gd name="connsiteX1" fmla="*/ 160071 w 175514"/>
                          <a:gd name="connsiteY1" fmla="*/ 62714 h 63881"/>
                          <a:gd name="connsiteX2" fmla="*/ 174275 w 175514"/>
                          <a:gd name="connsiteY2" fmla="*/ 55612 h 63881"/>
                          <a:gd name="connsiteX3" fmla="*/ 115685 w 175514"/>
                          <a:gd name="connsiteY3" fmla="*/ 2348 h 63881"/>
                          <a:gd name="connsiteX4" fmla="*/ 5605 w 175514"/>
                          <a:gd name="connsiteY4" fmla="*/ 30756 h 63881"/>
                          <a:gd name="connsiteX5" fmla="*/ 30462 w 175514"/>
                          <a:gd name="connsiteY5" fmla="*/ 60939 h 63881"/>
                          <a:gd name="connsiteX6" fmla="*/ 30462 w 175514"/>
                          <a:gd name="connsiteY6" fmla="*/ 60939 h 63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5514" h="63881">
                            <a:moveTo>
                              <a:pt x="30462" y="60939"/>
                            </a:moveTo>
                            <a:cubicBezTo>
                              <a:pt x="73073" y="34307"/>
                              <a:pt x="117460" y="50286"/>
                              <a:pt x="160071" y="62714"/>
                            </a:cubicBezTo>
                            <a:cubicBezTo>
                              <a:pt x="165398" y="64490"/>
                              <a:pt x="172500" y="60939"/>
                              <a:pt x="174275" y="55612"/>
                            </a:cubicBezTo>
                            <a:cubicBezTo>
                              <a:pt x="183153" y="21878"/>
                              <a:pt x="142317" y="5899"/>
                              <a:pt x="115685" y="2348"/>
                            </a:cubicBezTo>
                            <a:cubicBezTo>
                              <a:pt x="74849" y="-4754"/>
                              <a:pt x="37564" y="4124"/>
                              <a:pt x="5605" y="30756"/>
                            </a:cubicBezTo>
                            <a:cubicBezTo>
                              <a:pt x="-10374" y="43184"/>
                              <a:pt x="10932" y="73367"/>
                              <a:pt x="30462" y="60939"/>
                            </a:cubicBezTo>
                            <a:lnTo>
                              <a:pt x="30462" y="60939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id="{FEDA9B96-20EF-F2D7-E565-8BEE8125AC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7567" y="1618911"/>
                        <a:ext cx="137003" cy="110079"/>
                      </a:xfrm>
                      <a:custGeom>
                        <a:avLst/>
                        <a:gdLst>
                          <a:gd name="connsiteX0" fmla="*/ 6062 w 137003"/>
                          <a:gd name="connsiteY0" fmla="*/ 110080 h 110079"/>
                          <a:gd name="connsiteX1" fmla="*/ 2511 w 137003"/>
                          <a:gd name="connsiteY1" fmla="*/ 99427 h 110079"/>
                          <a:gd name="connsiteX2" fmla="*/ 735 w 137003"/>
                          <a:gd name="connsiteY2" fmla="*/ 69244 h 110079"/>
                          <a:gd name="connsiteX3" fmla="*/ 14939 w 137003"/>
                          <a:gd name="connsiteY3" fmla="*/ 26632 h 110079"/>
                          <a:gd name="connsiteX4" fmla="*/ 36245 w 137003"/>
                          <a:gd name="connsiteY4" fmla="*/ 7102 h 110079"/>
                          <a:gd name="connsiteX5" fmla="*/ 66428 w 137003"/>
                          <a:gd name="connsiteY5" fmla="*/ 0 h 110079"/>
                          <a:gd name="connsiteX6" fmla="*/ 73530 w 137003"/>
                          <a:gd name="connsiteY6" fmla="*/ 0 h 110079"/>
                          <a:gd name="connsiteX7" fmla="*/ 82407 w 137003"/>
                          <a:gd name="connsiteY7" fmla="*/ 1776 h 110079"/>
                          <a:gd name="connsiteX8" fmla="*/ 96611 w 137003"/>
                          <a:gd name="connsiteY8" fmla="*/ 7102 h 110079"/>
                          <a:gd name="connsiteX9" fmla="*/ 117917 w 137003"/>
                          <a:gd name="connsiteY9" fmla="*/ 24857 h 110079"/>
                          <a:gd name="connsiteX10" fmla="*/ 135671 w 137003"/>
                          <a:gd name="connsiteY10" fmla="*/ 65693 h 110079"/>
                          <a:gd name="connsiteX11" fmla="*/ 135671 w 137003"/>
                          <a:gd name="connsiteY11" fmla="*/ 95876 h 110079"/>
                          <a:gd name="connsiteX12" fmla="*/ 133896 w 137003"/>
                          <a:gd name="connsiteY12" fmla="*/ 106529 h 110079"/>
                          <a:gd name="connsiteX13" fmla="*/ 116141 w 137003"/>
                          <a:gd name="connsiteY13" fmla="*/ 72795 h 110079"/>
                          <a:gd name="connsiteX14" fmla="*/ 94835 w 137003"/>
                          <a:gd name="connsiteY14" fmla="*/ 46162 h 110079"/>
                          <a:gd name="connsiteX15" fmla="*/ 80632 w 137003"/>
                          <a:gd name="connsiteY15" fmla="*/ 37285 h 110079"/>
                          <a:gd name="connsiteX16" fmla="*/ 73530 w 137003"/>
                          <a:gd name="connsiteY16" fmla="*/ 35510 h 110079"/>
                          <a:gd name="connsiteX17" fmla="*/ 69979 w 137003"/>
                          <a:gd name="connsiteY17" fmla="*/ 35510 h 110079"/>
                          <a:gd name="connsiteX18" fmla="*/ 64652 w 137003"/>
                          <a:gd name="connsiteY18" fmla="*/ 35510 h 110079"/>
                          <a:gd name="connsiteX19" fmla="*/ 50449 w 137003"/>
                          <a:gd name="connsiteY19" fmla="*/ 39060 h 110079"/>
                          <a:gd name="connsiteX20" fmla="*/ 38020 w 137003"/>
                          <a:gd name="connsiteY20" fmla="*/ 47938 h 110079"/>
                          <a:gd name="connsiteX21" fmla="*/ 20266 w 137003"/>
                          <a:gd name="connsiteY21" fmla="*/ 76345 h 110079"/>
                          <a:gd name="connsiteX22" fmla="*/ 9613 w 137003"/>
                          <a:gd name="connsiteY22" fmla="*/ 101202 h 110079"/>
                          <a:gd name="connsiteX23" fmla="*/ 6062 w 137003"/>
                          <a:gd name="connsiteY23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37003" h="110079">
                            <a:moveTo>
                              <a:pt x="6062" y="110080"/>
                            </a:moveTo>
                            <a:cubicBezTo>
                              <a:pt x="6062" y="110080"/>
                              <a:pt x="4286" y="106529"/>
                              <a:pt x="2511" y="99427"/>
                            </a:cubicBezTo>
                            <a:cubicBezTo>
                              <a:pt x="735" y="92325"/>
                              <a:pt x="-1040" y="81672"/>
                              <a:pt x="735" y="69244"/>
                            </a:cubicBezTo>
                            <a:cubicBezTo>
                              <a:pt x="735" y="56815"/>
                              <a:pt x="4286" y="40836"/>
                              <a:pt x="14939" y="26632"/>
                            </a:cubicBezTo>
                            <a:cubicBezTo>
                              <a:pt x="20266" y="19530"/>
                              <a:pt x="27368" y="12428"/>
                              <a:pt x="36245" y="7102"/>
                            </a:cubicBezTo>
                            <a:cubicBezTo>
                              <a:pt x="45122" y="1776"/>
                              <a:pt x="55775" y="0"/>
                              <a:pt x="66428" y="0"/>
                            </a:cubicBezTo>
                            <a:cubicBezTo>
                              <a:pt x="68203" y="0"/>
                              <a:pt x="69979" y="0"/>
                              <a:pt x="73530" y="0"/>
                            </a:cubicBezTo>
                            <a:cubicBezTo>
                              <a:pt x="77081" y="0"/>
                              <a:pt x="78856" y="0"/>
                              <a:pt x="82407" y="1776"/>
                            </a:cubicBezTo>
                            <a:cubicBezTo>
                              <a:pt x="87734" y="3551"/>
                              <a:pt x="93060" y="5326"/>
                              <a:pt x="96611" y="7102"/>
                            </a:cubicBezTo>
                            <a:cubicBezTo>
                              <a:pt x="105488" y="12428"/>
                              <a:pt x="112590" y="17755"/>
                              <a:pt x="117917" y="24857"/>
                            </a:cubicBezTo>
                            <a:cubicBezTo>
                              <a:pt x="128570" y="39060"/>
                              <a:pt x="132121" y="53264"/>
                              <a:pt x="135671" y="65693"/>
                            </a:cubicBezTo>
                            <a:cubicBezTo>
                              <a:pt x="137447" y="78121"/>
                              <a:pt x="137447" y="88774"/>
                              <a:pt x="135671" y="95876"/>
                            </a:cubicBezTo>
                            <a:cubicBezTo>
                              <a:pt x="135671" y="102978"/>
                              <a:pt x="133896" y="106529"/>
                              <a:pt x="133896" y="106529"/>
                            </a:cubicBezTo>
                            <a:cubicBezTo>
                              <a:pt x="133896" y="106529"/>
                              <a:pt x="126794" y="90549"/>
                              <a:pt x="116141" y="72795"/>
                            </a:cubicBezTo>
                            <a:cubicBezTo>
                              <a:pt x="110815" y="63917"/>
                              <a:pt x="103713" y="53264"/>
                              <a:pt x="94835" y="46162"/>
                            </a:cubicBezTo>
                            <a:cubicBezTo>
                              <a:pt x="91285" y="42611"/>
                              <a:pt x="85958" y="39060"/>
                              <a:pt x="80632" y="37285"/>
                            </a:cubicBezTo>
                            <a:cubicBezTo>
                              <a:pt x="78856" y="35510"/>
                              <a:pt x="75305" y="35510"/>
                              <a:pt x="73530" y="35510"/>
                            </a:cubicBezTo>
                            <a:cubicBezTo>
                              <a:pt x="71755" y="35510"/>
                              <a:pt x="71755" y="35510"/>
                              <a:pt x="69979" y="35510"/>
                            </a:cubicBezTo>
                            <a:cubicBezTo>
                              <a:pt x="68203" y="35510"/>
                              <a:pt x="66428" y="35510"/>
                              <a:pt x="64652" y="35510"/>
                            </a:cubicBezTo>
                            <a:cubicBezTo>
                              <a:pt x="61102" y="35510"/>
                              <a:pt x="54000" y="37285"/>
                              <a:pt x="50449" y="39060"/>
                            </a:cubicBezTo>
                            <a:cubicBezTo>
                              <a:pt x="46898" y="40836"/>
                              <a:pt x="41571" y="44387"/>
                              <a:pt x="38020" y="47938"/>
                            </a:cubicBezTo>
                            <a:cubicBezTo>
                              <a:pt x="30919" y="55040"/>
                              <a:pt x="23816" y="65693"/>
                              <a:pt x="20266" y="76345"/>
                            </a:cubicBezTo>
                            <a:cubicBezTo>
                              <a:pt x="14939" y="86998"/>
                              <a:pt x="11388" y="95876"/>
                              <a:pt x="9613" y="101202"/>
                            </a:cubicBezTo>
                            <a:cubicBezTo>
                              <a:pt x="7837" y="106529"/>
                              <a:pt x="6062" y="110080"/>
                              <a:pt x="606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id="{75D0EF74-767C-4CEB-F387-46FA09013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2658" y="1677502"/>
                        <a:ext cx="128623" cy="110079"/>
                      </a:xfrm>
                      <a:custGeom>
                        <a:avLst/>
                        <a:gdLst>
                          <a:gd name="connsiteX0" fmla="*/ 7102 w 128623"/>
                          <a:gd name="connsiteY0" fmla="*/ 110080 h 110079"/>
                          <a:gd name="connsiteX1" fmla="*/ 3551 w 128623"/>
                          <a:gd name="connsiteY1" fmla="*/ 99427 h 110079"/>
                          <a:gd name="connsiteX2" fmla="*/ 0 w 128623"/>
                          <a:gd name="connsiteY2" fmla="*/ 71019 h 110079"/>
                          <a:gd name="connsiteX3" fmla="*/ 1776 w 128623"/>
                          <a:gd name="connsiteY3" fmla="*/ 51489 h 110079"/>
                          <a:gd name="connsiteX4" fmla="*/ 10653 w 128623"/>
                          <a:gd name="connsiteY4" fmla="*/ 30183 h 110079"/>
                          <a:gd name="connsiteX5" fmla="*/ 30183 w 128623"/>
                          <a:gd name="connsiteY5" fmla="*/ 10653 h 110079"/>
                          <a:gd name="connsiteX6" fmla="*/ 44387 w 128623"/>
                          <a:gd name="connsiteY6" fmla="*/ 3551 h 110079"/>
                          <a:gd name="connsiteX7" fmla="*/ 58591 w 128623"/>
                          <a:gd name="connsiteY7" fmla="*/ 0 h 110079"/>
                          <a:gd name="connsiteX8" fmla="*/ 62142 w 128623"/>
                          <a:gd name="connsiteY8" fmla="*/ 0 h 110079"/>
                          <a:gd name="connsiteX9" fmla="*/ 63917 w 128623"/>
                          <a:gd name="connsiteY9" fmla="*/ 0 h 110079"/>
                          <a:gd name="connsiteX10" fmla="*/ 63917 w 128623"/>
                          <a:gd name="connsiteY10" fmla="*/ 0 h 110079"/>
                          <a:gd name="connsiteX11" fmla="*/ 65693 w 128623"/>
                          <a:gd name="connsiteY11" fmla="*/ 0 h 110079"/>
                          <a:gd name="connsiteX12" fmla="*/ 65693 w 128623"/>
                          <a:gd name="connsiteY12" fmla="*/ 0 h 110079"/>
                          <a:gd name="connsiteX13" fmla="*/ 71019 w 128623"/>
                          <a:gd name="connsiteY13" fmla="*/ 0 h 110079"/>
                          <a:gd name="connsiteX14" fmla="*/ 85223 w 128623"/>
                          <a:gd name="connsiteY14" fmla="*/ 3551 h 110079"/>
                          <a:gd name="connsiteX15" fmla="*/ 110079 w 128623"/>
                          <a:gd name="connsiteY15" fmla="*/ 17755 h 110079"/>
                          <a:gd name="connsiteX16" fmla="*/ 127834 w 128623"/>
                          <a:gd name="connsiteY16" fmla="*/ 58591 h 110079"/>
                          <a:gd name="connsiteX17" fmla="*/ 127834 w 128623"/>
                          <a:gd name="connsiteY17" fmla="*/ 86998 h 110079"/>
                          <a:gd name="connsiteX18" fmla="*/ 124283 w 128623"/>
                          <a:gd name="connsiteY18" fmla="*/ 97651 h 110079"/>
                          <a:gd name="connsiteX19" fmla="*/ 120732 w 128623"/>
                          <a:gd name="connsiteY19" fmla="*/ 88774 h 110079"/>
                          <a:gd name="connsiteX20" fmla="*/ 108304 w 128623"/>
                          <a:gd name="connsiteY20" fmla="*/ 65693 h 110079"/>
                          <a:gd name="connsiteX21" fmla="*/ 99427 w 128623"/>
                          <a:gd name="connsiteY21" fmla="*/ 53264 h 110079"/>
                          <a:gd name="connsiteX22" fmla="*/ 88774 w 128623"/>
                          <a:gd name="connsiteY22" fmla="*/ 42611 h 110079"/>
                          <a:gd name="connsiteX23" fmla="*/ 76346 w 128623"/>
                          <a:gd name="connsiteY23" fmla="*/ 37285 h 110079"/>
                          <a:gd name="connsiteX24" fmla="*/ 69243 w 128623"/>
                          <a:gd name="connsiteY24" fmla="*/ 35510 h 110079"/>
                          <a:gd name="connsiteX25" fmla="*/ 63917 w 128623"/>
                          <a:gd name="connsiteY25" fmla="*/ 35510 h 110079"/>
                          <a:gd name="connsiteX26" fmla="*/ 63917 w 128623"/>
                          <a:gd name="connsiteY26" fmla="*/ 35510 h 110079"/>
                          <a:gd name="connsiteX27" fmla="*/ 63917 w 128623"/>
                          <a:gd name="connsiteY27" fmla="*/ 35510 h 110079"/>
                          <a:gd name="connsiteX28" fmla="*/ 63917 w 128623"/>
                          <a:gd name="connsiteY28" fmla="*/ 35510 h 110079"/>
                          <a:gd name="connsiteX29" fmla="*/ 65693 w 128623"/>
                          <a:gd name="connsiteY29" fmla="*/ 35510 h 110079"/>
                          <a:gd name="connsiteX30" fmla="*/ 65693 w 128623"/>
                          <a:gd name="connsiteY30" fmla="*/ 35510 h 110079"/>
                          <a:gd name="connsiteX31" fmla="*/ 63917 w 128623"/>
                          <a:gd name="connsiteY31" fmla="*/ 35510 h 110079"/>
                          <a:gd name="connsiteX32" fmla="*/ 62142 w 128623"/>
                          <a:gd name="connsiteY32" fmla="*/ 35510 h 110079"/>
                          <a:gd name="connsiteX33" fmla="*/ 55040 w 128623"/>
                          <a:gd name="connsiteY33" fmla="*/ 37285 h 110079"/>
                          <a:gd name="connsiteX34" fmla="*/ 47938 w 128623"/>
                          <a:gd name="connsiteY34" fmla="*/ 39060 h 110079"/>
                          <a:gd name="connsiteX35" fmla="*/ 37285 w 128623"/>
                          <a:gd name="connsiteY35" fmla="*/ 47938 h 110079"/>
                          <a:gd name="connsiteX36" fmla="*/ 28408 w 128623"/>
                          <a:gd name="connsiteY36" fmla="*/ 62142 h 110079"/>
                          <a:gd name="connsiteX37" fmla="*/ 21306 w 128623"/>
                          <a:gd name="connsiteY37" fmla="*/ 76346 h 110079"/>
                          <a:gd name="connsiteX38" fmla="*/ 10653 w 128623"/>
                          <a:gd name="connsiteY38" fmla="*/ 101202 h 110079"/>
                          <a:gd name="connsiteX39" fmla="*/ 7102 w 128623"/>
                          <a:gd name="connsiteY39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28623" h="110079">
                            <a:moveTo>
                              <a:pt x="7102" y="110080"/>
                            </a:moveTo>
                            <a:cubicBezTo>
                              <a:pt x="7102" y="110080"/>
                              <a:pt x="5326" y="106529"/>
                              <a:pt x="3551" y="99427"/>
                            </a:cubicBezTo>
                            <a:cubicBezTo>
                              <a:pt x="1776" y="92325"/>
                              <a:pt x="0" y="83447"/>
                              <a:pt x="0" y="71019"/>
                            </a:cubicBezTo>
                            <a:cubicBezTo>
                              <a:pt x="0" y="65693"/>
                              <a:pt x="0" y="58591"/>
                              <a:pt x="1776" y="51489"/>
                            </a:cubicBezTo>
                            <a:cubicBezTo>
                              <a:pt x="3551" y="44387"/>
                              <a:pt x="7102" y="37285"/>
                              <a:pt x="10653" y="30183"/>
                            </a:cubicBezTo>
                            <a:cubicBezTo>
                              <a:pt x="15979" y="23081"/>
                              <a:pt x="21306" y="15979"/>
                              <a:pt x="30183" y="10653"/>
                            </a:cubicBezTo>
                            <a:cubicBezTo>
                              <a:pt x="33734" y="7102"/>
                              <a:pt x="39060" y="5326"/>
                              <a:pt x="44387" y="3551"/>
                            </a:cubicBezTo>
                            <a:cubicBezTo>
                              <a:pt x="49713" y="1776"/>
                              <a:pt x="53264" y="1776"/>
                              <a:pt x="58591" y="0"/>
                            </a:cubicBezTo>
                            <a:lnTo>
                              <a:pt x="62142" y="0"/>
                            </a:lnTo>
                            <a:lnTo>
                              <a:pt x="63917" y="0"/>
                            </a:lnTo>
                            <a:lnTo>
                              <a:pt x="63917" y="0"/>
                            </a:lnTo>
                            <a:lnTo>
                              <a:pt x="65693" y="0"/>
                            </a:lnTo>
                            <a:lnTo>
                              <a:pt x="65693" y="0"/>
                            </a:lnTo>
                            <a:lnTo>
                              <a:pt x="71019" y="0"/>
                            </a:lnTo>
                            <a:cubicBezTo>
                              <a:pt x="74570" y="0"/>
                              <a:pt x="79896" y="1776"/>
                              <a:pt x="85223" y="3551"/>
                            </a:cubicBezTo>
                            <a:cubicBezTo>
                              <a:pt x="95876" y="7102"/>
                              <a:pt x="102978" y="12428"/>
                              <a:pt x="110079" y="17755"/>
                            </a:cubicBezTo>
                            <a:cubicBezTo>
                              <a:pt x="122508" y="30183"/>
                              <a:pt x="127834" y="46162"/>
                              <a:pt x="127834" y="58591"/>
                            </a:cubicBezTo>
                            <a:cubicBezTo>
                              <a:pt x="129610" y="71019"/>
                              <a:pt x="127834" y="79896"/>
                              <a:pt x="127834" y="86998"/>
                            </a:cubicBezTo>
                            <a:cubicBezTo>
                              <a:pt x="126059" y="94100"/>
                              <a:pt x="124283" y="97651"/>
                              <a:pt x="124283" y="97651"/>
                            </a:cubicBezTo>
                            <a:cubicBezTo>
                              <a:pt x="124283" y="97651"/>
                              <a:pt x="122508" y="94100"/>
                              <a:pt x="120732" y="88774"/>
                            </a:cubicBezTo>
                            <a:cubicBezTo>
                              <a:pt x="117182" y="83447"/>
                              <a:pt x="113630" y="74570"/>
                              <a:pt x="108304" y="65693"/>
                            </a:cubicBezTo>
                            <a:cubicBezTo>
                              <a:pt x="106529" y="62142"/>
                              <a:pt x="102978" y="56815"/>
                              <a:pt x="99427" y="53264"/>
                            </a:cubicBezTo>
                            <a:cubicBezTo>
                              <a:pt x="95876" y="49713"/>
                              <a:pt x="92325" y="46162"/>
                              <a:pt x="88774" y="42611"/>
                            </a:cubicBezTo>
                            <a:cubicBezTo>
                              <a:pt x="85223" y="40836"/>
                              <a:pt x="79896" y="37285"/>
                              <a:pt x="76346" y="37285"/>
                            </a:cubicBezTo>
                            <a:cubicBezTo>
                              <a:pt x="74570" y="37285"/>
                              <a:pt x="72795" y="35510"/>
                              <a:pt x="69243" y="35510"/>
                            </a:cubicBez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cubicBezTo>
                              <a:pt x="67468" y="35510"/>
                              <a:pt x="63917" y="35510"/>
                              <a:pt x="65693" y="35510"/>
                            </a:cubicBezTo>
                            <a:lnTo>
                              <a:pt x="65693" y="35510"/>
                            </a:lnTo>
                            <a:lnTo>
                              <a:pt x="63917" y="35510"/>
                            </a:lnTo>
                            <a:lnTo>
                              <a:pt x="62142" y="35510"/>
                            </a:lnTo>
                            <a:cubicBezTo>
                              <a:pt x="60366" y="35510"/>
                              <a:pt x="56815" y="35510"/>
                              <a:pt x="55040" y="37285"/>
                            </a:cubicBezTo>
                            <a:cubicBezTo>
                              <a:pt x="53264" y="37285"/>
                              <a:pt x="51489" y="39060"/>
                              <a:pt x="47938" y="39060"/>
                            </a:cubicBezTo>
                            <a:cubicBezTo>
                              <a:pt x="44387" y="40836"/>
                              <a:pt x="40836" y="44387"/>
                              <a:pt x="37285" y="47938"/>
                            </a:cubicBezTo>
                            <a:cubicBezTo>
                              <a:pt x="33734" y="51489"/>
                              <a:pt x="30183" y="56815"/>
                              <a:pt x="28408" y="62142"/>
                            </a:cubicBezTo>
                            <a:cubicBezTo>
                              <a:pt x="24857" y="67468"/>
                              <a:pt x="23081" y="71019"/>
                              <a:pt x="21306" y="76346"/>
                            </a:cubicBezTo>
                            <a:cubicBezTo>
                              <a:pt x="17755" y="85223"/>
                              <a:pt x="14204" y="94100"/>
                              <a:pt x="10653" y="101202"/>
                            </a:cubicBezTo>
                            <a:cubicBezTo>
                              <a:pt x="8877" y="106529"/>
                              <a:pt x="7102" y="110080"/>
                              <a:pt x="710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9" name="Freeform: Shape 138">
                        <a:extLst>
                          <a:ext uri="{FF2B5EF4-FFF2-40B4-BE49-F238E27FC236}">
                            <a16:creationId xmlns:a16="http://schemas.microsoft.com/office/drawing/2014/main" id="{BB62B327-FDA6-77CF-48BE-1798A8AFEA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3392" y="1733956"/>
                        <a:ext cx="229718" cy="157203"/>
                      </a:xfrm>
                      <a:custGeom>
                        <a:avLst/>
                        <a:gdLst>
                          <a:gd name="connsiteX0" fmla="*/ 93007 w 229718"/>
                          <a:gd name="connsiteY0" fmla="*/ 3912 h 157203"/>
                          <a:gd name="connsiteX1" fmla="*/ 6009 w 229718"/>
                          <a:gd name="connsiteY1" fmla="*/ 117542 h 157203"/>
                          <a:gd name="connsiteX2" fmla="*/ 229719 w 229718"/>
                          <a:gd name="connsiteY2" fmla="*/ 73156 h 157203"/>
                          <a:gd name="connsiteX3" fmla="*/ 93007 w 229718"/>
                          <a:gd name="connsiteY3" fmla="*/ 3912 h 157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9718" h="157203">
                            <a:moveTo>
                              <a:pt x="93007" y="3912"/>
                            </a:moveTo>
                            <a:cubicBezTo>
                              <a:pt x="37967" y="11014"/>
                              <a:pt x="-18848" y="51850"/>
                              <a:pt x="6009" y="117542"/>
                            </a:cubicBezTo>
                            <a:cubicBezTo>
                              <a:pt x="34416" y="193888"/>
                              <a:pt x="229719" y="149501"/>
                              <a:pt x="229719" y="73156"/>
                            </a:cubicBezTo>
                            <a:cubicBezTo>
                              <a:pt x="229719" y="-4965"/>
                              <a:pt x="148047" y="-4965"/>
                              <a:pt x="93007" y="3912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Freeform: Shape 139">
                        <a:extLst>
                          <a:ext uri="{FF2B5EF4-FFF2-40B4-BE49-F238E27FC236}">
                            <a16:creationId xmlns:a16="http://schemas.microsoft.com/office/drawing/2014/main" id="{F67E4570-C4C8-074A-97C7-FEFE08FE4F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95564" y="1835441"/>
                        <a:ext cx="215771" cy="144355"/>
                      </a:xfrm>
                      <a:custGeom>
                        <a:avLst/>
                        <a:gdLst>
                          <a:gd name="connsiteX0" fmla="*/ 99339 w 215771"/>
                          <a:gd name="connsiteY0" fmla="*/ 78 h 144355"/>
                          <a:gd name="connsiteX1" fmla="*/ 1688 w 215771"/>
                          <a:gd name="connsiteY1" fmla="*/ 92403 h 144355"/>
                          <a:gd name="connsiteX2" fmla="*/ 214745 w 215771"/>
                          <a:gd name="connsiteY2" fmla="*/ 85301 h 144355"/>
                          <a:gd name="connsiteX3" fmla="*/ 99339 w 215771"/>
                          <a:gd name="connsiteY3" fmla="*/ 78 h 144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771" h="144355">
                            <a:moveTo>
                              <a:pt x="99339" y="78"/>
                            </a:moveTo>
                            <a:cubicBezTo>
                              <a:pt x="47850" y="-1697"/>
                              <a:pt x="-10741" y="26710"/>
                              <a:pt x="1688" y="92403"/>
                            </a:cubicBezTo>
                            <a:cubicBezTo>
                              <a:pt x="15892" y="168748"/>
                              <a:pt x="202317" y="156320"/>
                              <a:pt x="214745" y="85301"/>
                            </a:cubicBezTo>
                            <a:cubicBezTo>
                              <a:pt x="225398" y="14282"/>
                              <a:pt x="150828" y="1854"/>
                              <a:pt x="99339" y="78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41" name="Graphic 43">
                        <a:extLst>
                          <a:ext uri="{FF2B5EF4-FFF2-40B4-BE49-F238E27FC236}">
                            <a16:creationId xmlns:a16="http://schemas.microsoft.com/office/drawing/2014/main" id="{3407BF35-D2C9-D639-BE19-85729AF61E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62915" y="1871029"/>
                        <a:ext cx="419675" cy="244169"/>
                        <a:chOff x="5762915" y="1871029"/>
                        <a:chExt cx="419675" cy="244169"/>
                      </a:xfrm>
                    </p:grpSpPr>
                    <p:sp>
                      <p:nvSpPr>
                        <p:cNvPr id="142" name="Freeform: Shape 141">
                          <a:extLst>
                            <a:ext uri="{FF2B5EF4-FFF2-40B4-BE49-F238E27FC236}">
                              <a16:creationId xmlns:a16="http://schemas.microsoft.com/office/drawing/2014/main" id="{4B089EB9-BF51-E653-5275-65B2E7593A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62915" y="1871209"/>
                          <a:ext cx="419675" cy="243989"/>
                        </a:xfrm>
                        <a:custGeom>
                          <a:avLst/>
                          <a:gdLst>
                            <a:gd name="connsiteX0" fmla="*/ 57473 w 419675"/>
                            <a:gd name="connsiteY0" fmla="*/ 65512 h 243989"/>
                            <a:gd name="connsiteX1" fmla="*/ 194185 w 419675"/>
                            <a:gd name="connsiteY1" fmla="*/ 70839 h 243989"/>
                            <a:gd name="connsiteX2" fmla="*/ 359304 w 419675"/>
                            <a:gd name="connsiteY2" fmla="*/ 3371 h 243989"/>
                            <a:gd name="connsiteX3" fmla="*/ 314917 w 419675"/>
                            <a:gd name="connsiteY3" fmla="*/ 211102 h 243989"/>
                            <a:gd name="connsiteX4" fmla="*/ 16637 w 419675"/>
                            <a:gd name="connsiteY4" fmla="*/ 168490 h 243989"/>
                            <a:gd name="connsiteX5" fmla="*/ 57473 w 419675"/>
                            <a:gd name="connsiteY5" fmla="*/ 65512 h 2439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19675" h="243989">
                              <a:moveTo>
                                <a:pt x="57473" y="65512"/>
                              </a:moveTo>
                              <a:cubicBezTo>
                                <a:pt x="112513" y="60186"/>
                                <a:pt x="133819" y="86818"/>
                                <a:pt x="194185" y="70839"/>
                              </a:cubicBezTo>
                              <a:cubicBezTo>
                                <a:pt x="254551" y="54860"/>
                                <a:pt x="291836" y="-16159"/>
                                <a:pt x="359304" y="3371"/>
                              </a:cubicBezTo>
                              <a:cubicBezTo>
                                <a:pt x="426772" y="21126"/>
                                <a:pt x="467608" y="134756"/>
                                <a:pt x="314917" y="211102"/>
                              </a:cubicBezTo>
                              <a:cubicBezTo>
                                <a:pt x="162227" y="287447"/>
                                <a:pt x="46821" y="212877"/>
                                <a:pt x="16637" y="168490"/>
                              </a:cubicBezTo>
                              <a:cubicBezTo>
                                <a:pt x="-17097" y="124103"/>
                                <a:pt x="2434" y="70839"/>
                                <a:pt x="57473" y="6551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634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reeform: Shape 142">
                          <a:extLst>
                            <a:ext uri="{FF2B5EF4-FFF2-40B4-BE49-F238E27FC236}">
                              <a16:creationId xmlns:a16="http://schemas.microsoft.com/office/drawing/2014/main" id="{C395D54E-655D-0A83-9E23-C28A62D01C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0859" y="1871029"/>
                          <a:ext cx="297537" cy="133114"/>
                        </a:xfrm>
                        <a:custGeom>
                          <a:avLst/>
                          <a:gdLst>
                            <a:gd name="connsiteX0" fmla="*/ 136712 w 297537"/>
                            <a:gd name="connsiteY0" fmla="*/ 131385 h 133114"/>
                            <a:gd name="connsiteX1" fmla="*/ 296504 w 297537"/>
                            <a:gd name="connsiteY1" fmla="*/ 0 h 133114"/>
                            <a:gd name="connsiteX2" fmla="*/ 156242 w 297537"/>
                            <a:gd name="connsiteY2" fmla="*/ 71019 h 133114"/>
                            <a:gd name="connsiteX3" fmla="*/ 19530 w 297537"/>
                            <a:gd name="connsiteY3" fmla="*/ 65693 h 133114"/>
                            <a:gd name="connsiteX4" fmla="*/ 0 w 297537"/>
                            <a:gd name="connsiteY4" fmla="*/ 71019 h 133114"/>
                            <a:gd name="connsiteX5" fmla="*/ 136712 w 297537"/>
                            <a:gd name="connsiteY5" fmla="*/ 131385 h 1331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7537" h="133114">
                              <a:moveTo>
                                <a:pt x="136712" y="131385"/>
                              </a:moveTo>
                              <a:cubicBezTo>
                                <a:pt x="257444" y="118957"/>
                                <a:pt x="305382" y="60366"/>
                                <a:pt x="296504" y="0"/>
                              </a:cubicBezTo>
                              <a:cubicBezTo>
                                <a:pt x="243240" y="1775"/>
                                <a:pt x="207731" y="56815"/>
                                <a:pt x="156242" y="71019"/>
                              </a:cubicBezTo>
                              <a:cubicBezTo>
                                <a:pt x="95876" y="86998"/>
                                <a:pt x="74570" y="60366"/>
                                <a:pt x="19530" y="65693"/>
                              </a:cubicBezTo>
                              <a:cubicBezTo>
                                <a:pt x="12428" y="65693"/>
                                <a:pt x="5326" y="67468"/>
                                <a:pt x="0" y="71019"/>
                              </a:cubicBezTo>
                              <a:cubicBezTo>
                                <a:pt x="10653" y="101202"/>
                                <a:pt x="42611" y="142038"/>
                                <a:pt x="136712" y="1313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0202787F-DD83-38CB-32C4-8283949B4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0150" y="993007"/>
                      <a:ext cx="1212289" cy="654311"/>
                    </a:xfrm>
                    <a:custGeom>
                      <a:avLst/>
                      <a:gdLst>
                        <a:gd name="connsiteX0" fmla="*/ 1155835 w 1212289"/>
                        <a:gd name="connsiteY0" fmla="*/ 272585 h 654311"/>
                        <a:gd name="connsiteX1" fmla="*/ 495358 w 1212289"/>
                        <a:gd name="connsiteY1" fmla="*/ 937 h 654311"/>
                        <a:gd name="connsiteX2" fmla="*/ 63917 w 1212289"/>
                        <a:gd name="connsiteY2" fmla="*/ 201566 h 654311"/>
                        <a:gd name="connsiteX3" fmla="*/ 0 w 1212289"/>
                        <a:gd name="connsiteY3" fmla="*/ 508723 h 654311"/>
                        <a:gd name="connsiteX4" fmla="*/ 182874 w 1212289"/>
                        <a:gd name="connsiteY4" fmla="*/ 354256 h 654311"/>
                        <a:gd name="connsiteX5" fmla="*/ 332014 w 1212289"/>
                        <a:gd name="connsiteY5" fmla="*/ 538906 h 654311"/>
                        <a:gd name="connsiteX6" fmla="*/ 466950 w 1212289"/>
                        <a:gd name="connsiteY6" fmla="*/ 366685 h 654311"/>
                        <a:gd name="connsiteX7" fmla="*/ 601886 w 1212289"/>
                        <a:gd name="connsiteY7" fmla="*/ 494519 h 654311"/>
                        <a:gd name="connsiteX8" fmla="*/ 974736 w 1212289"/>
                        <a:gd name="connsiteY8" fmla="*/ 654312 h 654311"/>
                        <a:gd name="connsiteX9" fmla="*/ 1040429 w 1212289"/>
                        <a:gd name="connsiteY9" fmla="*/ 595721 h 654311"/>
                        <a:gd name="connsiteX10" fmla="*/ 1205548 w 1212289"/>
                        <a:gd name="connsiteY10" fmla="*/ 553110 h 654311"/>
                        <a:gd name="connsiteX11" fmla="*/ 1155835 w 1212289"/>
                        <a:gd name="connsiteY11" fmla="*/ 272585 h 654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12289" h="654311">
                          <a:moveTo>
                            <a:pt x="1155835" y="272585"/>
                          </a:moveTo>
                          <a:cubicBezTo>
                            <a:pt x="1072387" y="158954"/>
                            <a:pt x="823821" y="38222"/>
                            <a:pt x="495358" y="937"/>
                          </a:cubicBezTo>
                          <a:cubicBezTo>
                            <a:pt x="422563" y="-7941"/>
                            <a:pt x="154466" y="45324"/>
                            <a:pt x="63917" y="201566"/>
                          </a:cubicBezTo>
                          <a:cubicBezTo>
                            <a:pt x="7102" y="299217"/>
                            <a:pt x="0" y="508723"/>
                            <a:pt x="0" y="508723"/>
                          </a:cubicBezTo>
                          <a:lnTo>
                            <a:pt x="182874" y="354256"/>
                          </a:lnTo>
                          <a:cubicBezTo>
                            <a:pt x="182874" y="354256"/>
                            <a:pt x="236138" y="570864"/>
                            <a:pt x="332014" y="538906"/>
                          </a:cubicBezTo>
                          <a:cubicBezTo>
                            <a:pt x="427889" y="506947"/>
                            <a:pt x="466950" y="366685"/>
                            <a:pt x="466950" y="366685"/>
                          </a:cubicBezTo>
                          <a:cubicBezTo>
                            <a:pt x="466950" y="366685"/>
                            <a:pt x="506011" y="434153"/>
                            <a:pt x="601886" y="494519"/>
                          </a:cubicBezTo>
                          <a:cubicBezTo>
                            <a:pt x="697762" y="554885"/>
                            <a:pt x="974736" y="654312"/>
                            <a:pt x="974736" y="654312"/>
                          </a:cubicBezTo>
                          <a:cubicBezTo>
                            <a:pt x="974736" y="654312"/>
                            <a:pt x="997817" y="652536"/>
                            <a:pt x="1040429" y="595721"/>
                          </a:cubicBezTo>
                          <a:cubicBezTo>
                            <a:pt x="1097244" y="519376"/>
                            <a:pt x="1205548" y="553110"/>
                            <a:pt x="1205548" y="553110"/>
                          </a:cubicBezTo>
                          <a:cubicBezTo>
                            <a:pt x="1205548" y="553110"/>
                            <a:pt x="1239282" y="386215"/>
                            <a:pt x="1155835" y="272585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5" name="Graphic 43">
                      <a:extLst>
                        <a:ext uri="{FF2B5EF4-FFF2-40B4-BE49-F238E27FC236}">
                          <a16:creationId xmlns:a16="http://schemas.microsoft.com/office/drawing/2014/main" id="{0013A139-67FF-0695-EFDC-8BF565D4F6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08204" y="1038331"/>
                      <a:ext cx="985977" cy="459848"/>
                      <a:chOff x="5408204" y="1038331"/>
                      <a:chExt cx="985977" cy="459848"/>
                    </a:xfrm>
                    <a:solidFill>
                      <a:srgbClr val="BAB487"/>
                    </a:solidFill>
                  </p:grpSpPr>
                  <p:sp>
                    <p:nvSpPr>
                      <p:cNvPr id="146" name="Freeform: Shape 145">
                        <a:extLst>
                          <a:ext uri="{FF2B5EF4-FFF2-40B4-BE49-F238E27FC236}">
                            <a16:creationId xmlns:a16="http://schemas.microsoft.com/office/drawing/2014/main" id="{86EB1BCA-3B3C-87CC-3FD6-1CE7CCA8F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08204" y="1038331"/>
                        <a:ext cx="373652" cy="381015"/>
                      </a:xfrm>
                      <a:custGeom>
                        <a:avLst/>
                        <a:gdLst>
                          <a:gd name="connsiteX0" fmla="*/ 362471 w 373652"/>
                          <a:gd name="connsiteY0" fmla="*/ 0 h 381015"/>
                          <a:gd name="connsiteX1" fmla="*/ 2050 w 373652"/>
                          <a:gd name="connsiteY1" fmla="*/ 349769 h 381015"/>
                          <a:gd name="connsiteX2" fmla="*/ 37559 w 373652"/>
                          <a:gd name="connsiteY2" fmla="*/ 371074 h 381015"/>
                          <a:gd name="connsiteX3" fmla="*/ 369573 w 373652"/>
                          <a:gd name="connsiteY3" fmla="*/ 17755 h 381015"/>
                          <a:gd name="connsiteX4" fmla="*/ 362471 w 373652"/>
                          <a:gd name="connsiteY4" fmla="*/ 0 h 3810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73652" h="381015">
                            <a:moveTo>
                              <a:pt x="362471" y="0"/>
                            </a:moveTo>
                            <a:cubicBezTo>
                              <a:pt x="195576" y="5326"/>
                              <a:pt x="60640" y="216608"/>
                              <a:pt x="2050" y="349769"/>
                            </a:cubicBezTo>
                            <a:cubicBezTo>
                              <a:pt x="-8603" y="372850"/>
                              <a:pt x="25131" y="394156"/>
                              <a:pt x="37559" y="371074"/>
                            </a:cubicBezTo>
                            <a:cubicBezTo>
                              <a:pt x="117456" y="216608"/>
                              <a:pt x="239963" y="126059"/>
                              <a:pt x="369573" y="17755"/>
                            </a:cubicBezTo>
                            <a:cubicBezTo>
                              <a:pt x="378450" y="12428"/>
                              <a:pt x="371348" y="0"/>
                              <a:pt x="362471" y="0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" name="Freeform: Shape 146">
                        <a:extLst>
                          <a:ext uri="{FF2B5EF4-FFF2-40B4-BE49-F238E27FC236}">
                            <a16:creationId xmlns:a16="http://schemas.microsoft.com/office/drawing/2014/main" id="{DB882C43-0CFE-47DE-7AE4-ECD8B2FAE2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16945" y="1143709"/>
                        <a:ext cx="100170" cy="313817"/>
                      </a:xfrm>
                      <a:custGeom>
                        <a:avLst/>
                        <a:gdLst>
                          <a:gd name="connsiteX0" fmla="*/ 55506 w 100170"/>
                          <a:gd name="connsiteY0" fmla="*/ 292328 h 313817"/>
                          <a:gd name="connsiteX1" fmla="*/ 44853 w 100170"/>
                          <a:gd name="connsiteY1" fmla="*/ 136086 h 313817"/>
                          <a:gd name="connsiteX2" fmla="*/ 99892 w 100170"/>
                          <a:gd name="connsiteY2" fmla="*/ 8252 h 313817"/>
                          <a:gd name="connsiteX3" fmla="*/ 89240 w 100170"/>
                          <a:gd name="connsiteY3" fmla="*/ 1150 h 313817"/>
                          <a:gd name="connsiteX4" fmla="*/ 19996 w 100170"/>
                          <a:gd name="connsiteY4" fmla="*/ 302981 h 313817"/>
                          <a:gd name="connsiteX5" fmla="*/ 55506 w 100170"/>
                          <a:gd name="connsiteY5" fmla="*/ 292328 h 3138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0170" h="313817">
                            <a:moveTo>
                              <a:pt x="55506" y="292328"/>
                            </a:moveTo>
                            <a:cubicBezTo>
                              <a:pt x="35975" y="240839"/>
                              <a:pt x="34200" y="189350"/>
                              <a:pt x="44853" y="136086"/>
                            </a:cubicBezTo>
                            <a:cubicBezTo>
                              <a:pt x="55506" y="88148"/>
                              <a:pt x="82138" y="52639"/>
                              <a:pt x="99892" y="8252"/>
                            </a:cubicBezTo>
                            <a:cubicBezTo>
                              <a:pt x="101668" y="2925"/>
                              <a:pt x="94566" y="-2401"/>
                              <a:pt x="89240" y="1150"/>
                            </a:cubicBezTo>
                            <a:cubicBezTo>
                              <a:pt x="-10187" y="50863"/>
                              <a:pt x="-15513" y="214207"/>
                              <a:pt x="19996" y="302981"/>
                            </a:cubicBezTo>
                            <a:cubicBezTo>
                              <a:pt x="30649" y="322511"/>
                              <a:pt x="64383" y="313633"/>
                              <a:pt x="55506" y="292328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Freeform: Shape 147">
                        <a:extLst>
                          <a:ext uri="{FF2B5EF4-FFF2-40B4-BE49-F238E27FC236}">
                            <a16:creationId xmlns:a16="http://schemas.microsoft.com/office/drawing/2014/main" id="{73D2F1B7-99E0-5D4B-9967-C4EF71267B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2334" y="1204896"/>
                        <a:ext cx="276743" cy="293282"/>
                      </a:xfrm>
                      <a:custGeom>
                        <a:avLst/>
                        <a:gdLst>
                          <a:gd name="connsiteX0" fmla="*/ 276128 w 276743"/>
                          <a:gd name="connsiteY0" fmla="*/ 273753 h 293282"/>
                          <a:gd name="connsiteX1" fmla="*/ 158946 w 276743"/>
                          <a:gd name="connsiteY1" fmla="*/ 167224 h 293282"/>
                          <a:gd name="connsiteX2" fmla="*/ 36439 w 276743"/>
                          <a:gd name="connsiteY2" fmla="*/ 9207 h 293282"/>
                          <a:gd name="connsiteX3" fmla="*/ 2705 w 276743"/>
                          <a:gd name="connsiteY3" fmla="*/ 28737 h 293282"/>
                          <a:gd name="connsiteX4" fmla="*/ 111009 w 276743"/>
                          <a:gd name="connsiteY4" fmla="*/ 190305 h 293282"/>
                          <a:gd name="connsiteX5" fmla="*/ 254822 w 276743"/>
                          <a:gd name="connsiteY5" fmla="*/ 293283 h 293282"/>
                          <a:gd name="connsiteX6" fmla="*/ 276128 w 276743"/>
                          <a:gd name="connsiteY6" fmla="*/ 273753 h 293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6743" h="293282">
                            <a:moveTo>
                              <a:pt x="276128" y="273753"/>
                            </a:moveTo>
                            <a:cubicBezTo>
                              <a:pt x="258373" y="227590"/>
                              <a:pt x="196232" y="197407"/>
                              <a:pt x="158946" y="167224"/>
                            </a:cubicBezTo>
                            <a:cubicBezTo>
                              <a:pt x="107458" y="124613"/>
                              <a:pt x="71948" y="66022"/>
                              <a:pt x="36439" y="9207"/>
                            </a:cubicBezTo>
                            <a:cubicBezTo>
                              <a:pt x="24010" y="-12099"/>
                              <a:pt x="-9724" y="7431"/>
                              <a:pt x="2705" y="28737"/>
                            </a:cubicBezTo>
                            <a:cubicBezTo>
                              <a:pt x="32888" y="85552"/>
                              <a:pt x="68397" y="140592"/>
                              <a:pt x="111009" y="190305"/>
                            </a:cubicBezTo>
                            <a:cubicBezTo>
                              <a:pt x="148294" y="231141"/>
                              <a:pt x="198007" y="284405"/>
                              <a:pt x="254822" y="293283"/>
                            </a:cubicBezTo>
                            <a:cubicBezTo>
                              <a:pt x="267251" y="293283"/>
                              <a:pt x="279679" y="286181"/>
                              <a:pt x="276128" y="273753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id="{EFAD348A-FD9F-6C35-3016-8DDC44F5A0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2223" y="1161251"/>
                        <a:ext cx="251958" cy="227549"/>
                      </a:xfrm>
                      <a:custGeom>
                        <a:avLst/>
                        <a:gdLst>
                          <a:gd name="connsiteX0" fmla="*/ 249869 w 251958"/>
                          <a:gd name="connsiteY0" fmla="*/ 210869 h 227549"/>
                          <a:gd name="connsiteX1" fmla="*/ 138014 w 251958"/>
                          <a:gd name="connsiteY1" fmla="*/ 111442 h 227549"/>
                          <a:gd name="connsiteX2" fmla="*/ 31486 w 251958"/>
                          <a:gd name="connsiteY2" fmla="*/ 4914 h 227549"/>
                          <a:gd name="connsiteX3" fmla="*/ 3078 w 251958"/>
                          <a:gd name="connsiteY3" fmla="*/ 26219 h 227549"/>
                          <a:gd name="connsiteX4" fmla="*/ 239216 w 251958"/>
                          <a:gd name="connsiteY4" fmla="*/ 226848 h 227549"/>
                          <a:gd name="connsiteX5" fmla="*/ 249869 w 251958"/>
                          <a:gd name="connsiteY5" fmla="*/ 210869 h 227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51958" h="227549">
                            <a:moveTo>
                              <a:pt x="249869" y="210869"/>
                            </a:moveTo>
                            <a:cubicBezTo>
                              <a:pt x="217911" y="171808"/>
                              <a:pt x="175299" y="145176"/>
                              <a:pt x="138014" y="111442"/>
                            </a:cubicBezTo>
                            <a:cubicBezTo>
                              <a:pt x="100729" y="77708"/>
                              <a:pt x="65220" y="42199"/>
                              <a:pt x="31486" y="4914"/>
                            </a:cubicBezTo>
                            <a:cubicBezTo>
                              <a:pt x="19057" y="-9290"/>
                              <a:pt x="-9350" y="10240"/>
                              <a:pt x="3078" y="26219"/>
                            </a:cubicBezTo>
                            <a:cubicBezTo>
                              <a:pt x="65220" y="106116"/>
                              <a:pt x="134463" y="203767"/>
                              <a:pt x="239216" y="226848"/>
                            </a:cubicBezTo>
                            <a:cubicBezTo>
                              <a:pt x="249869" y="230399"/>
                              <a:pt x="255195" y="219746"/>
                              <a:pt x="249869" y="210869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86754B2F-0704-1EE6-4B59-A94755419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4202" y="2190614"/>
                      <a:ext cx="218383" cy="41023"/>
                    </a:xfrm>
                    <a:custGeom>
                      <a:avLst/>
                      <a:gdLst>
                        <a:gd name="connsiteX0" fmla="*/ 0 w 218383"/>
                        <a:gd name="connsiteY0" fmla="*/ 40836 h 41023"/>
                        <a:gd name="connsiteX1" fmla="*/ 218384 w 218383"/>
                        <a:gd name="connsiteY1" fmla="*/ 0 h 41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8383" h="41023">
                          <a:moveTo>
                            <a:pt x="0" y="40836"/>
                          </a:moveTo>
                          <a:cubicBezTo>
                            <a:pt x="0" y="40836"/>
                            <a:pt x="150915" y="46162"/>
                            <a:pt x="218384" y="0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0D20AAD-313E-8BCF-5742-FDA8708A170E}"/>
                    </a:ext>
                  </a:extLst>
                </p:cNvPr>
                <p:cNvSpPr/>
                <p:nvPr/>
              </p:nvSpPr>
              <p:spPr>
                <a:xfrm>
                  <a:off x="6390316" y="2196599"/>
                  <a:ext cx="523765" cy="1327411"/>
                </a:xfrm>
                <a:custGeom>
                  <a:avLst/>
                  <a:gdLst>
                    <a:gd name="connsiteX0" fmla="*/ 0 w 523765"/>
                    <a:gd name="connsiteY0" fmla="*/ 4668 h 1327411"/>
                    <a:gd name="connsiteX1" fmla="*/ 71019 w 523765"/>
                    <a:gd name="connsiteY1" fmla="*/ 292295 h 1327411"/>
                    <a:gd name="connsiteX2" fmla="*/ 394156 w 523765"/>
                    <a:gd name="connsiteY2" fmla="*/ 1224420 h 1327411"/>
                    <a:gd name="connsiteX3" fmla="*/ 523765 w 523765"/>
                    <a:gd name="connsiteY3" fmla="*/ 1327397 h 1327411"/>
                    <a:gd name="connsiteX4" fmla="*/ 504235 w 523765"/>
                    <a:gd name="connsiteY4" fmla="*/ 1084157 h 1327411"/>
                    <a:gd name="connsiteX5" fmla="*/ 310708 w 523765"/>
                    <a:gd name="connsiteY5" fmla="*/ 560392 h 1327411"/>
                    <a:gd name="connsiteX6" fmla="*/ 181098 w 523765"/>
                    <a:gd name="connsiteY6" fmla="*/ 25974 h 1327411"/>
                    <a:gd name="connsiteX7" fmla="*/ 0 w 523765"/>
                    <a:gd name="connsiteY7" fmla="*/ 4668 h 132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3765" h="1327411">
                      <a:moveTo>
                        <a:pt x="0" y="4668"/>
                      </a:moveTo>
                      <a:cubicBezTo>
                        <a:pt x="0" y="4668"/>
                        <a:pt x="51489" y="143155"/>
                        <a:pt x="71019" y="292295"/>
                      </a:cubicBezTo>
                      <a:cubicBezTo>
                        <a:pt x="90549" y="441435"/>
                        <a:pt x="284076" y="1117891"/>
                        <a:pt x="394156" y="1224420"/>
                      </a:cubicBezTo>
                      <a:cubicBezTo>
                        <a:pt x="504235" y="1330948"/>
                        <a:pt x="523765" y="1327397"/>
                        <a:pt x="523765" y="1327397"/>
                      </a:cubicBezTo>
                      <a:cubicBezTo>
                        <a:pt x="523765" y="1327397"/>
                        <a:pt x="520214" y="1165829"/>
                        <a:pt x="504235" y="1084157"/>
                      </a:cubicBezTo>
                      <a:cubicBezTo>
                        <a:pt x="488256" y="1000710"/>
                        <a:pt x="346218" y="737939"/>
                        <a:pt x="310708" y="560392"/>
                      </a:cubicBezTo>
                      <a:cubicBezTo>
                        <a:pt x="275199" y="382844"/>
                        <a:pt x="236138" y="65034"/>
                        <a:pt x="181098" y="25974"/>
                      </a:cubicBezTo>
                      <a:cubicBezTo>
                        <a:pt x="126059" y="-14862"/>
                        <a:pt x="0" y="4668"/>
                        <a:pt x="0" y="4668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2" name="Graphic 43">
              <a:extLst>
                <a:ext uri="{FF2B5EF4-FFF2-40B4-BE49-F238E27FC236}">
                  <a16:creationId xmlns:a16="http://schemas.microsoft.com/office/drawing/2014/main" id="{4F989127-79D5-7C9C-4AE0-ACC1D9F59921}"/>
                </a:ext>
              </a:extLst>
            </p:cNvPr>
            <p:cNvGrpSpPr/>
            <p:nvPr/>
          </p:nvGrpSpPr>
          <p:grpSpPr>
            <a:xfrm>
              <a:off x="7144893" y="1200331"/>
              <a:ext cx="2844378" cy="5148677"/>
              <a:chOff x="7144893" y="1200331"/>
              <a:chExt cx="2844378" cy="5148677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A2E51D8-BEF2-25AC-1090-170D56278667}"/>
                  </a:ext>
                </a:extLst>
              </p:cNvPr>
              <p:cNvSpPr/>
              <p:nvPr/>
            </p:nvSpPr>
            <p:spPr>
              <a:xfrm>
                <a:off x="8785433" y="2696410"/>
                <a:ext cx="1006103" cy="1626550"/>
              </a:xfrm>
              <a:custGeom>
                <a:avLst/>
                <a:gdLst>
                  <a:gd name="connsiteX0" fmla="*/ 0 w 1006103"/>
                  <a:gd name="connsiteY0" fmla="*/ 7317 h 1626550"/>
                  <a:gd name="connsiteX1" fmla="*/ 738597 w 1006103"/>
                  <a:gd name="connsiteY1" fmla="*/ 183089 h 1626550"/>
                  <a:gd name="connsiteX2" fmla="*/ 965859 w 1006103"/>
                  <a:gd name="connsiteY2" fmla="*/ 1038868 h 1626550"/>
                  <a:gd name="connsiteX3" fmla="*/ 898390 w 1006103"/>
                  <a:gd name="connsiteY3" fmla="*/ 1479186 h 1626550"/>
                  <a:gd name="connsiteX4" fmla="*/ 15979 w 1006103"/>
                  <a:gd name="connsiteY4" fmla="*/ 1626551 h 1626550"/>
                  <a:gd name="connsiteX5" fmla="*/ 0 w 1006103"/>
                  <a:gd name="connsiteY5" fmla="*/ 7317 h 162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103" h="1626550">
                    <a:moveTo>
                      <a:pt x="0" y="7317"/>
                    </a:moveTo>
                    <a:cubicBezTo>
                      <a:pt x="0" y="7317"/>
                      <a:pt x="584131" y="-54825"/>
                      <a:pt x="738597" y="183089"/>
                    </a:cubicBezTo>
                    <a:cubicBezTo>
                      <a:pt x="885962" y="408574"/>
                      <a:pt x="926798" y="875524"/>
                      <a:pt x="965859" y="1038868"/>
                    </a:cubicBezTo>
                    <a:cubicBezTo>
                      <a:pt x="1003144" y="1202212"/>
                      <a:pt x="1058183" y="1408167"/>
                      <a:pt x="898390" y="1479186"/>
                    </a:cubicBezTo>
                    <a:cubicBezTo>
                      <a:pt x="738597" y="1550205"/>
                      <a:pt x="15979" y="1626551"/>
                      <a:pt x="15979" y="1626551"/>
                    </a:cubicBezTo>
                    <a:lnTo>
                      <a:pt x="0" y="7317"/>
                    </a:lnTo>
                    <a:close/>
                  </a:path>
                </a:pathLst>
              </a:custGeom>
              <a:solidFill>
                <a:srgbClr val="AE001A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4" name="Graphic 43">
                <a:extLst>
                  <a:ext uri="{FF2B5EF4-FFF2-40B4-BE49-F238E27FC236}">
                    <a16:creationId xmlns:a16="http://schemas.microsoft.com/office/drawing/2014/main" id="{6BA97685-ED8E-9921-474A-5A56180086FC}"/>
                  </a:ext>
                </a:extLst>
              </p:cNvPr>
              <p:cNvGrpSpPr/>
              <p:nvPr/>
            </p:nvGrpSpPr>
            <p:grpSpPr>
              <a:xfrm>
                <a:off x="7144893" y="2009933"/>
                <a:ext cx="1512902" cy="1505433"/>
                <a:chOff x="7144893" y="2009933"/>
                <a:chExt cx="1512902" cy="1505433"/>
              </a:xfrm>
            </p:grpSpPr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18A68B8C-0108-C242-1101-3248594DA2DF}"/>
                    </a:ext>
                  </a:extLst>
                </p:cNvPr>
                <p:cNvSpPr/>
                <p:nvPr/>
              </p:nvSpPr>
              <p:spPr>
                <a:xfrm>
                  <a:off x="7416541" y="2616728"/>
                  <a:ext cx="1216432" cy="898638"/>
                </a:xfrm>
                <a:custGeom>
                  <a:avLst/>
                  <a:gdLst>
                    <a:gd name="connsiteX0" fmla="*/ 1111448 w 1216432"/>
                    <a:gd name="connsiteY0" fmla="*/ 173997 h 898638"/>
                    <a:gd name="connsiteX1" fmla="*/ 829147 w 1216432"/>
                    <a:gd name="connsiteY1" fmla="*/ 280525 h 898638"/>
                    <a:gd name="connsiteX2" fmla="*/ 644497 w 1216432"/>
                    <a:gd name="connsiteY2" fmla="*/ 429665 h 898638"/>
                    <a:gd name="connsiteX3" fmla="*/ 413686 w 1216432"/>
                    <a:gd name="connsiteY3" fmla="*/ 225485 h 898638"/>
                    <a:gd name="connsiteX4" fmla="*/ 220159 w 1216432"/>
                    <a:gd name="connsiteY4" fmla="*/ 0 h 898638"/>
                    <a:gd name="connsiteX5" fmla="*/ 0 w 1216432"/>
                    <a:gd name="connsiteY5" fmla="*/ 85223 h 898638"/>
                    <a:gd name="connsiteX6" fmla="*/ 69243 w 1216432"/>
                    <a:gd name="connsiteY6" fmla="*/ 280525 h 898638"/>
                    <a:gd name="connsiteX7" fmla="*/ 546846 w 1216432"/>
                    <a:gd name="connsiteY7" fmla="*/ 880636 h 898638"/>
                    <a:gd name="connsiteX8" fmla="*/ 1216201 w 1216432"/>
                    <a:gd name="connsiteY8" fmla="*/ 395931 h 898638"/>
                    <a:gd name="connsiteX9" fmla="*/ 1111448 w 1216432"/>
                    <a:gd name="connsiteY9" fmla="*/ 173997 h 89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6432" h="898638">
                      <a:moveTo>
                        <a:pt x="1111448" y="173997"/>
                      </a:moveTo>
                      <a:cubicBezTo>
                        <a:pt x="1040429" y="145589"/>
                        <a:pt x="910819" y="156242"/>
                        <a:pt x="829147" y="280525"/>
                      </a:cubicBezTo>
                      <a:cubicBezTo>
                        <a:pt x="802515" y="321361"/>
                        <a:pt x="708415" y="369299"/>
                        <a:pt x="644497" y="429665"/>
                      </a:cubicBezTo>
                      <a:cubicBezTo>
                        <a:pt x="573478" y="362197"/>
                        <a:pt x="468725" y="289403"/>
                        <a:pt x="413686" y="225485"/>
                      </a:cubicBezTo>
                      <a:cubicBezTo>
                        <a:pt x="340891" y="142038"/>
                        <a:pt x="220159" y="0"/>
                        <a:pt x="220159" y="0"/>
                      </a:cubicBezTo>
                      <a:cubicBezTo>
                        <a:pt x="220159" y="0"/>
                        <a:pt x="69243" y="71019"/>
                        <a:pt x="0" y="85223"/>
                      </a:cubicBezTo>
                      <a:cubicBezTo>
                        <a:pt x="15979" y="145589"/>
                        <a:pt x="39060" y="214833"/>
                        <a:pt x="69243" y="280525"/>
                      </a:cubicBezTo>
                      <a:cubicBezTo>
                        <a:pt x="124283" y="401258"/>
                        <a:pt x="314259" y="784760"/>
                        <a:pt x="546846" y="880636"/>
                      </a:cubicBezTo>
                      <a:cubicBezTo>
                        <a:pt x="825596" y="996042"/>
                        <a:pt x="1212650" y="523765"/>
                        <a:pt x="1216201" y="395931"/>
                      </a:cubicBezTo>
                      <a:cubicBezTo>
                        <a:pt x="1219752" y="266321"/>
                        <a:pt x="1182467" y="202404"/>
                        <a:pt x="1111448" y="173997"/>
                      </a:cubicBez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DF48EC88-4D76-0529-5C1D-854A5E0EE3B0}"/>
                    </a:ext>
                  </a:extLst>
                </p:cNvPr>
                <p:cNvSpPr/>
                <p:nvPr/>
              </p:nvSpPr>
              <p:spPr>
                <a:xfrm>
                  <a:off x="8066366" y="2730963"/>
                  <a:ext cx="591430" cy="709585"/>
                </a:xfrm>
                <a:custGeom>
                  <a:avLst/>
                  <a:gdLst>
                    <a:gd name="connsiteX0" fmla="*/ 449195 w 591430"/>
                    <a:gd name="connsiteY0" fmla="*/ 4722 h 709585"/>
                    <a:gd name="connsiteX1" fmla="*/ 181098 w 591430"/>
                    <a:gd name="connsiteY1" fmla="*/ 114801 h 709585"/>
                    <a:gd name="connsiteX2" fmla="*/ 0 w 591430"/>
                    <a:gd name="connsiteY2" fmla="*/ 299451 h 709585"/>
                    <a:gd name="connsiteX3" fmla="*/ 188200 w 591430"/>
                    <a:gd name="connsiteY3" fmla="*/ 507182 h 709585"/>
                    <a:gd name="connsiteX4" fmla="*/ 262770 w 591430"/>
                    <a:gd name="connsiteY4" fmla="*/ 709586 h 709585"/>
                    <a:gd name="connsiteX5" fmla="*/ 482929 w 591430"/>
                    <a:gd name="connsiteY5" fmla="*/ 507182 h 709585"/>
                    <a:gd name="connsiteX6" fmla="*/ 589458 w 591430"/>
                    <a:gd name="connsiteY6" fmla="*/ 217779 h 709585"/>
                    <a:gd name="connsiteX7" fmla="*/ 449195 w 591430"/>
                    <a:gd name="connsiteY7" fmla="*/ 4722 h 70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1430" h="709585">
                      <a:moveTo>
                        <a:pt x="449195" y="4722"/>
                      </a:moveTo>
                      <a:cubicBezTo>
                        <a:pt x="371074" y="-16584"/>
                        <a:pt x="262770" y="36681"/>
                        <a:pt x="181098" y="114801"/>
                      </a:cubicBezTo>
                      <a:cubicBezTo>
                        <a:pt x="99426" y="194698"/>
                        <a:pt x="0" y="299451"/>
                        <a:pt x="0" y="299451"/>
                      </a:cubicBezTo>
                      <a:cubicBezTo>
                        <a:pt x="0" y="299451"/>
                        <a:pt x="140262" y="411306"/>
                        <a:pt x="188200" y="507182"/>
                      </a:cubicBezTo>
                      <a:cubicBezTo>
                        <a:pt x="236138" y="604833"/>
                        <a:pt x="262770" y="709586"/>
                        <a:pt x="262770" y="709586"/>
                      </a:cubicBezTo>
                      <a:cubicBezTo>
                        <a:pt x="262770" y="709586"/>
                        <a:pt x="445644" y="565772"/>
                        <a:pt x="482929" y="507182"/>
                      </a:cubicBezTo>
                      <a:cubicBezTo>
                        <a:pt x="520214" y="448591"/>
                        <a:pt x="605437" y="324308"/>
                        <a:pt x="589458" y="217779"/>
                      </a:cubicBezTo>
                      <a:cubicBezTo>
                        <a:pt x="573478" y="113026"/>
                        <a:pt x="527316" y="26028"/>
                        <a:pt x="449195" y="4722"/>
                      </a:cubicBez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7" name="Graphic 43">
                  <a:extLst>
                    <a:ext uri="{FF2B5EF4-FFF2-40B4-BE49-F238E27FC236}">
                      <a16:creationId xmlns:a16="http://schemas.microsoft.com/office/drawing/2014/main" id="{1C69BA94-4B61-A7D7-F487-3DA4E73E79B2}"/>
                    </a:ext>
                  </a:extLst>
                </p:cNvPr>
                <p:cNvGrpSpPr/>
                <p:nvPr/>
              </p:nvGrpSpPr>
              <p:grpSpPr>
                <a:xfrm>
                  <a:off x="7144893" y="2009933"/>
                  <a:ext cx="597393" cy="706003"/>
                  <a:chOff x="7144893" y="2009933"/>
                  <a:chExt cx="597393" cy="706003"/>
                </a:xfrm>
              </p:grpSpPr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EF55EF2F-F9C0-0487-DFCD-89CA8B598B22}"/>
                      </a:ext>
                    </a:extLst>
                  </p:cNvPr>
                  <p:cNvSpPr/>
                  <p:nvPr/>
                </p:nvSpPr>
                <p:spPr>
                  <a:xfrm>
                    <a:off x="7144893" y="2009933"/>
                    <a:ext cx="597393" cy="706003"/>
                  </a:xfrm>
                  <a:custGeom>
                    <a:avLst/>
                    <a:gdLst>
                      <a:gd name="connsiteX0" fmla="*/ 0 w 597393"/>
                      <a:gd name="connsiteY0" fmla="*/ 322720 h 706003"/>
                      <a:gd name="connsiteX1" fmla="*/ 39061 w 597393"/>
                      <a:gd name="connsiteY1" fmla="*/ 296087 h 706003"/>
                      <a:gd name="connsiteX2" fmla="*/ 143814 w 597393"/>
                      <a:gd name="connsiteY2" fmla="*/ 400841 h 706003"/>
                      <a:gd name="connsiteX3" fmla="*/ 30183 w 597393"/>
                      <a:gd name="connsiteY3" fmla="*/ 180682 h 706003"/>
                      <a:gd name="connsiteX4" fmla="*/ 88774 w 597393"/>
                      <a:gd name="connsiteY4" fmla="*/ 136295 h 706003"/>
                      <a:gd name="connsiteX5" fmla="*/ 209506 w 597393"/>
                      <a:gd name="connsiteY5" fmla="*/ 319169 h 706003"/>
                      <a:gd name="connsiteX6" fmla="*/ 134936 w 597393"/>
                      <a:gd name="connsiteY6" fmla="*/ 77704 h 706003"/>
                      <a:gd name="connsiteX7" fmla="*/ 202405 w 597393"/>
                      <a:gd name="connsiteY7" fmla="*/ 38643 h 706003"/>
                      <a:gd name="connsiteX8" fmla="*/ 269873 w 597393"/>
                      <a:gd name="connsiteY8" fmla="*/ 173580 h 706003"/>
                      <a:gd name="connsiteX9" fmla="*/ 323137 w 597393"/>
                      <a:gd name="connsiteY9" fmla="*/ 297863 h 706003"/>
                      <a:gd name="connsiteX10" fmla="*/ 307158 w 597393"/>
                      <a:gd name="connsiteY10" fmla="*/ 216191 h 706003"/>
                      <a:gd name="connsiteX11" fmla="*/ 321361 w 597393"/>
                      <a:gd name="connsiteY11" fmla="*/ 1359 h 706003"/>
                      <a:gd name="connsiteX12" fmla="*/ 415462 w 597393"/>
                      <a:gd name="connsiteY12" fmla="*/ 177131 h 706003"/>
                      <a:gd name="connsiteX13" fmla="*/ 450971 w 597393"/>
                      <a:gd name="connsiteY13" fmla="*/ 345801 h 706003"/>
                      <a:gd name="connsiteX14" fmla="*/ 484705 w 597393"/>
                      <a:gd name="connsiteY14" fmla="*/ 232170 h 706003"/>
                      <a:gd name="connsiteX15" fmla="*/ 591234 w 597393"/>
                      <a:gd name="connsiteY15" fmla="*/ 203763 h 706003"/>
                      <a:gd name="connsiteX16" fmla="*/ 569928 w 597393"/>
                      <a:gd name="connsiteY16" fmla="*/ 329822 h 706003"/>
                      <a:gd name="connsiteX17" fmla="*/ 557500 w 597393"/>
                      <a:gd name="connsiteY17" fmla="*/ 502043 h 706003"/>
                      <a:gd name="connsiteX18" fmla="*/ 417237 w 597393"/>
                      <a:gd name="connsiteY18" fmla="*/ 681366 h 706003"/>
                      <a:gd name="connsiteX19" fmla="*/ 200629 w 597393"/>
                      <a:gd name="connsiteY19" fmla="*/ 665386 h 706003"/>
                      <a:gd name="connsiteX20" fmla="*/ 115406 w 597393"/>
                      <a:gd name="connsiteY20" fmla="*/ 505594 h 706003"/>
                      <a:gd name="connsiteX21" fmla="*/ 0 w 597393"/>
                      <a:gd name="connsiteY21" fmla="*/ 322720 h 70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7393" h="706003">
                        <a:moveTo>
                          <a:pt x="0" y="322720"/>
                        </a:moveTo>
                        <a:cubicBezTo>
                          <a:pt x="0" y="303189"/>
                          <a:pt x="21306" y="290761"/>
                          <a:pt x="39061" y="296087"/>
                        </a:cubicBezTo>
                        <a:cubicBezTo>
                          <a:pt x="58591" y="301414"/>
                          <a:pt x="143814" y="400841"/>
                          <a:pt x="143814" y="400841"/>
                        </a:cubicBezTo>
                        <a:cubicBezTo>
                          <a:pt x="143814" y="400841"/>
                          <a:pt x="30183" y="216191"/>
                          <a:pt x="30183" y="180682"/>
                        </a:cubicBezTo>
                        <a:cubicBezTo>
                          <a:pt x="30183" y="145172"/>
                          <a:pt x="72795" y="123866"/>
                          <a:pt x="88774" y="136295"/>
                        </a:cubicBezTo>
                        <a:cubicBezTo>
                          <a:pt x="118957" y="159376"/>
                          <a:pt x="184650" y="287210"/>
                          <a:pt x="209506" y="319169"/>
                        </a:cubicBezTo>
                        <a:cubicBezTo>
                          <a:pt x="188201" y="260578"/>
                          <a:pt x="142038" y="141621"/>
                          <a:pt x="134936" y="77704"/>
                        </a:cubicBezTo>
                        <a:cubicBezTo>
                          <a:pt x="131386" y="45745"/>
                          <a:pt x="179323" y="15562"/>
                          <a:pt x="202405" y="38643"/>
                        </a:cubicBezTo>
                        <a:cubicBezTo>
                          <a:pt x="239689" y="74153"/>
                          <a:pt x="255669" y="148723"/>
                          <a:pt x="269873" y="173580"/>
                        </a:cubicBezTo>
                        <a:cubicBezTo>
                          <a:pt x="284076" y="198436"/>
                          <a:pt x="308933" y="267680"/>
                          <a:pt x="323137" y="297863"/>
                        </a:cubicBezTo>
                        <a:cubicBezTo>
                          <a:pt x="319586" y="271231"/>
                          <a:pt x="310708" y="233946"/>
                          <a:pt x="307158" y="216191"/>
                        </a:cubicBezTo>
                        <a:cubicBezTo>
                          <a:pt x="259220" y="38643"/>
                          <a:pt x="287627" y="12011"/>
                          <a:pt x="321361" y="1359"/>
                        </a:cubicBezTo>
                        <a:cubicBezTo>
                          <a:pt x="390605" y="-16396"/>
                          <a:pt x="404809" y="145172"/>
                          <a:pt x="415462" y="177131"/>
                        </a:cubicBezTo>
                        <a:cubicBezTo>
                          <a:pt x="426114" y="209089"/>
                          <a:pt x="450971" y="345801"/>
                          <a:pt x="450971" y="345801"/>
                        </a:cubicBezTo>
                        <a:cubicBezTo>
                          <a:pt x="450971" y="345801"/>
                          <a:pt x="454522" y="280108"/>
                          <a:pt x="484705" y="232170"/>
                        </a:cubicBezTo>
                        <a:cubicBezTo>
                          <a:pt x="509562" y="191334"/>
                          <a:pt x="571703" y="162927"/>
                          <a:pt x="591234" y="203763"/>
                        </a:cubicBezTo>
                        <a:cubicBezTo>
                          <a:pt x="608989" y="244599"/>
                          <a:pt x="584132" y="297863"/>
                          <a:pt x="569928" y="329822"/>
                        </a:cubicBezTo>
                        <a:cubicBezTo>
                          <a:pt x="555724" y="361780"/>
                          <a:pt x="559275" y="420371"/>
                          <a:pt x="557500" y="502043"/>
                        </a:cubicBezTo>
                        <a:cubicBezTo>
                          <a:pt x="555724" y="581939"/>
                          <a:pt x="490031" y="654734"/>
                          <a:pt x="417237" y="681366"/>
                        </a:cubicBezTo>
                        <a:cubicBezTo>
                          <a:pt x="342667" y="707998"/>
                          <a:pt x="259220" y="725753"/>
                          <a:pt x="200629" y="665386"/>
                        </a:cubicBezTo>
                        <a:cubicBezTo>
                          <a:pt x="142038" y="605020"/>
                          <a:pt x="142038" y="539328"/>
                          <a:pt x="115406" y="505594"/>
                        </a:cubicBezTo>
                        <a:cubicBezTo>
                          <a:pt x="76346" y="464758"/>
                          <a:pt x="1776" y="381310"/>
                          <a:pt x="0" y="32272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9" name="Graphic 43">
                    <a:extLst>
                      <a:ext uri="{FF2B5EF4-FFF2-40B4-BE49-F238E27FC236}">
                        <a16:creationId xmlns:a16="http://schemas.microsoft.com/office/drawing/2014/main" id="{87EC9381-2C83-A916-4D4B-F55BB85E08DB}"/>
                      </a:ext>
                    </a:extLst>
                  </p:cNvPr>
                  <p:cNvGrpSpPr/>
                  <p:nvPr/>
                </p:nvGrpSpPr>
                <p:grpSpPr>
                  <a:xfrm>
                    <a:off x="7318890" y="2391243"/>
                    <a:ext cx="252117" cy="156241"/>
                    <a:chOff x="7318890" y="2391243"/>
                    <a:chExt cx="252117" cy="156241"/>
                  </a:xfrm>
                  <a:noFill/>
                </p:grpSpPr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80C8CBB1-3E36-AE92-B538-D20F6B320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3430" y="2412549"/>
                      <a:ext cx="47577" cy="134936"/>
                    </a:xfrm>
                    <a:custGeom>
                      <a:avLst/>
                      <a:gdLst>
                        <a:gd name="connsiteX0" fmla="*/ 47577 w 47577"/>
                        <a:gd name="connsiteY0" fmla="*/ 0 h 134936"/>
                        <a:gd name="connsiteX1" fmla="*/ 3190 w 47577"/>
                        <a:gd name="connsiteY1" fmla="*/ 134936 h 134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77" h="134936">
                          <a:moveTo>
                            <a:pt x="47577" y="0"/>
                          </a:moveTo>
                          <a:cubicBezTo>
                            <a:pt x="47577" y="0"/>
                            <a:pt x="-14564" y="76346"/>
                            <a:pt x="3190" y="134936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BC65BE5D-2044-C279-E1A0-FE72B701D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890" y="2391243"/>
                      <a:ext cx="229036" cy="92324"/>
                    </a:xfrm>
                    <a:custGeom>
                      <a:avLst/>
                      <a:gdLst>
                        <a:gd name="connsiteX0" fmla="*/ 229036 w 229036"/>
                        <a:gd name="connsiteY0" fmla="*/ 0 h 92324"/>
                        <a:gd name="connsiteX1" fmla="*/ 0 w 229036"/>
                        <a:gd name="connsiteY1" fmla="*/ 92325 h 92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9036" h="92324">
                          <a:moveTo>
                            <a:pt x="229036" y="0"/>
                          </a:moveTo>
                          <a:cubicBezTo>
                            <a:pt x="229036" y="0"/>
                            <a:pt x="53264" y="30183"/>
                            <a:pt x="0" y="9232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62" name="Graphic 43">
                <a:extLst>
                  <a:ext uri="{FF2B5EF4-FFF2-40B4-BE49-F238E27FC236}">
                    <a16:creationId xmlns:a16="http://schemas.microsoft.com/office/drawing/2014/main" id="{7D7D4961-EB70-6CD0-C163-209599B0B8A5}"/>
                  </a:ext>
                </a:extLst>
              </p:cNvPr>
              <p:cNvGrpSpPr/>
              <p:nvPr/>
            </p:nvGrpSpPr>
            <p:grpSpPr>
              <a:xfrm>
                <a:off x="8023681" y="4205779"/>
                <a:ext cx="1646683" cy="2143229"/>
                <a:chOff x="8023681" y="4205779"/>
                <a:chExt cx="1646683" cy="2143229"/>
              </a:xfrm>
            </p:grpSpPr>
            <p:grpSp>
              <p:nvGrpSpPr>
                <p:cNvPr id="163" name="Graphic 43">
                  <a:extLst>
                    <a:ext uri="{FF2B5EF4-FFF2-40B4-BE49-F238E27FC236}">
                      <a16:creationId xmlns:a16="http://schemas.microsoft.com/office/drawing/2014/main" id="{1454568F-8387-03BF-7E11-80EFA2A7E258}"/>
                    </a:ext>
                  </a:extLst>
                </p:cNvPr>
                <p:cNvGrpSpPr/>
                <p:nvPr/>
              </p:nvGrpSpPr>
              <p:grpSpPr>
                <a:xfrm>
                  <a:off x="8023681" y="4276798"/>
                  <a:ext cx="888911" cy="2026620"/>
                  <a:chOff x="8023681" y="4276798"/>
                  <a:chExt cx="888911" cy="2026620"/>
                </a:xfrm>
              </p:grpSpPr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9D3B2D1C-B208-3AA8-9815-34F29C30A281}"/>
                      </a:ext>
                    </a:extLst>
                  </p:cNvPr>
                  <p:cNvSpPr/>
                  <p:nvPr/>
                </p:nvSpPr>
                <p:spPr>
                  <a:xfrm>
                    <a:off x="8340010" y="4276798"/>
                    <a:ext cx="572582" cy="1500276"/>
                  </a:xfrm>
                  <a:custGeom>
                    <a:avLst/>
                    <a:gdLst>
                      <a:gd name="connsiteX0" fmla="*/ 571481 w 572582"/>
                      <a:gd name="connsiteY0" fmla="*/ 0 h 1500276"/>
                      <a:gd name="connsiteX1" fmla="*/ 457851 w 572582"/>
                      <a:gd name="connsiteY1" fmla="*/ 649824 h 1500276"/>
                      <a:gd name="connsiteX2" fmla="*/ 477381 w 572582"/>
                      <a:gd name="connsiteY2" fmla="*/ 941002 h 1500276"/>
                      <a:gd name="connsiteX3" fmla="*/ 386832 w 572582"/>
                      <a:gd name="connsiteY3" fmla="*/ 1500277 h 1500276"/>
                      <a:gd name="connsiteX4" fmla="*/ 127612 w 572582"/>
                      <a:gd name="connsiteY4" fmla="*/ 1494951 h 1500276"/>
                      <a:gd name="connsiteX5" fmla="*/ 12206 w 572582"/>
                      <a:gd name="connsiteY5" fmla="*/ 708415 h 1500276"/>
                      <a:gd name="connsiteX6" fmla="*/ 29961 w 572582"/>
                      <a:gd name="connsiteY6" fmla="*/ 23081 h 1500276"/>
                      <a:gd name="connsiteX7" fmla="*/ 571481 w 572582"/>
                      <a:gd name="connsiteY7" fmla="*/ 0 h 150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582" h="1500276">
                        <a:moveTo>
                          <a:pt x="571481" y="0"/>
                        </a:moveTo>
                        <a:cubicBezTo>
                          <a:pt x="585685" y="321361"/>
                          <a:pt x="457851" y="649824"/>
                          <a:pt x="457851" y="649824"/>
                        </a:cubicBezTo>
                        <a:cubicBezTo>
                          <a:pt x="457851" y="649824"/>
                          <a:pt x="495136" y="781209"/>
                          <a:pt x="477381" y="941002"/>
                        </a:cubicBezTo>
                        <a:cubicBezTo>
                          <a:pt x="461402" y="1099019"/>
                          <a:pt x="386832" y="1500277"/>
                          <a:pt x="386832" y="1500277"/>
                        </a:cubicBezTo>
                        <a:lnTo>
                          <a:pt x="127612" y="1494951"/>
                        </a:lnTo>
                        <a:cubicBezTo>
                          <a:pt x="127612" y="1494951"/>
                          <a:pt x="44165" y="965859"/>
                          <a:pt x="12206" y="708415"/>
                        </a:cubicBezTo>
                        <a:cubicBezTo>
                          <a:pt x="-23303" y="410135"/>
                          <a:pt x="29961" y="23081"/>
                          <a:pt x="29961" y="23081"/>
                        </a:cubicBezTo>
                        <a:cubicBezTo>
                          <a:pt x="29961" y="23081"/>
                          <a:pt x="567931" y="0"/>
                          <a:pt x="571481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5" name="Graphic 43">
                    <a:extLst>
                      <a:ext uri="{FF2B5EF4-FFF2-40B4-BE49-F238E27FC236}">
                        <a16:creationId xmlns:a16="http://schemas.microsoft.com/office/drawing/2014/main" id="{E6CF94ED-444F-E392-42C6-FFD09E701CA5}"/>
                      </a:ext>
                    </a:extLst>
                  </p:cNvPr>
                  <p:cNvGrpSpPr/>
                  <p:nvPr/>
                </p:nvGrpSpPr>
                <p:grpSpPr>
                  <a:xfrm>
                    <a:off x="8023681" y="5546263"/>
                    <a:ext cx="751098" cy="757155"/>
                    <a:chOff x="8023681" y="5546263"/>
                    <a:chExt cx="751098" cy="757155"/>
                  </a:xfrm>
                </p:grpSpPr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2A46E1CC-C47B-B6DB-85A0-13CDCAF05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3681" y="5769973"/>
                      <a:ext cx="743895" cy="533445"/>
                    </a:xfrm>
                    <a:custGeom>
                      <a:avLst/>
                      <a:gdLst>
                        <a:gd name="connsiteX0" fmla="*/ 594857 w 743895"/>
                        <a:gd name="connsiteY0" fmla="*/ 47938 h 533445"/>
                        <a:gd name="connsiteX1" fmla="*/ 403106 w 743895"/>
                        <a:gd name="connsiteY1" fmla="*/ 0 h 533445"/>
                        <a:gd name="connsiteX2" fmla="*/ 381800 w 743895"/>
                        <a:gd name="connsiteY2" fmla="*/ 79896 h 533445"/>
                        <a:gd name="connsiteX3" fmla="*/ 117254 w 743895"/>
                        <a:gd name="connsiteY3" fmla="*/ 255668 h 533445"/>
                        <a:gd name="connsiteX4" fmla="*/ 5399 w 743895"/>
                        <a:gd name="connsiteY4" fmla="*/ 424339 h 533445"/>
                        <a:gd name="connsiteX5" fmla="*/ 310781 w 743895"/>
                        <a:gd name="connsiteY5" fmla="*/ 525541 h 533445"/>
                        <a:gd name="connsiteX6" fmla="*/ 527389 w 743895"/>
                        <a:gd name="connsiteY6" fmla="*/ 461624 h 533445"/>
                        <a:gd name="connsiteX7" fmla="*/ 720916 w 743895"/>
                        <a:gd name="connsiteY7" fmla="*/ 362197 h 533445"/>
                        <a:gd name="connsiteX8" fmla="*/ 740446 w 743895"/>
                        <a:gd name="connsiteY8" fmla="*/ 193527 h 533445"/>
                        <a:gd name="connsiteX9" fmla="*/ 736895 w 743895"/>
                        <a:gd name="connsiteY9" fmla="*/ 14204 h 533445"/>
                        <a:gd name="connsiteX10" fmla="*/ 594857 w 743895"/>
                        <a:gd name="connsiteY10" fmla="*/ 47938 h 533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3895" h="533445">
                          <a:moveTo>
                            <a:pt x="594857" y="47938"/>
                          </a:moveTo>
                          <a:cubicBezTo>
                            <a:pt x="491879" y="40836"/>
                            <a:pt x="403106" y="0"/>
                            <a:pt x="403106" y="0"/>
                          </a:cubicBezTo>
                          <a:cubicBezTo>
                            <a:pt x="403106" y="0"/>
                            <a:pt x="388902" y="71019"/>
                            <a:pt x="381800" y="79896"/>
                          </a:cubicBezTo>
                          <a:cubicBezTo>
                            <a:pt x="367596" y="95876"/>
                            <a:pt x="166968" y="225485"/>
                            <a:pt x="117254" y="255668"/>
                          </a:cubicBezTo>
                          <a:cubicBezTo>
                            <a:pt x="67541" y="285852"/>
                            <a:pt x="-23009" y="346218"/>
                            <a:pt x="5399" y="424339"/>
                          </a:cubicBezTo>
                          <a:cubicBezTo>
                            <a:pt x="33807" y="502459"/>
                            <a:pt x="182947" y="553948"/>
                            <a:pt x="310781" y="525541"/>
                          </a:cubicBezTo>
                          <a:cubicBezTo>
                            <a:pt x="371147" y="513112"/>
                            <a:pt x="449268" y="475827"/>
                            <a:pt x="527389" y="461624"/>
                          </a:cubicBezTo>
                          <a:cubicBezTo>
                            <a:pt x="625040" y="445645"/>
                            <a:pt x="699610" y="390605"/>
                            <a:pt x="720916" y="362197"/>
                          </a:cubicBezTo>
                          <a:cubicBezTo>
                            <a:pt x="740446" y="333789"/>
                            <a:pt x="749323" y="291178"/>
                            <a:pt x="740446" y="193527"/>
                          </a:cubicBezTo>
                          <a:cubicBezTo>
                            <a:pt x="735120" y="133161"/>
                            <a:pt x="736895" y="14204"/>
                            <a:pt x="736895" y="14204"/>
                          </a:cubicBezTo>
                          <a:cubicBezTo>
                            <a:pt x="736895" y="14204"/>
                            <a:pt x="697835" y="55040"/>
                            <a:pt x="594857" y="47938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EEEA129E-A2B9-5B63-55A7-4CAAAEEAB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0808" y="5546263"/>
                      <a:ext cx="363972" cy="291239"/>
                    </a:xfrm>
                    <a:custGeom>
                      <a:avLst/>
                      <a:gdLst>
                        <a:gd name="connsiteX0" fmla="*/ 0 w 363972"/>
                        <a:gd name="connsiteY0" fmla="*/ 5326 h 291239"/>
                        <a:gd name="connsiteX1" fmla="*/ 35510 w 363972"/>
                        <a:gd name="connsiteY1" fmla="*/ 227261 h 291239"/>
                        <a:gd name="connsiteX2" fmla="*/ 189976 w 363972"/>
                        <a:gd name="connsiteY2" fmla="*/ 291178 h 291239"/>
                        <a:gd name="connsiteX3" fmla="*/ 337340 w 363972"/>
                        <a:gd name="connsiteY3" fmla="*/ 255668 h 291239"/>
                        <a:gd name="connsiteX4" fmla="*/ 363973 w 363972"/>
                        <a:gd name="connsiteY4" fmla="*/ 0 h 291239"/>
                        <a:gd name="connsiteX5" fmla="*/ 204180 w 363972"/>
                        <a:gd name="connsiteY5" fmla="*/ 31958 h 291239"/>
                        <a:gd name="connsiteX6" fmla="*/ 0 w 363972"/>
                        <a:gd name="connsiteY6" fmla="*/ 5326 h 291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3972" h="291239">
                          <a:moveTo>
                            <a:pt x="0" y="5326"/>
                          </a:moveTo>
                          <a:lnTo>
                            <a:pt x="35510" y="227261"/>
                          </a:lnTo>
                          <a:cubicBezTo>
                            <a:pt x="35510" y="227261"/>
                            <a:pt x="92324" y="289402"/>
                            <a:pt x="189976" y="291178"/>
                          </a:cubicBezTo>
                          <a:cubicBezTo>
                            <a:pt x="287627" y="292953"/>
                            <a:pt x="337340" y="255668"/>
                            <a:pt x="337340" y="255668"/>
                          </a:cubicBezTo>
                          <a:lnTo>
                            <a:pt x="363973" y="0"/>
                          </a:lnTo>
                          <a:cubicBezTo>
                            <a:pt x="363973" y="0"/>
                            <a:pt x="294729" y="28408"/>
                            <a:pt x="204180" y="31958"/>
                          </a:cubicBezTo>
                          <a:cubicBezTo>
                            <a:pt x="127834" y="37285"/>
                            <a:pt x="46162" y="28408"/>
                            <a:pt x="0" y="532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8" name="Graphic 43">
                      <a:extLst>
                        <a:ext uri="{FF2B5EF4-FFF2-40B4-BE49-F238E27FC236}">
                          <a16:creationId xmlns:a16="http://schemas.microsoft.com/office/drawing/2014/main" id="{433FA79B-73F8-B579-A5BF-C72FCE8D35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8173" y="5876502"/>
                      <a:ext cx="228997" cy="163617"/>
                      <a:chOff x="8258173" y="5876502"/>
                      <a:chExt cx="228997" cy="163617"/>
                    </a:xfrm>
                    <a:solidFill>
                      <a:srgbClr val="EEAD7A"/>
                    </a:solidFill>
                  </p:grpSpPr>
                  <p:sp>
                    <p:nvSpPr>
                      <p:cNvPr id="169" name="Freeform: Shape 168">
                        <a:extLst>
                          <a:ext uri="{FF2B5EF4-FFF2-40B4-BE49-F238E27FC236}">
                            <a16:creationId xmlns:a16="http://schemas.microsoft.com/office/drawing/2014/main" id="{A3DDBDBE-7B2A-669B-B0B9-0F299AF33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417" y="5876502"/>
                        <a:ext cx="159753" cy="104757"/>
                      </a:xfrm>
                      <a:custGeom>
                        <a:avLst/>
                        <a:gdLst>
                          <a:gd name="connsiteX0" fmla="*/ 156186 w 159753"/>
                          <a:gd name="connsiteY0" fmla="*/ 72795 h 104757"/>
                          <a:gd name="connsiteX1" fmla="*/ 19474 w 159753"/>
                          <a:gd name="connsiteY1" fmla="*/ 0 h 104757"/>
                          <a:gd name="connsiteX2" fmla="*/ 14148 w 159753"/>
                          <a:gd name="connsiteY2" fmla="*/ 35510 h 104757"/>
                          <a:gd name="connsiteX3" fmla="*/ 126003 w 159753"/>
                          <a:gd name="connsiteY3" fmla="*/ 97651 h 104757"/>
                          <a:gd name="connsiteX4" fmla="*/ 156186 w 159753"/>
                          <a:gd name="connsiteY4" fmla="*/ 72795 h 1047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753" h="104757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8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8" y="35510"/>
                            </a:cubicBezTo>
                            <a:cubicBezTo>
                              <a:pt x="58535" y="47938"/>
                              <a:pt x="97595" y="55040"/>
                              <a:pt x="126003" y="97651"/>
                            </a:cubicBezTo>
                            <a:cubicBezTo>
                              <a:pt x="138431" y="117182"/>
                              <a:pt x="170389" y="92324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0" name="Freeform: Shape 169">
                        <a:extLst>
                          <a:ext uri="{FF2B5EF4-FFF2-40B4-BE49-F238E27FC236}">
                            <a16:creationId xmlns:a16="http://schemas.microsoft.com/office/drawing/2014/main" id="{C3B47C63-5C8B-552D-D47C-77A678D86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58173" y="5935092"/>
                        <a:ext cx="159883" cy="105026"/>
                      </a:xfrm>
                      <a:custGeom>
                        <a:avLst/>
                        <a:gdLst>
                          <a:gd name="connsiteX0" fmla="*/ 156186 w 159883"/>
                          <a:gd name="connsiteY0" fmla="*/ 72795 h 105026"/>
                          <a:gd name="connsiteX1" fmla="*/ 19474 w 159883"/>
                          <a:gd name="connsiteY1" fmla="*/ 0 h 105026"/>
                          <a:gd name="connsiteX2" fmla="*/ 14147 w 159883"/>
                          <a:gd name="connsiteY2" fmla="*/ 35510 h 105026"/>
                          <a:gd name="connsiteX3" fmla="*/ 124227 w 159883"/>
                          <a:gd name="connsiteY3" fmla="*/ 97651 h 105026"/>
                          <a:gd name="connsiteX4" fmla="*/ 156186 w 159883"/>
                          <a:gd name="connsiteY4" fmla="*/ 72795 h 105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883" h="105026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9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7" y="35510"/>
                            </a:cubicBezTo>
                            <a:cubicBezTo>
                              <a:pt x="58534" y="47938"/>
                              <a:pt x="97595" y="55040"/>
                              <a:pt x="124227" y="97651"/>
                            </a:cubicBezTo>
                            <a:cubicBezTo>
                              <a:pt x="140206" y="117182"/>
                              <a:pt x="170390" y="94101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1" name="Graphic 43">
                  <a:extLst>
                    <a:ext uri="{FF2B5EF4-FFF2-40B4-BE49-F238E27FC236}">
                      <a16:creationId xmlns:a16="http://schemas.microsoft.com/office/drawing/2014/main" id="{9DDD258C-500E-BA3F-90F5-DC568F7A2119}"/>
                    </a:ext>
                  </a:extLst>
                </p:cNvPr>
                <p:cNvGrpSpPr/>
                <p:nvPr/>
              </p:nvGrpSpPr>
              <p:grpSpPr>
                <a:xfrm>
                  <a:off x="8781882" y="4205779"/>
                  <a:ext cx="888482" cy="2143229"/>
                  <a:chOff x="8781882" y="4205779"/>
                  <a:chExt cx="888482" cy="2143229"/>
                </a:xfrm>
              </p:grpSpPr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7CCDAF9C-6268-3ABA-81A5-96BFBA59313B}"/>
                      </a:ext>
                    </a:extLst>
                  </p:cNvPr>
                  <p:cNvSpPr/>
                  <p:nvPr/>
                </p:nvSpPr>
                <p:spPr>
                  <a:xfrm>
                    <a:off x="8781882" y="4205779"/>
                    <a:ext cx="761678" cy="1560642"/>
                  </a:xfrm>
                  <a:custGeom>
                    <a:avLst/>
                    <a:gdLst>
                      <a:gd name="connsiteX0" fmla="*/ 513112 w 761678"/>
                      <a:gd name="connsiteY0" fmla="*/ 0 h 1560642"/>
                      <a:gd name="connsiteX1" fmla="*/ 589458 w 761678"/>
                      <a:gd name="connsiteY1" fmla="*/ 656926 h 1560642"/>
                      <a:gd name="connsiteX2" fmla="*/ 690660 w 761678"/>
                      <a:gd name="connsiteY2" fmla="*/ 930349 h 1560642"/>
                      <a:gd name="connsiteX3" fmla="*/ 761679 w 761678"/>
                      <a:gd name="connsiteY3" fmla="*/ 1493175 h 1560642"/>
                      <a:gd name="connsiteX4" fmla="*/ 511337 w 761678"/>
                      <a:gd name="connsiteY4" fmla="*/ 1560643 h 1560642"/>
                      <a:gd name="connsiteX5" fmla="*/ 177548 w 761678"/>
                      <a:gd name="connsiteY5" fmla="*/ 839800 h 1560642"/>
                      <a:gd name="connsiteX6" fmla="*/ 0 w 761678"/>
                      <a:gd name="connsiteY6" fmla="*/ 177548 h 1560642"/>
                      <a:gd name="connsiteX7" fmla="*/ 513112 w 761678"/>
                      <a:gd name="connsiteY7" fmla="*/ 0 h 156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1678" h="1560642">
                        <a:moveTo>
                          <a:pt x="513112" y="0"/>
                        </a:moveTo>
                        <a:cubicBezTo>
                          <a:pt x="617865" y="305382"/>
                          <a:pt x="589458" y="656926"/>
                          <a:pt x="589458" y="656926"/>
                        </a:cubicBezTo>
                        <a:cubicBezTo>
                          <a:pt x="589458" y="656926"/>
                          <a:pt x="662252" y="772332"/>
                          <a:pt x="690660" y="930349"/>
                        </a:cubicBezTo>
                        <a:cubicBezTo>
                          <a:pt x="719068" y="1086591"/>
                          <a:pt x="761679" y="1493175"/>
                          <a:pt x="761679" y="1493175"/>
                        </a:cubicBezTo>
                        <a:lnTo>
                          <a:pt x="511337" y="1560643"/>
                        </a:lnTo>
                        <a:cubicBezTo>
                          <a:pt x="511337" y="1560643"/>
                          <a:pt x="280525" y="1077714"/>
                          <a:pt x="177548" y="839800"/>
                        </a:cubicBezTo>
                        <a:cubicBezTo>
                          <a:pt x="58590" y="564601"/>
                          <a:pt x="0" y="177548"/>
                          <a:pt x="0" y="177548"/>
                        </a:cubicBezTo>
                        <a:cubicBezTo>
                          <a:pt x="0" y="177548"/>
                          <a:pt x="509562" y="0"/>
                          <a:pt x="513112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3" name="Graphic 43">
                    <a:extLst>
                      <a:ext uri="{FF2B5EF4-FFF2-40B4-BE49-F238E27FC236}">
                        <a16:creationId xmlns:a16="http://schemas.microsoft.com/office/drawing/2014/main" id="{20AEF2EA-2161-F0FD-F4B4-4075F7D169A7}"/>
                      </a:ext>
                    </a:extLst>
                  </p:cNvPr>
                  <p:cNvGrpSpPr/>
                  <p:nvPr/>
                </p:nvGrpSpPr>
                <p:grpSpPr>
                  <a:xfrm>
                    <a:off x="8977627" y="5461041"/>
                    <a:ext cx="692738" cy="887968"/>
                    <a:chOff x="8977627" y="5461041"/>
                    <a:chExt cx="692738" cy="887968"/>
                  </a:xfrm>
                </p:grpSpPr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23C01E96-747D-D2DA-8E2C-82514FF05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7627" y="5695403"/>
                      <a:ext cx="692738" cy="653605"/>
                    </a:xfrm>
                    <a:custGeom>
                      <a:avLst/>
                      <a:gdLst>
                        <a:gd name="connsiteX0" fmla="*/ 473610 w 692738"/>
                        <a:gd name="connsiteY0" fmla="*/ 71019 h 653605"/>
                        <a:gd name="connsiteX1" fmla="*/ 276532 w 692738"/>
                        <a:gd name="connsiteY1" fmla="*/ 79896 h 653605"/>
                        <a:gd name="connsiteX2" fmla="*/ 278308 w 692738"/>
                        <a:gd name="connsiteY2" fmla="*/ 163344 h 653605"/>
                        <a:gd name="connsiteX3" fmla="*/ 75903 w 692738"/>
                        <a:gd name="connsiteY3" fmla="*/ 406584 h 653605"/>
                        <a:gd name="connsiteX4" fmla="*/ 17313 w 692738"/>
                        <a:gd name="connsiteY4" fmla="*/ 600111 h 653605"/>
                        <a:gd name="connsiteX5" fmla="*/ 340449 w 692738"/>
                        <a:gd name="connsiteY5" fmla="*/ 610764 h 653605"/>
                        <a:gd name="connsiteX6" fmla="*/ 530425 w 692738"/>
                        <a:gd name="connsiteY6" fmla="*/ 488256 h 653605"/>
                        <a:gd name="connsiteX7" fmla="*/ 686667 w 692738"/>
                        <a:gd name="connsiteY7" fmla="*/ 337340 h 653605"/>
                        <a:gd name="connsiteX8" fmla="*/ 658259 w 692738"/>
                        <a:gd name="connsiteY8" fmla="*/ 170446 h 653605"/>
                        <a:gd name="connsiteX9" fmla="*/ 604995 w 692738"/>
                        <a:gd name="connsiteY9" fmla="*/ 0 h 653605"/>
                        <a:gd name="connsiteX10" fmla="*/ 473610 w 692738"/>
                        <a:gd name="connsiteY10" fmla="*/ 71019 h 653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92738" h="653605">
                          <a:moveTo>
                            <a:pt x="473610" y="71019"/>
                          </a:moveTo>
                          <a:cubicBezTo>
                            <a:pt x="374183" y="92325"/>
                            <a:pt x="276532" y="79896"/>
                            <a:pt x="276532" y="79896"/>
                          </a:cubicBezTo>
                          <a:cubicBezTo>
                            <a:pt x="276532" y="79896"/>
                            <a:pt x="283634" y="152691"/>
                            <a:pt x="278308" y="163344"/>
                          </a:cubicBezTo>
                          <a:cubicBezTo>
                            <a:pt x="269430" y="182874"/>
                            <a:pt x="114964" y="363973"/>
                            <a:pt x="75903" y="406584"/>
                          </a:cubicBezTo>
                          <a:cubicBezTo>
                            <a:pt x="36843" y="449196"/>
                            <a:pt x="-32401" y="532643"/>
                            <a:pt x="17313" y="600111"/>
                          </a:cubicBezTo>
                          <a:cubicBezTo>
                            <a:pt x="67026" y="665803"/>
                            <a:pt x="225043" y="672905"/>
                            <a:pt x="340449" y="610764"/>
                          </a:cubicBezTo>
                          <a:cubicBezTo>
                            <a:pt x="393714" y="580581"/>
                            <a:pt x="457630" y="523765"/>
                            <a:pt x="530425" y="488256"/>
                          </a:cubicBezTo>
                          <a:cubicBezTo>
                            <a:pt x="619199" y="443869"/>
                            <a:pt x="674239" y="372850"/>
                            <a:pt x="686667" y="337340"/>
                          </a:cubicBezTo>
                          <a:cubicBezTo>
                            <a:pt x="699095" y="305382"/>
                            <a:pt x="693769" y="260995"/>
                            <a:pt x="658259" y="170446"/>
                          </a:cubicBezTo>
                          <a:cubicBezTo>
                            <a:pt x="635178" y="113630"/>
                            <a:pt x="604995" y="0"/>
                            <a:pt x="604995" y="0"/>
                          </a:cubicBezTo>
                          <a:cubicBezTo>
                            <a:pt x="604995" y="0"/>
                            <a:pt x="574812" y="47938"/>
                            <a:pt x="473610" y="71019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B5A9C296-5DC8-1A48-A274-A454FF7BC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6038" y="5461041"/>
                      <a:ext cx="394155" cy="336972"/>
                    </a:xfrm>
                    <a:custGeom>
                      <a:avLst/>
                      <a:gdLst>
                        <a:gd name="connsiteX0" fmla="*/ 0 w 394155"/>
                        <a:gd name="connsiteY0" fmla="*/ 108304 h 336972"/>
                        <a:gd name="connsiteX1" fmla="*/ 97651 w 394155"/>
                        <a:gd name="connsiteY1" fmla="*/ 310708 h 336972"/>
                        <a:gd name="connsiteX2" fmla="*/ 262770 w 394155"/>
                        <a:gd name="connsiteY2" fmla="*/ 328463 h 336972"/>
                        <a:gd name="connsiteX3" fmla="*/ 394155 w 394155"/>
                        <a:gd name="connsiteY3" fmla="*/ 252117 h 336972"/>
                        <a:gd name="connsiteX4" fmla="*/ 346218 w 394155"/>
                        <a:gd name="connsiteY4" fmla="*/ 0 h 336972"/>
                        <a:gd name="connsiteX5" fmla="*/ 200629 w 394155"/>
                        <a:gd name="connsiteY5" fmla="*/ 76345 h 336972"/>
                        <a:gd name="connsiteX6" fmla="*/ 0 w 394155"/>
                        <a:gd name="connsiteY6" fmla="*/ 108304 h 33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155" h="336972">
                          <a:moveTo>
                            <a:pt x="0" y="108304"/>
                          </a:moveTo>
                          <a:lnTo>
                            <a:pt x="97651" y="310708"/>
                          </a:lnTo>
                          <a:cubicBezTo>
                            <a:pt x="97651" y="310708"/>
                            <a:pt x="170445" y="355095"/>
                            <a:pt x="262770" y="328463"/>
                          </a:cubicBezTo>
                          <a:cubicBezTo>
                            <a:pt x="356870" y="303606"/>
                            <a:pt x="394155" y="252117"/>
                            <a:pt x="394155" y="252117"/>
                          </a:cubicBezTo>
                          <a:lnTo>
                            <a:pt x="346218" y="0"/>
                          </a:lnTo>
                          <a:cubicBezTo>
                            <a:pt x="346218" y="0"/>
                            <a:pt x="287627" y="46162"/>
                            <a:pt x="200629" y="76345"/>
                          </a:cubicBezTo>
                          <a:cubicBezTo>
                            <a:pt x="131385" y="101202"/>
                            <a:pt x="51489" y="117181"/>
                            <a:pt x="0" y="10830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6" name="Graphic 43">
                      <a:extLst>
                        <a:ext uri="{FF2B5EF4-FFF2-40B4-BE49-F238E27FC236}">
                          <a16:creationId xmlns:a16="http://schemas.microsoft.com/office/drawing/2014/main" id="{CD1E4DE9-B4A4-B4B4-7886-522BACF98F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4135" y="5892495"/>
                      <a:ext cx="222933" cy="149929"/>
                      <a:chOff x="9144135" y="5892495"/>
                      <a:chExt cx="222933" cy="149929"/>
                    </a:xfrm>
                    <a:solidFill>
                      <a:srgbClr val="EEAD7A"/>
                    </a:solidFill>
                  </p:grpSpPr>
                  <p:sp>
                    <p:nvSpPr>
                      <p:cNvPr id="177" name="Freeform: Shape 176">
                        <a:extLst>
                          <a:ext uri="{FF2B5EF4-FFF2-40B4-BE49-F238E27FC236}">
                            <a16:creationId xmlns:a16="http://schemas.microsoft.com/office/drawing/2014/main" id="{586D7AD5-7FEB-B0E2-5D13-9DC93995A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93849" y="5892495"/>
                        <a:ext cx="173220" cy="72926"/>
                      </a:xfrm>
                      <a:custGeom>
                        <a:avLst/>
                        <a:gdLst>
                          <a:gd name="connsiteX0" fmla="*/ 166839 w 173220"/>
                          <a:gd name="connsiteY0" fmla="*/ 37271 h 72926"/>
                          <a:gd name="connsiteX1" fmla="*/ 14148 w 173220"/>
                          <a:gd name="connsiteY1" fmla="*/ 5312 h 72926"/>
                          <a:gd name="connsiteX2" fmla="*/ 19474 w 173220"/>
                          <a:gd name="connsiteY2" fmla="*/ 40821 h 72926"/>
                          <a:gd name="connsiteX3" fmla="*/ 143757 w 173220"/>
                          <a:gd name="connsiteY3" fmla="*/ 69229 h 72926"/>
                          <a:gd name="connsiteX4" fmla="*/ 166839 w 173220"/>
                          <a:gd name="connsiteY4" fmla="*/ 37271 h 729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2926">
                            <a:moveTo>
                              <a:pt x="166839" y="37271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9"/>
                              <a:pt x="-3607" y="40821"/>
                              <a:pt x="19474" y="40821"/>
                            </a:cubicBezTo>
                            <a:cubicBezTo>
                              <a:pt x="65636" y="39046"/>
                              <a:pt x="106473" y="35495"/>
                              <a:pt x="143757" y="69229"/>
                            </a:cubicBezTo>
                            <a:cubicBezTo>
                              <a:pt x="161512" y="83433"/>
                              <a:pt x="184594" y="53250"/>
                              <a:pt x="166839" y="37271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Freeform: Shape 177">
                        <a:extLst>
                          <a:ext uri="{FF2B5EF4-FFF2-40B4-BE49-F238E27FC236}">
                            <a16:creationId xmlns:a16="http://schemas.microsoft.com/office/drawing/2014/main" id="{3DC7B52B-EEF4-1025-28D3-EF314AD13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44135" y="5968841"/>
                        <a:ext cx="173220" cy="73584"/>
                      </a:xfrm>
                      <a:custGeom>
                        <a:avLst/>
                        <a:gdLst>
                          <a:gd name="connsiteX0" fmla="*/ 166838 w 173220"/>
                          <a:gd name="connsiteY0" fmla="*/ 37270 h 73584"/>
                          <a:gd name="connsiteX1" fmla="*/ 14148 w 173220"/>
                          <a:gd name="connsiteY1" fmla="*/ 5312 h 73584"/>
                          <a:gd name="connsiteX2" fmla="*/ 19474 w 173220"/>
                          <a:gd name="connsiteY2" fmla="*/ 40822 h 73584"/>
                          <a:gd name="connsiteX3" fmla="*/ 143757 w 173220"/>
                          <a:gd name="connsiteY3" fmla="*/ 69229 h 73584"/>
                          <a:gd name="connsiteX4" fmla="*/ 166838 w 173220"/>
                          <a:gd name="connsiteY4" fmla="*/ 37270 h 73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3584">
                            <a:moveTo>
                              <a:pt x="166838" y="37270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8"/>
                              <a:pt x="-3607" y="40822"/>
                              <a:pt x="19474" y="40822"/>
                            </a:cubicBezTo>
                            <a:cubicBezTo>
                              <a:pt x="65636" y="39046"/>
                              <a:pt x="106472" y="35495"/>
                              <a:pt x="143757" y="69229"/>
                            </a:cubicBezTo>
                            <a:cubicBezTo>
                              <a:pt x="161512" y="85209"/>
                              <a:pt x="184593" y="53250"/>
                              <a:pt x="166838" y="37270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9" name="Graphic 43">
                <a:extLst>
                  <a:ext uri="{FF2B5EF4-FFF2-40B4-BE49-F238E27FC236}">
                    <a16:creationId xmlns:a16="http://schemas.microsoft.com/office/drawing/2014/main" id="{34E2E48D-0111-2463-A676-8F7A811BD039}"/>
                  </a:ext>
                </a:extLst>
              </p:cNvPr>
              <p:cNvGrpSpPr/>
              <p:nvPr/>
            </p:nvGrpSpPr>
            <p:grpSpPr>
              <a:xfrm>
                <a:off x="8123181" y="2684675"/>
                <a:ext cx="1541113" cy="2287031"/>
                <a:chOff x="8123181" y="2684675"/>
                <a:chExt cx="1541113" cy="2287031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E368B8-0F93-44C2-8661-F783E5AAC715}"/>
                    </a:ext>
                  </a:extLst>
                </p:cNvPr>
                <p:cNvSpPr/>
                <p:nvPr/>
              </p:nvSpPr>
              <p:spPr>
                <a:xfrm>
                  <a:off x="8123181" y="3832929"/>
                  <a:ext cx="1541113" cy="1138776"/>
                </a:xfrm>
                <a:custGeom>
                  <a:avLst/>
                  <a:gdLst>
                    <a:gd name="connsiteX0" fmla="*/ 220159 w 1541113"/>
                    <a:gd name="connsiteY0" fmla="*/ 0 h 1138776"/>
                    <a:gd name="connsiteX1" fmla="*/ 136712 w 1541113"/>
                    <a:gd name="connsiteY1" fmla="*/ 330239 h 1138776"/>
                    <a:gd name="connsiteX2" fmla="*/ 0 w 1541113"/>
                    <a:gd name="connsiteY2" fmla="*/ 1074163 h 1138776"/>
                    <a:gd name="connsiteX3" fmla="*/ 408359 w 1541113"/>
                    <a:gd name="connsiteY3" fmla="*/ 1116774 h 1138776"/>
                    <a:gd name="connsiteX4" fmla="*/ 958757 w 1541113"/>
                    <a:gd name="connsiteY4" fmla="*/ 1107897 h 1138776"/>
                    <a:gd name="connsiteX5" fmla="*/ 1541113 w 1541113"/>
                    <a:gd name="connsiteY5" fmla="*/ 905493 h 1138776"/>
                    <a:gd name="connsiteX6" fmla="*/ 1377769 w 1541113"/>
                    <a:gd name="connsiteY6" fmla="*/ 358646 h 1138776"/>
                    <a:gd name="connsiteX7" fmla="*/ 1264139 w 1541113"/>
                    <a:gd name="connsiteY7" fmla="*/ 3551 h 1138776"/>
                    <a:gd name="connsiteX8" fmla="*/ 220159 w 1541113"/>
                    <a:gd name="connsiteY8" fmla="*/ 0 h 113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1113" h="1138776">
                      <a:moveTo>
                        <a:pt x="220159" y="0"/>
                      </a:moveTo>
                      <a:cubicBezTo>
                        <a:pt x="220159" y="0"/>
                        <a:pt x="191752" y="110079"/>
                        <a:pt x="136712" y="330239"/>
                      </a:cubicBezTo>
                      <a:cubicBezTo>
                        <a:pt x="74570" y="582356"/>
                        <a:pt x="0" y="1074163"/>
                        <a:pt x="0" y="1074163"/>
                      </a:cubicBezTo>
                      <a:cubicBezTo>
                        <a:pt x="0" y="1074163"/>
                        <a:pt x="213057" y="1075938"/>
                        <a:pt x="408359" y="1116774"/>
                      </a:cubicBezTo>
                      <a:cubicBezTo>
                        <a:pt x="612539" y="1159386"/>
                        <a:pt x="774108" y="1130978"/>
                        <a:pt x="958757" y="1107897"/>
                      </a:cubicBezTo>
                      <a:cubicBezTo>
                        <a:pt x="1145182" y="1084816"/>
                        <a:pt x="1393748" y="1058184"/>
                        <a:pt x="1541113" y="905493"/>
                      </a:cubicBezTo>
                      <a:cubicBezTo>
                        <a:pt x="1541113" y="905493"/>
                        <a:pt x="1445237" y="644498"/>
                        <a:pt x="1377769" y="358646"/>
                      </a:cubicBezTo>
                      <a:cubicBezTo>
                        <a:pt x="1310301" y="72795"/>
                        <a:pt x="1264139" y="3551"/>
                        <a:pt x="1264139" y="3551"/>
                      </a:cubicBezTo>
                      <a:lnTo>
                        <a:pt x="220159" y="0"/>
                      </a:ln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1" name="Graphic 43">
                  <a:extLst>
                    <a:ext uri="{FF2B5EF4-FFF2-40B4-BE49-F238E27FC236}">
                      <a16:creationId xmlns:a16="http://schemas.microsoft.com/office/drawing/2014/main" id="{63096DED-D3FE-CB98-10C0-9111EBD79036}"/>
                    </a:ext>
                  </a:extLst>
                </p:cNvPr>
                <p:cNvGrpSpPr/>
                <p:nvPr/>
              </p:nvGrpSpPr>
              <p:grpSpPr>
                <a:xfrm>
                  <a:off x="8302504" y="2684675"/>
                  <a:ext cx="1159385" cy="1336890"/>
                  <a:chOff x="8302504" y="2684675"/>
                  <a:chExt cx="1159385" cy="1336890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1DF9B7BB-3B80-437E-8BC6-5DE13B1BDAFD}"/>
                      </a:ext>
                    </a:extLst>
                  </p:cNvPr>
                  <p:cNvSpPr/>
                  <p:nvPr/>
                </p:nvSpPr>
                <p:spPr>
                  <a:xfrm>
                    <a:off x="8302504" y="2684675"/>
                    <a:ext cx="1159385" cy="1336890"/>
                  </a:xfrm>
                  <a:custGeom>
                    <a:avLst/>
                    <a:gdLst>
                      <a:gd name="connsiteX0" fmla="*/ 0 w 1159385"/>
                      <a:gd name="connsiteY0" fmla="*/ 1215722 h 1336890"/>
                      <a:gd name="connsiteX1" fmla="*/ 585907 w 1159385"/>
                      <a:gd name="connsiteY1" fmla="*/ 1336455 h 1336890"/>
                      <a:gd name="connsiteX2" fmla="*/ 1159385 w 1159385"/>
                      <a:gd name="connsiteY2" fmla="*/ 1261885 h 1336890"/>
                      <a:gd name="connsiteX3" fmla="*/ 1086591 w 1159385"/>
                      <a:gd name="connsiteY3" fmla="*/ 780731 h 1336890"/>
                      <a:gd name="connsiteX4" fmla="*/ 1074163 w 1159385"/>
                      <a:gd name="connsiteY4" fmla="*/ 230333 h 1336890"/>
                      <a:gd name="connsiteX5" fmla="*/ 619641 w 1159385"/>
                      <a:gd name="connsiteY5" fmla="*/ 1297 h 1336890"/>
                      <a:gd name="connsiteX6" fmla="*/ 175772 w 1159385"/>
                      <a:gd name="connsiteY6" fmla="*/ 79418 h 1336890"/>
                      <a:gd name="connsiteX7" fmla="*/ 65693 w 1159385"/>
                      <a:gd name="connsiteY7" fmla="*/ 668876 h 1336890"/>
                      <a:gd name="connsiteX8" fmla="*/ 0 w 1159385"/>
                      <a:gd name="connsiteY8" fmla="*/ 1215722 h 1336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9385" h="1336890">
                        <a:moveTo>
                          <a:pt x="0" y="1215722"/>
                        </a:moveTo>
                        <a:cubicBezTo>
                          <a:pt x="0" y="1215722"/>
                          <a:pt x="300055" y="1345332"/>
                          <a:pt x="585907" y="1336455"/>
                        </a:cubicBezTo>
                        <a:cubicBezTo>
                          <a:pt x="873534" y="1327577"/>
                          <a:pt x="1159385" y="1261885"/>
                          <a:pt x="1159385" y="1261885"/>
                        </a:cubicBezTo>
                        <a:cubicBezTo>
                          <a:pt x="1159385" y="1261885"/>
                          <a:pt x="1091918" y="841097"/>
                          <a:pt x="1086591" y="780731"/>
                        </a:cubicBezTo>
                        <a:cubicBezTo>
                          <a:pt x="1067061" y="541042"/>
                          <a:pt x="1111448" y="409656"/>
                          <a:pt x="1074163" y="230333"/>
                        </a:cubicBezTo>
                        <a:cubicBezTo>
                          <a:pt x="1036878" y="51010"/>
                          <a:pt x="619641" y="1297"/>
                          <a:pt x="619641" y="1297"/>
                        </a:cubicBezTo>
                        <a:cubicBezTo>
                          <a:pt x="619641" y="1297"/>
                          <a:pt x="319586" y="-16458"/>
                          <a:pt x="175772" y="79418"/>
                        </a:cubicBezTo>
                        <a:cubicBezTo>
                          <a:pt x="33734" y="175293"/>
                          <a:pt x="62142" y="537491"/>
                          <a:pt x="65693" y="668876"/>
                        </a:cubicBezTo>
                        <a:cubicBezTo>
                          <a:pt x="67468" y="739895"/>
                          <a:pt x="0" y="1215722"/>
                          <a:pt x="0" y="1215722"/>
                        </a:cubicBezTo>
                        <a:close/>
                      </a:path>
                    </a:pathLst>
                  </a:custGeom>
                  <a:solidFill>
                    <a:srgbClr val="FF7E8E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37D233DA-6287-A1CE-7A8C-C613318D684E}"/>
                      </a:ext>
                    </a:extLst>
                  </p:cNvPr>
                  <p:cNvSpPr/>
                  <p:nvPr/>
                </p:nvSpPr>
                <p:spPr>
                  <a:xfrm>
                    <a:off x="8572077" y="2685737"/>
                    <a:ext cx="460959" cy="288176"/>
                  </a:xfrm>
                  <a:custGeom>
                    <a:avLst/>
                    <a:gdLst>
                      <a:gd name="connsiteX0" fmla="*/ 128134 w 460959"/>
                      <a:gd name="connsiteY0" fmla="*/ 10888 h 288176"/>
                      <a:gd name="connsiteX1" fmla="*/ 10952 w 460959"/>
                      <a:gd name="connsiteY1" fmla="*/ 96110 h 288176"/>
                      <a:gd name="connsiteX2" fmla="*/ 67768 w 460959"/>
                      <a:gd name="connsiteY2" fmla="*/ 275434 h 288176"/>
                      <a:gd name="connsiteX3" fmla="*/ 211581 w 460959"/>
                      <a:gd name="connsiteY3" fmla="*/ 202639 h 288176"/>
                      <a:gd name="connsiteX4" fmla="*/ 355395 w 460959"/>
                      <a:gd name="connsiteY4" fmla="*/ 286086 h 288176"/>
                      <a:gd name="connsiteX5" fmla="*/ 456597 w 460959"/>
                      <a:gd name="connsiteY5" fmla="*/ 57050 h 288176"/>
                      <a:gd name="connsiteX6" fmla="*/ 355395 w 460959"/>
                      <a:gd name="connsiteY6" fmla="*/ 235 h 288176"/>
                      <a:gd name="connsiteX7" fmla="*/ 128134 w 460959"/>
                      <a:gd name="connsiteY7" fmla="*/ 10888 h 288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959" h="288176">
                        <a:moveTo>
                          <a:pt x="128134" y="10888"/>
                        </a:moveTo>
                        <a:cubicBezTo>
                          <a:pt x="128134" y="10888"/>
                          <a:pt x="35809" y="12663"/>
                          <a:pt x="10952" y="96110"/>
                        </a:cubicBezTo>
                        <a:cubicBezTo>
                          <a:pt x="-15680" y="179558"/>
                          <a:pt x="7401" y="254128"/>
                          <a:pt x="67768" y="275434"/>
                        </a:cubicBezTo>
                        <a:cubicBezTo>
                          <a:pt x="129909" y="298515"/>
                          <a:pt x="211581" y="202639"/>
                          <a:pt x="211581" y="202639"/>
                        </a:cubicBezTo>
                        <a:cubicBezTo>
                          <a:pt x="211581" y="202639"/>
                          <a:pt x="264845" y="303841"/>
                          <a:pt x="355395" y="286086"/>
                        </a:cubicBezTo>
                        <a:cubicBezTo>
                          <a:pt x="445944" y="268332"/>
                          <a:pt x="472576" y="119192"/>
                          <a:pt x="456597" y="57050"/>
                        </a:cubicBezTo>
                        <a:cubicBezTo>
                          <a:pt x="440617" y="-6867"/>
                          <a:pt x="355395" y="235"/>
                          <a:pt x="355395" y="235"/>
                        </a:cubicBezTo>
                        <a:lnTo>
                          <a:pt x="128134" y="10888"/>
                        </a:lnTo>
                        <a:close/>
                      </a:path>
                    </a:pathLst>
                  </a:custGeom>
                  <a:solidFill>
                    <a:srgbClr val="F50C6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0AF73DA-A894-6E19-EA05-4A47BE3A5BFA}"/>
                  </a:ext>
                </a:extLst>
              </p:cNvPr>
              <p:cNvSpPr/>
              <p:nvPr/>
            </p:nvSpPr>
            <p:spPr>
              <a:xfrm>
                <a:off x="8957208" y="2751636"/>
                <a:ext cx="647647" cy="1339933"/>
              </a:xfrm>
              <a:custGeom>
                <a:avLst/>
                <a:gdLst>
                  <a:gd name="connsiteX0" fmla="*/ 282747 w 647647"/>
                  <a:gd name="connsiteY0" fmla="*/ 29 h 1339933"/>
                  <a:gd name="connsiteX1" fmla="*/ 44833 w 647647"/>
                  <a:gd name="connsiteY1" fmla="*/ 202433 h 1339933"/>
                  <a:gd name="connsiteX2" fmla="*/ 217055 w 647647"/>
                  <a:gd name="connsiteY2" fmla="*/ 1152312 h 1339933"/>
                  <a:gd name="connsiteX3" fmla="*/ 612986 w 647647"/>
                  <a:gd name="connsiteY3" fmla="*/ 1338737 h 1339933"/>
                  <a:gd name="connsiteX4" fmla="*/ 612986 w 647647"/>
                  <a:gd name="connsiteY4" fmla="*/ 1244637 h 1339933"/>
                  <a:gd name="connsiteX5" fmla="*/ 289849 w 647647"/>
                  <a:gd name="connsiteY5" fmla="*/ 978316 h 1339933"/>
                  <a:gd name="connsiteX6" fmla="*/ 185096 w 647647"/>
                  <a:gd name="connsiteY6" fmla="*/ 287656 h 1339933"/>
                  <a:gd name="connsiteX7" fmla="*/ 380398 w 647647"/>
                  <a:gd name="connsiteY7" fmla="*/ 49742 h 1339933"/>
                  <a:gd name="connsiteX8" fmla="*/ 282747 w 647647"/>
                  <a:gd name="connsiteY8" fmla="*/ 29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647" h="1339933">
                    <a:moveTo>
                      <a:pt x="282747" y="29"/>
                    </a:moveTo>
                    <a:cubicBezTo>
                      <a:pt x="282747" y="29"/>
                      <a:pt x="117628" y="-7073"/>
                      <a:pt x="44833" y="202433"/>
                    </a:cubicBezTo>
                    <a:cubicBezTo>
                      <a:pt x="-29736" y="411939"/>
                      <a:pt x="-35063" y="987193"/>
                      <a:pt x="217055" y="1152312"/>
                    </a:cubicBezTo>
                    <a:cubicBezTo>
                      <a:pt x="428336" y="1289024"/>
                      <a:pt x="581027" y="1349390"/>
                      <a:pt x="612986" y="1338737"/>
                    </a:cubicBezTo>
                    <a:cubicBezTo>
                      <a:pt x="644945" y="1326309"/>
                      <a:pt x="671577" y="1290800"/>
                      <a:pt x="612986" y="1244637"/>
                    </a:cubicBezTo>
                    <a:cubicBezTo>
                      <a:pt x="538416" y="1186046"/>
                      <a:pt x="399929" y="1097273"/>
                      <a:pt x="289849" y="978316"/>
                    </a:cubicBezTo>
                    <a:cubicBezTo>
                      <a:pt x="179770" y="859359"/>
                      <a:pt x="131832" y="420816"/>
                      <a:pt x="185096" y="287656"/>
                    </a:cubicBezTo>
                    <a:cubicBezTo>
                      <a:pt x="240136" y="152720"/>
                      <a:pt x="398153" y="78150"/>
                      <a:pt x="380398" y="49742"/>
                    </a:cubicBezTo>
                    <a:cubicBezTo>
                      <a:pt x="362643" y="19559"/>
                      <a:pt x="337787" y="7131"/>
                      <a:pt x="282747" y="29"/>
                    </a:cubicBezTo>
                    <a:close/>
                  </a:path>
                </a:pathLst>
              </a:custGeom>
              <a:solidFill>
                <a:srgbClr val="9200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5" name="Graphic 43">
                <a:extLst>
                  <a:ext uri="{FF2B5EF4-FFF2-40B4-BE49-F238E27FC236}">
                    <a16:creationId xmlns:a16="http://schemas.microsoft.com/office/drawing/2014/main" id="{E5AF83FC-521F-0646-33BD-F5298227A14E}"/>
                  </a:ext>
                </a:extLst>
              </p:cNvPr>
              <p:cNvGrpSpPr/>
              <p:nvPr/>
            </p:nvGrpSpPr>
            <p:grpSpPr>
              <a:xfrm>
                <a:off x="7813270" y="1200331"/>
                <a:ext cx="2176002" cy="1652535"/>
                <a:chOff x="7813270" y="1200331"/>
                <a:chExt cx="2176002" cy="1652535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BD0E6263-B390-D6D8-BBA8-5984A19B14AE}"/>
                    </a:ext>
                  </a:extLst>
                </p:cNvPr>
                <p:cNvSpPr/>
                <p:nvPr/>
              </p:nvSpPr>
              <p:spPr>
                <a:xfrm>
                  <a:off x="8673578" y="2488894"/>
                  <a:ext cx="273423" cy="363972"/>
                </a:xfrm>
                <a:custGeom>
                  <a:avLst/>
                  <a:gdLst>
                    <a:gd name="connsiteX0" fmla="*/ 229036 w 273423"/>
                    <a:gd name="connsiteY0" fmla="*/ 0 h 363972"/>
                    <a:gd name="connsiteX1" fmla="*/ 23082 w 273423"/>
                    <a:gd name="connsiteY1" fmla="*/ 26632 h 363972"/>
                    <a:gd name="connsiteX2" fmla="*/ 0 w 273423"/>
                    <a:gd name="connsiteY2" fmla="*/ 260995 h 363972"/>
                    <a:gd name="connsiteX3" fmla="*/ 99427 w 273423"/>
                    <a:gd name="connsiteY3" fmla="*/ 363973 h 363972"/>
                    <a:gd name="connsiteX4" fmla="*/ 273423 w 273423"/>
                    <a:gd name="connsiteY4" fmla="*/ 262770 h 363972"/>
                    <a:gd name="connsiteX5" fmla="*/ 229036 w 273423"/>
                    <a:gd name="connsiteY5" fmla="*/ 0 h 363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63972">
                      <a:moveTo>
                        <a:pt x="229036" y="0"/>
                      </a:moveTo>
                      <a:lnTo>
                        <a:pt x="23082" y="26632"/>
                      </a:lnTo>
                      <a:lnTo>
                        <a:pt x="0" y="260995"/>
                      </a:lnTo>
                      <a:cubicBezTo>
                        <a:pt x="0" y="260995"/>
                        <a:pt x="30183" y="363973"/>
                        <a:pt x="99427" y="363973"/>
                      </a:cubicBezTo>
                      <a:cubicBezTo>
                        <a:pt x="166895" y="363973"/>
                        <a:pt x="273423" y="262770"/>
                        <a:pt x="273423" y="262770"/>
                      </a:cubicBezTo>
                      <a:lnTo>
                        <a:pt x="229036" y="0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aphic 43">
                  <a:extLst>
                    <a:ext uri="{FF2B5EF4-FFF2-40B4-BE49-F238E27FC236}">
                      <a16:creationId xmlns:a16="http://schemas.microsoft.com/office/drawing/2014/main" id="{4C71381A-3D70-F202-71C0-287363B929C7}"/>
                    </a:ext>
                  </a:extLst>
                </p:cNvPr>
                <p:cNvGrpSpPr/>
                <p:nvPr/>
              </p:nvGrpSpPr>
              <p:grpSpPr>
                <a:xfrm>
                  <a:off x="7813270" y="1200331"/>
                  <a:ext cx="2176002" cy="1453090"/>
                  <a:chOff x="7813270" y="1200331"/>
                  <a:chExt cx="2176002" cy="1453090"/>
                </a:xfrm>
              </p:grpSpPr>
              <p:grpSp>
                <p:nvGrpSpPr>
                  <p:cNvPr id="188" name="Graphic 43">
                    <a:extLst>
                      <a:ext uri="{FF2B5EF4-FFF2-40B4-BE49-F238E27FC236}">
                        <a16:creationId xmlns:a16="http://schemas.microsoft.com/office/drawing/2014/main" id="{59F7EFC3-C519-F229-A3AB-5571061AA778}"/>
                      </a:ext>
                    </a:extLst>
                  </p:cNvPr>
                  <p:cNvGrpSpPr/>
                  <p:nvPr/>
                </p:nvGrpSpPr>
                <p:grpSpPr>
                  <a:xfrm>
                    <a:off x="8173287" y="1502407"/>
                    <a:ext cx="1289416" cy="1140062"/>
                    <a:chOff x="8173287" y="1502407"/>
                    <a:chExt cx="1289416" cy="1140062"/>
                  </a:xfrm>
                </p:grpSpPr>
                <p:grpSp>
                  <p:nvGrpSpPr>
                    <p:cNvPr id="189" name="Graphic 43">
                      <a:extLst>
                        <a:ext uri="{FF2B5EF4-FFF2-40B4-BE49-F238E27FC236}">
                          <a16:creationId xmlns:a16="http://schemas.microsoft.com/office/drawing/2014/main" id="{E425003E-A9F5-9E72-B0B8-44C1112A44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73287" y="1502407"/>
                      <a:ext cx="1166307" cy="1140062"/>
                      <a:chOff x="8173287" y="1502407"/>
                      <a:chExt cx="1166307" cy="1140062"/>
                    </a:xfrm>
                  </p:grpSpPr>
                  <p:sp>
                    <p:nvSpPr>
                      <p:cNvPr id="190" name="Freeform: Shape 189">
                        <a:extLst>
                          <a:ext uri="{FF2B5EF4-FFF2-40B4-BE49-F238E27FC236}">
                            <a16:creationId xmlns:a16="http://schemas.microsoft.com/office/drawing/2014/main" id="{01AE6F5C-4714-7584-3405-8C5FD1780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73287" y="1502407"/>
                        <a:ext cx="1166307" cy="1140062"/>
                      </a:xfrm>
                      <a:custGeom>
                        <a:avLst/>
                        <a:gdLst>
                          <a:gd name="connsiteX0" fmla="*/ 837631 w 1166307"/>
                          <a:gd name="connsiteY0" fmla="*/ 43710 h 1140062"/>
                          <a:gd name="connsiteX1" fmla="*/ 221541 w 1166307"/>
                          <a:gd name="connsiteY1" fmla="*/ 148463 h 1140062"/>
                          <a:gd name="connsiteX2" fmla="*/ 8484 w 1166307"/>
                          <a:gd name="connsiteY2" fmla="*/ 792961 h 1140062"/>
                          <a:gd name="connsiteX3" fmla="*/ 970792 w 1166307"/>
                          <a:gd name="connsiteY3" fmla="*/ 974059 h 1140062"/>
                          <a:gd name="connsiteX4" fmla="*/ 1157217 w 1166307"/>
                          <a:gd name="connsiteY4" fmla="*/ 574577 h 1140062"/>
                          <a:gd name="connsiteX5" fmla="*/ 837631 w 1166307"/>
                          <a:gd name="connsiteY5" fmla="*/ 43710 h 1140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66307" h="1140062">
                            <a:moveTo>
                              <a:pt x="837631" y="43710"/>
                            </a:moveTo>
                            <a:cubicBezTo>
                              <a:pt x="656533" y="-36186"/>
                              <a:pt x="358253" y="-9554"/>
                              <a:pt x="221541" y="148463"/>
                            </a:cubicBezTo>
                            <a:cubicBezTo>
                              <a:pt x="102584" y="283399"/>
                              <a:pt x="-35903" y="558598"/>
                              <a:pt x="8484" y="792961"/>
                            </a:cubicBezTo>
                            <a:cubicBezTo>
                              <a:pt x="70626" y="1124975"/>
                              <a:pt x="633451" y="1282992"/>
                              <a:pt x="970792" y="974059"/>
                            </a:cubicBezTo>
                            <a:cubicBezTo>
                              <a:pt x="1059566" y="892387"/>
                              <a:pt x="1112830" y="807165"/>
                              <a:pt x="1157217" y="574577"/>
                            </a:cubicBezTo>
                            <a:cubicBezTo>
                              <a:pt x="1203379" y="340215"/>
                              <a:pt x="1070218" y="144912"/>
                              <a:pt x="837631" y="43710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91" name="Graphic 43">
                        <a:extLst>
                          <a:ext uri="{FF2B5EF4-FFF2-40B4-BE49-F238E27FC236}">
                            <a16:creationId xmlns:a16="http://schemas.microsoft.com/office/drawing/2014/main" id="{6983B496-80BF-7EA3-EB21-744130D091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08210" y="1947185"/>
                        <a:ext cx="970199" cy="551543"/>
                        <a:chOff x="8208210" y="1947185"/>
                        <a:chExt cx="970199" cy="551543"/>
                      </a:xfrm>
                    </p:grpSpPr>
                    <p:sp>
                      <p:nvSpPr>
                        <p:cNvPr id="192" name="Freeform: Shape 191">
                          <a:extLst>
                            <a:ext uri="{FF2B5EF4-FFF2-40B4-BE49-F238E27FC236}">
                              <a16:creationId xmlns:a16="http://schemas.microsoft.com/office/drawing/2014/main" id="{A5DDB694-CD1F-7CD7-3193-843BF1C2E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051" y="2046801"/>
                          <a:ext cx="161568" cy="268096"/>
                        </a:xfrm>
                        <a:custGeom>
                          <a:avLst/>
                          <a:gdLst>
                            <a:gd name="connsiteX0" fmla="*/ 158017 w 161568"/>
                            <a:gd name="connsiteY0" fmla="*/ 0 h 268096"/>
                            <a:gd name="connsiteX1" fmla="*/ 161568 w 161568"/>
                            <a:gd name="connsiteY1" fmla="*/ 33734 h 268096"/>
                            <a:gd name="connsiteX2" fmla="*/ 161568 w 161568"/>
                            <a:gd name="connsiteY2" fmla="*/ 65693 h 268096"/>
                            <a:gd name="connsiteX3" fmla="*/ 154467 w 161568"/>
                            <a:gd name="connsiteY3" fmla="*/ 129610 h 268096"/>
                            <a:gd name="connsiteX4" fmla="*/ 150915 w 161568"/>
                            <a:gd name="connsiteY4" fmla="*/ 149140 h 268096"/>
                            <a:gd name="connsiteX5" fmla="*/ 129610 w 161568"/>
                            <a:gd name="connsiteY5" fmla="*/ 150915 h 268096"/>
                            <a:gd name="connsiteX6" fmla="*/ 113630 w 161568"/>
                            <a:gd name="connsiteY6" fmla="*/ 150915 h 268096"/>
                            <a:gd name="connsiteX7" fmla="*/ 97651 w 161568"/>
                            <a:gd name="connsiteY7" fmla="*/ 152691 h 268096"/>
                            <a:gd name="connsiteX8" fmla="*/ 67468 w 161568"/>
                            <a:gd name="connsiteY8" fmla="*/ 156242 h 268096"/>
                            <a:gd name="connsiteX9" fmla="*/ 55040 w 161568"/>
                            <a:gd name="connsiteY9" fmla="*/ 159793 h 268096"/>
                            <a:gd name="connsiteX10" fmla="*/ 47938 w 161568"/>
                            <a:gd name="connsiteY10" fmla="*/ 163344 h 268096"/>
                            <a:gd name="connsiteX11" fmla="*/ 47938 w 161568"/>
                            <a:gd name="connsiteY11" fmla="*/ 161568 h 268096"/>
                            <a:gd name="connsiteX12" fmla="*/ 47938 w 161568"/>
                            <a:gd name="connsiteY12" fmla="*/ 161568 h 268096"/>
                            <a:gd name="connsiteX13" fmla="*/ 47938 w 161568"/>
                            <a:gd name="connsiteY13" fmla="*/ 161568 h 268096"/>
                            <a:gd name="connsiteX14" fmla="*/ 49713 w 161568"/>
                            <a:gd name="connsiteY14" fmla="*/ 170446 h 268096"/>
                            <a:gd name="connsiteX15" fmla="*/ 62142 w 161568"/>
                            <a:gd name="connsiteY15" fmla="*/ 195302 h 268096"/>
                            <a:gd name="connsiteX16" fmla="*/ 81672 w 161568"/>
                            <a:gd name="connsiteY16" fmla="*/ 220159 h 268096"/>
                            <a:gd name="connsiteX17" fmla="*/ 131385 w 161568"/>
                            <a:gd name="connsiteY17" fmla="*/ 268097 h 268096"/>
                            <a:gd name="connsiteX18" fmla="*/ 62142 w 161568"/>
                            <a:gd name="connsiteY18" fmla="*/ 243240 h 268096"/>
                            <a:gd name="connsiteX19" fmla="*/ 31958 w 161568"/>
                            <a:gd name="connsiteY19" fmla="*/ 220159 h 268096"/>
                            <a:gd name="connsiteX20" fmla="*/ 7102 w 161568"/>
                            <a:gd name="connsiteY20" fmla="*/ 186425 h 268096"/>
                            <a:gd name="connsiteX21" fmla="*/ 0 w 161568"/>
                            <a:gd name="connsiteY21" fmla="*/ 161568 h 268096"/>
                            <a:gd name="connsiteX22" fmla="*/ 0 w 161568"/>
                            <a:gd name="connsiteY22" fmla="*/ 152691 h 268096"/>
                            <a:gd name="connsiteX23" fmla="*/ 1776 w 161568"/>
                            <a:gd name="connsiteY23" fmla="*/ 143814 h 268096"/>
                            <a:gd name="connsiteX24" fmla="*/ 12429 w 161568"/>
                            <a:gd name="connsiteY24" fmla="*/ 127834 h 268096"/>
                            <a:gd name="connsiteX25" fmla="*/ 35510 w 161568"/>
                            <a:gd name="connsiteY25" fmla="*/ 113630 h 268096"/>
                            <a:gd name="connsiteX26" fmla="*/ 55040 w 161568"/>
                            <a:gd name="connsiteY26" fmla="*/ 106529 h 268096"/>
                            <a:gd name="connsiteX27" fmla="*/ 92325 w 161568"/>
                            <a:gd name="connsiteY27" fmla="*/ 101202 h 268096"/>
                            <a:gd name="connsiteX28" fmla="*/ 110080 w 161568"/>
                            <a:gd name="connsiteY28" fmla="*/ 99427 h 268096"/>
                            <a:gd name="connsiteX29" fmla="*/ 129610 w 161568"/>
                            <a:gd name="connsiteY29" fmla="*/ 99427 h 268096"/>
                            <a:gd name="connsiteX30" fmla="*/ 102977 w 161568"/>
                            <a:gd name="connsiteY30" fmla="*/ 118957 h 268096"/>
                            <a:gd name="connsiteX31" fmla="*/ 124283 w 161568"/>
                            <a:gd name="connsiteY31" fmla="*/ 58591 h 268096"/>
                            <a:gd name="connsiteX32" fmla="*/ 138487 w 161568"/>
                            <a:gd name="connsiteY32" fmla="*/ 30183 h 268096"/>
                            <a:gd name="connsiteX33" fmla="*/ 158017 w 161568"/>
                            <a:gd name="connsiteY33" fmla="*/ 0 h 2680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161568" h="268096">
                              <a:moveTo>
                                <a:pt x="158017" y="0"/>
                              </a:moveTo>
                              <a:cubicBezTo>
                                <a:pt x="159793" y="10653"/>
                                <a:pt x="161568" y="23081"/>
                                <a:pt x="161568" y="33734"/>
                              </a:cubicBezTo>
                              <a:cubicBezTo>
                                <a:pt x="161568" y="44387"/>
                                <a:pt x="161568" y="55040"/>
                                <a:pt x="161568" y="65693"/>
                              </a:cubicBezTo>
                              <a:cubicBezTo>
                                <a:pt x="159793" y="86998"/>
                                <a:pt x="158017" y="108304"/>
                                <a:pt x="154467" y="129610"/>
                              </a:cubicBezTo>
                              <a:lnTo>
                                <a:pt x="150915" y="149140"/>
                              </a:lnTo>
                              <a:lnTo>
                                <a:pt x="129610" y="150915"/>
                              </a:lnTo>
                              <a:lnTo>
                                <a:pt x="113630" y="150915"/>
                              </a:lnTo>
                              <a:cubicBezTo>
                                <a:pt x="108304" y="150915"/>
                                <a:pt x="102977" y="150915"/>
                                <a:pt x="97651" y="152691"/>
                              </a:cubicBezTo>
                              <a:cubicBezTo>
                                <a:pt x="86998" y="154466"/>
                                <a:pt x="76345" y="154466"/>
                                <a:pt x="67468" y="156242"/>
                              </a:cubicBezTo>
                              <a:cubicBezTo>
                                <a:pt x="62142" y="158017"/>
                                <a:pt x="58590" y="158017"/>
                                <a:pt x="55040" y="159793"/>
                              </a:cubicBezTo>
                              <a:cubicBezTo>
                                <a:pt x="51489" y="161568"/>
                                <a:pt x="47938" y="163344"/>
                                <a:pt x="47938" y="163344"/>
                              </a:cubicBezTo>
                              <a:cubicBezTo>
                                <a:pt x="47938" y="163344"/>
                                <a:pt x="47938" y="163344"/>
                                <a:pt x="47938" y="161568"/>
                              </a:cubicBezTo>
                              <a:cubicBezTo>
                                <a:pt x="47938" y="158017"/>
                                <a:pt x="46162" y="165119"/>
                                <a:pt x="47938" y="161568"/>
                              </a:cubicBezTo>
                              <a:cubicBezTo>
                                <a:pt x="47938" y="159793"/>
                                <a:pt x="47938" y="159793"/>
                                <a:pt x="47938" y="161568"/>
                              </a:cubicBezTo>
                              <a:cubicBezTo>
                                <a:pt x="47938" y="163344"/>
                                <a:pt x="47938" y="166895"/>
                                <a:pt x="49713" y="170446"/>
                              </a:cubicBezTo>
                              <a:cubicBezTo>
                                <a:pt x="51489" y="177548"/>
                                <a:pt x="56815" y="186425"/>
                                <a:pt x="62142" y="195302"/>
                              </a:cubicBezTo>
                              <a:cubicBezTo>
                                <a:pt x="67468" y="204180"/>
                                <a:pt x="74570" y="213057"/>
                                <a:pt x="81672" y="220159"/>
                              </a:cubicBezTo>
                              <a:cubicBezTo>
                                <a:pt x="95876" y="236138"/>
                                <a:pt x="111855" y="252117"/>
                                <a:pt x="131385" y="268097"/>
                              </a:cubicBezTo>
                              <a:cubicBezTo>
                                <a:pt x="106529" y="266321"/>
                                <a:pt x="83448" y="257444"/>
                                <a:pt x="62142" y="243240"/>
                              </a:cubicBezTo>
                              <a:cubicBezTo>
                                <a:pt x="51489" y="236138"/>
                                <a:pt x="40836" y="229036"/>
                                <a:pt x="31958" y="220159"/>
                              </a:cubicBezTo>
                              <a:cubicBezTo>
                                <a:pt x="23081" y="211282"/>
                                <a:pt x="14204" y="200629"/>
                                <a:pt x="7102" y="186425"/>
                              </a:cubicBezTo>
                              <a:cubicBezTo>
                                <a:pt x="3551" y="179323"/>
                                <a:pt x="0" y="172221"/>
                                <a:pt x="0" y="161568"/>
                              </a:cubicBezTo>
                              <a:cubicBezTo>
                                <a:pt x="0" y="159793"/>
                                <a:pt x="0" y="156242"/>
                                <a:pt x="0" y="152691"/>
                              </a:cubicBezTo>
                              <a:cubicBezTo>
                                <a:pt x="1776" y="147364"/>
                                <a:pt x="0" y="150915"/>
                                <a:pt x="1776" y="143814"/>
                              </a:cubicBezTo>
                              <a:cubicBezTo>
                                <a:pt x="3551" y="136712"/>
                                <a:pt x="8877" y="131385"/>
                                <a:pt x="12429" y="127834"/>
                              </a:cubicBezTo>
                              <a:cubicBezTo>
                                <a:pt x="21306" y="118957"/>
                                <a:pt x="28408" y="115406"/>
                                <a:pt x="35510" y="113630"/>
                              </a:cubicBezTo>
                              <a:cubicBezTo>
                                <a:pt x="42611" y="110079"/>
                                <a:pt x="49713" y="108304"/>
                                <a:pt x="55040" y="106529"/>
                              </a:cubicBezTo>
                              <a:cubicBezTo>
                                <a:pt x="67468" y="102978"/>
                                <a:pt x="79896" y="101202"/>
                                <a:pt x="92325" y="101202"/>
                              </a:cubicBezTo>
                              <a:cubicBezTo>
                                <a:pt x="97651" y="101202"/>
                                <a:pt x="104753" y="101202"/>
                                <a:pt x="110080" y="99427"/>
                              </a:cubicBezTo>
                              <a:cubicBezTo>
                                <a:pt x="117182" y="99427"/>
                                <a:pt x="122508" y="99427"/>
                                <a:pt x="129610" y="99427"/>
                              </a:cubicBezTo>
                              <a:lnTo>
                                <a:pt x="102977" y="118957"/>
                              </a:lnTo>
                              <a:cubicBezTo>
                                <a:pt x="108304" y="97651"/>
                                <a:pt x="115406" y="78121"/>
                                <a:pt x="124283" y="58591"/>
                              </a:cubicBezTo>
                              <a:cubicBezTo>
                                <a:pt x="127834" y="47938"/>
                                <a:pt x="133161" y="39060"/>
                                <a:pt x="138487" y="30183"/>
                              </a:cubicBezTo>
                              <a:cubicBezTo>
                                <a:pt x="143814" y="19530"/>
                                <a:pt x="150915" y="8877"/>
                                <a:pt x="15801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A8A7A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3" name="Freeform: Shape 192">
                          <a:extLst>
                            <a:ext uri="{FF2B5EF4-FFF2-40B4-BE49-F238E27FC236}">
                              <a16:creationId xmlns:a16="http://schemas.microsoft.com/office/drawing/2014/main" id="{3616B8C7-B215-6EA4-BBC3-197520F0FB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16530" y="1947185"/>
                          <a:ext cx="167072" cy="63441"/>
                        </a:xfrm>
                        <a:custGeom>
                          <a:avLst/>
                          <a:gdLst>
                            <a:gd name="connsiteX0" fmla="*/ 28585 w 167072"/>
                            <a:gd name="connsiteY0" fmla="*/ 58780 h 63441"/>
                            <a:gd name="connsiteX1" fmla="*/ 156420 w 167072"/>
                            <a:gd name="connsiteY1" fmla="*/ 49902 h 63441"/>
                            <a:gd name="connsiteX2" fmla="*/ 167073 w 167072"/>
                            <a:gd name="connsiteY2" fmla="*/ 41025 h 63441"/>
                            <a:gd name="connsiteX3" fmla="*/ 104931 w 167072"/>
                            <a:gd name="connsiteY3" fmla="*/ 189 h 63441"/>
                            <a:gd name="connsiteX4" fmla="*/ 3729 w 167072"/>
                            <a:gd name="connsiteY4" fmla="*/ 35698 h 63441"/>
                            <a:gd name="connsiteX5" fmla="*/ 28585 w 167072"/>
                            <a:gd name="connsiteY5" fmla="*/ 58780 h 63441"/>
                            <a:gd name="connsiteX6" fmla="*/ 28585 w 167072"/>
                            <a:gd name="connsiteY6" fmla="*/ 58780 h 634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7072" h="63441">
                              <a:moveTo>
                                <a:pt x="28585" y="58780"/>
                              </a:moveTo>
                              <a:cubicBezTo>
                                <a:pt x="64095" y="30372"/>
                                <a:pt x="115583" y="35698"/>
                                <a:pt x="156420" y="49902"/>
                              </a:cubicBezTo>
                              <a:cubicBezTo>
                                <a:pt x="161746" y="51678"/>
                                <a:pt x="167073" y="46351"/>
                                <a:pt x="167073" y="41025"/>
                              </a:cubicBezTo>
                              <a:cubicBezTo>
                                <a:pt x="167073" y="9066"/>
                                <a:pt x="131563" y="189"/>
                                <a:pt x="104931" y="189"/>
                              </a:cubicBezTo>
                              <a:cubicBezTo>
                                <a:pt x="67646" y="-1587"/>
                                <a:pt x="30361" y="9066"/>
                                <a:pt x="3729" y="35698"/>
                              </a:cubicBezTo>
                              <a:cubicBezTo>
                                <a:pt x="-8700" y="51678"/>
                                <a:pt x="12606" y="72983"/>
                                <a:pt x="28585" y="58780"/>
                              </a:cubicBezTo>
                              <a:lnTo>
                                <a:pt x="28585" y="587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4" name="Freeform: Shape 193">
                          <a:extLst>
                            <a:ext uri="{FF2B5EF4-FFF2-40B4-BE49-F238E27FC236}">
                              <a16:creationId xmlns:a16="http://schemas.microsoft.com/office/drawing/2014/main" id="{52CA5B3F-D427-6152-8FB7-091B07C3A9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93685" y="1949791"/>
                          <a:ext cx="189298" cy="72710"/>
                        </a:xfrm>
                        <a:custGeom>
                          <a:avLst/>
                          <a:gdLst>
                            <a:gd name="connsiteX0" fmla="*/ 25482 w 189298"/>
                            <a:gd name="connsiteY0" fmla="*/ 52623 h 72710"/>
                            <a:gd name="connsiteX1" fmla="*/ 174622 w 189298"/>
                            <a:gd name="connsiteY1" fmla="*/ 70378 h 72710"/>
                            <a:gd name="connsiteX2" fmla="*/ 188825 w 189298"/>
                            <a:gd name="connsiteY2" fmla="*/ 66827 h 72710"/>
                            <a:gd name="connsiteX3" fmla="*/ 124909 w 189298"/>
                            <a:gd name="connsiteY3" fmla="*/ 6461 h 72710"/>
                            <a:gd name="connsiteX4" fmla="*/ 4176 w 189298"/>
                            <a:gd name="connsiteY4" fmla="*/ 25991 h 72710"/>
                            <a:gd name="connsiteX5" fmla="*/ 25482 w 189298"/>
                            <a:gd name="connsiteY5" fmla="*/ 52623 h 72710"/>
                            <a:gd name="connsiteX6" fmla="*/ 25482 w 189298"/>
                            <a:gd name="connsiteY6" fmla="*/ 52623 h 727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298" h="72710">
                              <a:moveTo>
                                <a:pt x="25482" y="52623"/>
                              </a:moveTo>
                              <a:cubicBezTo>
                                <a:pt x="64542" y="24215"/>
                                <a:pt x="139112" y="40195"/>
                                <a:pt x="174622" y="70378"/>
                              </a:cubicBezTo>
                              <a:cubicBezTo>
                                <a:pt x="179948" y="73929"/>
                                <a:pt x="188825" y="73929"/>
                                <a:pt x="188825" y="66827"/>
                              </a:cubicBezTo>
                              <a:cubicBezTo>
                                <a:pt x="194152" y="31317"/>
                                <a:pt x="153316" y="13563"/>
                                <a:pt x="124909" y="6461"/>
                              </a:cubicBezTo>
                              <a:cubicBezTo>
                                <a:pt x="82297" y="-4192"/>
                                <a:pt x="37910" y="-4192"/>
                                <a:pt x="4176" y="25991"/>
                              </a:cubicBezTo>
                              <a:cubicBezTo>
                                <a:pt x="-8252" y="38419"/>
                                <a:pt x="9503" y="63276"/>
                                <a:pt x="25482" y="52623"/>
                              </a:cubicBezTo>
                              <a:lnTo>
                                <a:pt x="25482" y="526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95" name="Graphic 43">
                          <a:extLst>
                            <a:ext uri="{FF2B5EF4-FFF2-40B4-BE49-F238E27FC236}">
                              <a16:creationId xmlns:a16="http://schemas.microsoft.com/office/drawing/2014/main" id="{E768E307-A643-0CDA-169F-DEF51AC17C2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54796" y="2282758"/>
                          <a:ext cx="335634" cy="215971"/>
                          <a:chOff x="8554796" y="2282758"/>
                          <a:chExt cx="335634" cy="215971"/>
                        </a:xfrm>
                      </p:grpSpPr>
                      <p:sp>
                        <p:nvSpPr>
                          <p:cNvPr id="196" name="Freeform: Shape 195">
                            <a:extLst>
                              <a:ext uri="{FF2B5EF4-FFF2-40B4-BE49-F238E27FC236}">
                                <a16:creationId xmlns:a16="http://schemas.microsoft.com/office/drawing/2014/main" id="{3F3A3F1B-7601-F3E7-0E45-61AB3B6A8FC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4796" y="2283705"/>
                            <a:ext cx="335634" cy="215023"/>
                          </a:xfrm>
                          <a:custGeom>
                            <a:avLst/>
                            <a:gdLst>
                              <a:gd name="connsiteX0" fmla="*/ 5151 w 335634"/>
                              <a:gd name="connsiteY0" fmla="*/ 95109 h 215023"/>
                              <a:gd name="connsiteX1" fmla="*/ 143638 w 335634"/>
                              <a:gd name="connsiteY1" fmla="*/ 52498 h 215023"/>
                              <a:gd name="connsiteX2" fmla="*/ 312309 w 335634"/>
                              <a:gd name="connsiteY2" fmla="*/ 9887 h 215023"/>
                              <a:gd name="connsiteX3" fmla="*/ 202229 w 335634"/>
                              <a:gd name="connsiteY3" fmla="*/ 210515 h 215023"/>
                              <a:gd name="connsiteX4" fmla="*/ 5151 w 335634"/>
                              <a:gd name="connsiteY4" fmla="*/ 95109 h 2150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35634" h="215023">
                                <a:moveTo>
                                  <a:pt x="5151" y="95109"/>
                                </a:moveTo>
                                <a:cubicBezTo>
                                  <a:pt x="33559" y="38294"/>
                                  <a:pt x="88599" y="59600"/>
                                  <a:pt x="143638" y="52498"/>
                                </a:cubicBezTo>
                                <a:cubicBezTo>
                                  <a:pt x="200454" y="45396"/>
                                  <a:pt x="264371" y="-25623"/>
                                  <a:pt x="312309" y="9887"/>
                                </a:cubicBezTo>
                                <a:cubicBezTo>
                                  <a:pt x="362022" y="45396"/>
                                  <a:pt x="335390" y="187434"/>
                                  <a:pt x="202229" y="210515"/>
                                </a:cubicBezTo>
                                <a:cubicBezTo>
                                  <a:pt x="69069" y="235372"/>
                                  <a:pt x="-23256" y="151925"/>
                                  <a:pt x="5151" y="9510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7634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7" name="Freeform: Shape 196">
                            <a:extLst>
                              <a:ext uri="{FF2B5EF4-FFF2-40B4-BE49-F238E27FC236}">
                                <a16:creationId xmlns:a16="http://schemas.microsoft.com/office/drawing/2014/main" id="{15B96D98-EDA9-AE54-20BA-2F025656D4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0601" y="2282758"/>
                            <a:ext cx="269871" cy="110253"/>
                          </a:xfrm>
                          <a:custGeom>
                            <a:avLst/>
                            <a:gdLst>
                              <a:gd name="connsiteX0" fmla="*/ 260995 w 269871"/>
                              <a:gd name="connsiteY0" fmla="*/ 37466 h 110253"/>
                              <a:gd name="connsiteX1" fmla="*/ 269872 w 269871"/>
                              <a:gd name="connsiteY1" fmla="*/ 181 h 110253"/>
                              <a:gd name="connsiteX2" fmla="*/ 127834 w 269871"/>
                              <a:gd name="connsiteY2" fmla="*/ 51670 h 110253"/>
                              <a:gd name="connsiteX3" fmla="*/ 0 w 269871"/>
                              <a:gd name="connsiteY3" fmla="*/ 78302 h 110253"/>
                              <a:gd name="connsiteX4" fmla="*/ 17755 w 269871"/>
                              <a:gd name="connsiteY4" fmla="*/ 87180 h 110253"/>
                              <a:gd name="connsiteX5" fmla="*/ 260995 w 269871"/>
                              <a:gd name="connsiteY5" fmla="*/ 37466 h 11025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269871" h="110253">
                                <a:moveTo>
                                  <a:pt x="260995" y="37466"/>
                                </a:moveTo>
                                <a:cubicBezTo>
                                  <a:pt x="266321" y="25038"/>
                                  <a:pt x="269872" y="12610"/>
                                  <a:pt x="269872" y="181"/>
                                </a:cubicBezTo>
                                <a:cubicBezTo>
                                  <a:pt x="225485" y="-3370"/>
                                  <a:pt x="173996" y="46344"/>
                                  <a:pt x="127834" y="51670"/>
                                </a:cubicBezTo>
                                <a:cubicBezTo>
                                  <a:pt x="78121" y="58772"/>
                                  <a:pt x="28408" y="42793"/>
                                  <a:pt x="0" y="78302"/>
                                </a:cubicBezTo>
                                <a:cubicBezTo>
                                  <a:pt x="5326" y="81853"/>
                                  <a:pt x="12428" y="83629"/>
                                  <a:pt x="17755" y="87180"/>
                                </a:cubicBezTo>
                                <a:cubicBezTo>
                                  <a:pt x="118957" y="131567"/>
                                  <a:pt x="227261" y="110261"/>
                                  <a:pt x="260995" y="374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98" name="Freeform: Shape 197">
                          <a:extLst>
                            <a:ext uri="{FF2B5EF4-FFF2-40B4-BE49-F238E27FC236}">
                              <a16:creationId xmlns:a16="http://schemas.microsoft.com/office/drawing/2014/main" id="{CA8E79FE-5303-BAE7-B354-844C944B38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13841" y="2059229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7" y="127834"/>
                                <a:pt x="0" y="99217"/>
                                <a:pt x="0" y="63917"/>
                              </a:cubicBezTo>
                              <a:cubicBezTo>
                                <a:pt x="0" y="28617"/>
                                <a:pt x="28617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9" name="Freeform: Shape 198">
                          <a:extLst>
                            <a:ext uri="{FF2B5EF4-FFF2-40B4-BE49-F238E27FC236}">
                              <a16:creationId xmlns:a16="http://schemas.microsoft.com/office/drawing/2014/main" id="{83479EF0-2D6C-4882-D3EF-C4C76B47D3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6421" y="2053903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6" y="127834"/>
                                <a:pt x="0" y="99218"/>
                                <a:pt x="0" y="63917"/>
                              </a:cubicBezTo>
                              <a:cubicBezTo>
                                <a:pt x="0" y="28617"/>
                                <a:pt x="28616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0" name="Freeform: Shape 199">
                          <a:extLst>
                            <a:ext uri="{FF2B5EF4-FFF2-40B4-BE49-F238E27FC236}">
                              <a16:creationId xmlns:a16="http://schemas.microsoft.com/office/drawing/2014/main" id="{E631184F-AB9F-8031-1F28-2FAE5CFA45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266052">
                          <a:off x="8966450" y="2156813"/>
                          <a:ext cx="205953" cy="163342"/>
                        </a:xfrm>
                        <a:custGeom>
                          <a:avLst/>
                          <a:gdLst>
                            <a:gd name="connsiteX0" fmla="*/ 205954 w 205953"/>
                            <a:gd name="connsiteY0" fmla="*/ 81671 h 163342"/>
                            <a:gd name="connsiteX1" fmla="*/ 102977 w 205953"/>
                            <a:gd name="connsiteY1" fmla="*/ 163343 h 163342"/>
                            <a:gd name="connsiteX2" fmla="*/ 0 w 205953"/>
                            <a:gd name="connsiteY2" fmla="*/ 81671 h 163342"/>
                            <a:gd name="connsiteX3" fmla="*/ 102977 w 205953"/>
                            <a:gd name="connsiteY3" fmla="*/ 0 h 163342"/>
                            <a:gd name="connsiteX4" fmla="*/ 205954 w 205953"/>
                            <a:gd name="connsiteY4" fmla="*/ 81671 h 1633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3" h="163342">
                              <a:moveTo>
                                <a:pt x="205954" y="81671"/>
                              </a:moveTo>
                              <a:cubicBezTo>
                                <a:pt x="205954" y="126777"/>
                                <a:pt x="159850" y="163343"/>
                                <a:pt x="102977" y="163343"/>
                              </a:cubicBezTo>
                              <a:cubicBezTo>
                                <a:pt x="46105" y="163343"/>
                                <a:pt x="0" y="126777"/>
                                <a:pt x="0" y="81671"/>
                              </a:cubicBezTo>
                              <a:cubicBezTo>
                                <a:pt x="0" y="36565"/>
                                <a:pt x="46105" y="0"/>
                                <a:pt x="102977" y="0"/>
                              </a:cubicBezTo>
                              <a:cubicBezTo>
                                <a:pt x="159850" y="0"/>
                                <a:pt x="205954" y="36565"/>
                                <a:pt x="205954" y="816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1" name="Freeform: Shape 200">
                          <a:extLst>
                            <a:ext uri="{FF2B5EF4-FFF2-40B4-BE49-F238E27FC236}">
                              <a16:creationId xmlns:a16="http://schemas.microsoft.com/office/drawing/2014/main" id="{CA1BE472-CB04-91AB-A29B-BC4578D80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84287">
                          <a:off x="8210181" y="2183508"/>
                          <a:ext cx="205955" cy="163343"/>
                        </a:xfrm>
                        <a:custGeom>
                          <a:avLst/>
                          <a:gdLst>
                            <a:gd name="connsiteX0" fmla="*/ 205955 w 205955"/>
                            <a:gd name="connsiteY0" fmla="*/ 81672 h 163343"/>
                            <a:gd name="connsiteX1" fmla="*/ 102978 w 205955"/>
                            <a:gd name="connsiteY1" fmla="*/ 163344 h 163343"/>
                            <a:gd name="connsiteX2" fmla="*/ 0 w 205955"/>
                            <a:gd name="connsiteY2" fmla="*/ 81672 h 163343"/>
                            <a:gd name="connsiteX3" fmla="*/ 102978 w 205955"/>
                            <a:gd name="connsiteY3" fmla="*/ 0 h 163343"/>
                            <a:gd name="connsiteX4" fmla="*/ 205955 w 205955"/>
                            <a:gd name="connsiteY4" fmla="*/ 81672 h 16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5" h="163343">
                              <a:moveTo>
                                <a:pt x="205955" y="81672"/>
                              </a:moveTo>
                              <a:cubicBezTo>
                                <a:pt x="205955" y="126778"/>
                                <a:pt x="159851" y="163344"/>
                                <a:pt x="102978" y="163344"/>
                              </a:cubicBezTo>
                              <a:cubicBezTo>
                                <a:pt x="46105" y="163344"/>
                                <a:pt x="0" y="126778"/>
                                <a:pt x="0" y="81672"/>
                              </a:cubicBezTo>
                              <a:cubicBezTo>
                                <a:pt x="0" y="36566"/>
                                <a:pt x="46105" y="0"/>
                                <a:pt x="102978" y="0"/>
                              </a:cubicBezTo>
                              <a:cubicBezTo>
                                <a:pt x="159851" y="0"/>
                                <a:pt x="205955" y="36566"/>
                                <a:pt x="205955" y="816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2" name="Graphic 43">
                      <a:extLst>
                        <a:ext uri="{FF2B5EF4-FFF2-40B4-BE49-F238E27FC236}">
                          <a16:creationId xmlns:a16="http://schemas.microsoft.com/office/drawing/2014/main" id="{295F4247-018F-B933-6534-733545D4DE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69133" y="2011849"/>
                      <a:ext cx="293570" cy="356991"/>
                      <a:chOff x="9169133" y="2011849"/>
                      <a:chExt cx="293570" cy="356991"/>
                    </a:xfrm>
                  </p:grpSpPr>
                  <p:sp>
                    <p:nvSpPr>
                      <p:cNvPr id="203" name="Freeform: Shape 202">
                        <a:extLst>
                          <a:ext uri="{FF2B5EF4-FFF2-40B4-BE49-F238E27FC236}">
                            <a16:creationId xmlns:a16="http://schemas.microsoft.com/office/drawing/2014/main" id="{761CB902-EB7B-7089-1C66-1453512C0B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69133" y="2011849"/>
                        <a:ext cx="293570" cy="356991"/>
                      </a:xfrm>
                      <a:custGeom>
                        <a:avLst/>
                        <a:gdLst>
                          <a:gd name="connsiteX0" fmla="*/ 239492 w 293570"/>
                          <a:gd name="connsiteY0" fmla="*/ 20748 h 356991"/>
                          <a:gd name="connsiteX1" fmla="*/ 42414 w 293570"/>
                          <a:gd name="connsiteY1" fmla="*/ 93542 h 356991"/>
                          <a:gd name="connsiteX2" fmla="*/ 38863 w 293570"/>
                          <a:gd name="connsiteY2" fmla="*/ 333231 h 356991"/>
                          <a:gd name="connsiteX3" fmla="*/ 262573 w 293570"/>
                          <a:gd name="connsiteY3" fmla="*/ 271090 h 356991"/>
                          <a:gd name="connsiteX4" fmla="*/ 239492 w 293570"/>
                          <a:gd name="connsiteY4" fmla="*/ 20748 h 3569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3570" h="356991">
                            <a:moveTo>
                              <a:pt x="239492" y="20748"/>
                            </a:moveTo>
                            <a:cubicBezTo>
                              <a:pt x="186227" y="-25415"/>
                              <a:pt x="97454" y="8319"/>
                              <a:pt x="42414" y="93542"/>
                            </a:cubicBezTo>
                            <a:cubicBezTo>
                              <a:pt x="-12626" y="180540"/>
                              <a:pt x="-14401" y="287069"/>
                              <a:pt x="38863" y="333231"/>
                            </a:cubicBezTo>
                            <a:cubicBezTo>
                              <a:pt x="92127" y="379394"/>
                              <a:pt x="207533" y="358088"/>
                              <a:pt x="262573" y="271090"/>
                            </a:cubicBezTo>
                            <a:cubicBezTo>
                              <a:pt x="317613" y="184091"/>
                              <a:pt x="292756" y="65134"/>
                              <a:pt x="239492" y="20748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Freeform: Shape 203">
                        <a:extLst>
                          <a:ext uri="{FF2B5EF4-FFF2-40B4-BE49-F238E27FC236}">
                            <a16:creationId xmlns:a16="http://schemas.microsoft.com/office/drawing/2014/main" id="{CF5CEC7A-FFA2-B651-DCBC-AA0DDE899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68362" y="2148003"/>
                        <a:ext cx="131385" cy="131385"/>
                      </a:xfrm>
                      <a:custGeom>
                        <a:avLst/>
                        <a:gdLst>
                          <a:gd name="connsiteX0" fmla="*/ 131385 w 131385"/>
                          <a:gd name="connsiteY0" fmla="*/ 5326 h 131385"/>
                          <a:gd name="connsiteX1" fmla="*/ 120733 w 131385"/>
                          <a:gd name="connsiteY1" fmla="*/ 8877 h 131385"/>
                          <a:gd name="connsiteX2" fmla="*/ 111855 w 131385"/>
                          <a:gd name="connsiteY2" fmla="*/ 12428 h 131385"/>
                          <a:gd name="connsiteX3" fmla="*/ 104753 w 131385"/>
                          <a:gd name="connsiteY3" fmla="*/ 15979 h 131385"/>
                          <a:gd name="connsiteX4" fmla="*/ 97651 w 131385"/>
                          <a:gd name="connsiteY4" fmla="*/ 21306 h 131385"/>
                          <a:gd name="connsiteX5" fmla="*/ 85223 w 131385"/>
                          <a:gd name="connsiteY5" fmla="*/ 31959 h 131385"/>
                          <a:gd name="connsiteX6" fmla="*/ 79896 w 131385"/>
                          <a:gd name="connsiteY6" fmla="*/ 39061 h 131385"/>
                          <a:gd name="connsiteX7" fmla="*/ 74570 w 131385"/>
                          <a:gd name="connsiteY7" fmla="*/ 46162 h 131385"/>
                          <a:gd name="connsiteX8" fmla="*/ 63917 w 131385"/>
                          <a:gd name="connsiteY8" fmla="*/ 60366 h 131385"/>
                          <a:gd name="connsiteX9" fmla="*/ 55040 w 131385"/>
                          <a:gd name="connsiteY9" fmla="*/ 76346 h 131385"/>
                          <a:gd name="connsiteX10" fmla="*/ 47938 w 131385"/>
                          <a:gd name="connsiteY10" fmla="*/ 92325 h 131385"/>
                          <a:gd name="connsiteX11" fmla="*/ 40836 w 131385"/>
                          <a:gd name="connsiteY11" fmla="*/ 108304 h 131385"/>
                          <a:gd name="connsiteX12" fmla="*/ 19530 w 131385"/>
                          <a:gd name="connsiteY12" fmla="*/ 88774 h 131385"/>
                          <a:gd name="connsiteX13" fmla="*/ 31959 w 131385"/>
                          <a:gd name="connsiteY13" fmla="*/ 85223 h 131385"/>
                          <a:gd name="connsiteX14" fmla="*/ 44387 w 131385"/>
                          <a:gd name="connsiteY14" fmla="*/ 83447 h 131385"/>
                          <a:gd name="connsiteX15" fmla="*/ 69243 w 131385"/>
                          <a:gd name="connsiteY15" fmla="*/ 85223 h 131385"/>
                          <a:gd name="connsiteX16" fmla="*/ 81672 w 131385"/>
                          <a:gd name="connsiteY16" fmla="*/ 88774 h 131385"/>
                          <a:gd name="connsiteX17" fmla="*/ 86998 w 131385"/>
                          <a:gd name="connsiteY17" fmla="*/ 92325 h 131385"/>
                          <a:gd name="connsiteX18" fmla="*/ 92325 w 131385"/>
                          <a:gd name="connsiteY18" fmla="*/ 97651 h 131385"/>
                          <a:gd name="connsiteX19" fmla="*/ 95876 w 131385"/>
                          <a:gd name="connsiteY19" fmla="*/ 102978 h 131385"/>
                          <a:gd name="connsiteX20" fmla="*/ 97651 w 131385"/>
                          <a:gd name="connsiteY20" fmla="*/ 110080 h 131385"/>
                          <a:gd name="connsiteX21" fmla="*/ 95876 w 131385"/>
                          <a:gd name="connsiteY21" fmla="*/ 122508 h 131385"/>
                          <a:gd name="connsiteX22" fmla="*/ 90549 w 131385"/>
                          <a:gd name="connsiteY22" fmla="*/ 113630 h 131385"/>
                          <a:gd name="connsiteX23" fmla="*/ 86998 w 131385"/>
                          <a:gd name="connsiteY23" fmla="*/ 110080 h 131385"/>
                          <a:gd name="connsiteX24" fmla="*/ 83448 w 131385"/>
                          <a:gd name="connsiteY24" fmla="*/ 108304 h 131385"/>
                          <a:gd name="connsiteX25" fmla="*/ 79896 w 131385"/>
                          <a:gd name="connsiteY25" fmla="*/ 106529 h 131385"/>
                          <a:gd name="connsiteX26" fmla="*/ 76346 w 131385"/>
                          <a:gd name="connsiteY26" fmla="*/ 106529 h 131385"/>
                          <a:gd name="connsiteX27" fmla="*/ 67468 w 131385"/>
                          <a:gd name="connsiteY27" fmla="*/ 106529 h 131385"/>
                          <a:gd name="connsiteX28" fmla="*/ 47938 w 131385"/>
                          <a:gd name="connsiteY28" fmla="*/ 111855 h 131385"/>
                          <a:gd name="connsiteX29" fmla="*/ 37285 w 131385"/>
                          <a:gd name="connsiteY29" fmla="*/ 113630 h 131385"/>
                          <a:gd name="connsiteX30" fmla="*/ 28408 w 131385"/>
                          <a:gd name="connsiteY30" fmla="*/ 117181 h 131385"/>
                          <a:gd name="connsiteX31" fmla="*/ 0 w 131385"/>
                          <a:gd name="connsiteY31" fmla="*/ 131385 h 131385"/>
                          <a:gd name="connsiteX32" fmla="*/ 7102 w 131385"/>
                          <a:gd name="connsiteY32" fmla="*/ 97651 h 131385"/>
                          <a:gd name="connsiteX33" fmla="*/ 14204 w 131385"/>
                          <a:gd name="connsiteY33" fmla="*/ 76346 h 131385"/>
                          <a:gd name="connsiteX34" fmla="*/ 23082 w 131385"/>
                          <a:gd name="connsiteY34" fmla="*/ 56815 h 131385"/>
                          <a:gd name="connsiteX35" fmla="*/ 49714 w 131385"/>
                          <a:gd name="connsiteY35" fmla="*/ 23081 h 131385"/>
                          <a:gd name="connsiteX36" fmla="*/ 58591 w 131385"/>
                          <a:gd name="connsiteY36" fmla="*/ 15979 h 131385"/>
                          <a:gd name="connsiteX37" fmla="*/ 67468 w 131385"/>
                          <a:gd name="connsiteY37" fmla="*/ 10653 h 131385"/>
                          <a:gd name="connsiteX38" fmla="*/ 88774 w 131385"/>
                          <a:gd name="connsiteY38" fmla="*/ 1775 h 131385"/>
                          <a:gd name="connsiteX39" fmla="*/ 99427 w 131385"/>
                          <a:gd name="connsiteY39" fmla="*/ 0 h 131385"/>
                          <a:gd name="connsiteX40" fmla="*/ 110080 w 131385"/>
                          <a:gd name="connsiteY40" fmla="*/ 0 h 131385"/>
                          <a:gd name="connsiteX41" fmla="*/ 131385 w 131385"/>
                          <a:gd name="connsiteY41" fmla="*/ 5326 h 131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31385" h="131385">
                            <a:moveTo>
                              <a:pt x="131385" y="5326"/>
                            </a:moveTo>
                            <a:cubicBezTo>
                              <a:pt x="127834" y="7102"/>
                              <a:pt x="124283" y="7102"/>
                              <a:pt x="120733" y="8877"/>
                            </a:cubicBezTo>
                            <a:cubicBezTo>
                              <a:pt x="117182" y="8877"/>
                              <a:pt x="113630" y="10653"/>
                              <a:pt x="111855" y="12428"/>
                            </a:cubicBezTo>
                            <a:cubicBezTo>
                              <a:pt x="108304" y="14204"/>
                              <a:pt x="106529" y="14204"/>
                              <a:pt x="104753" y="15979"/>
                            </a:cubicBezTo>
                            <a:cubicBezTo>
                              <a:pt x="102978" y="17755"/>
                              <a:pt x="99427" y="19530"/>
                              <a:pt x="97651" y="21306"/>
                            </a:cubicBezTo>
                            <a:cubicBezTo>
                              <a:pt x="92325" y="24857"/>
                              <a:pt x="88774" y="28408"/>
                              <a:pt x="85223" y="31959"/>
                            </a:cubicBezTo>
                            <a:cubicBezTo>
                              <a:pt x="83448" y="33734"/>
                              <a:pt x="81672" y="35510"/>
                              <a:pt x="79896" y="39061"/>
                            </a:cubicBezTo>
                            <a:cubicBezTo>
                              <a:pt x="78121" y="40836"/>
                              <a:pt x="76346" y="42611"/>
                              <a:pt x="74570" y="46162"/>
                            </a:cubicBezTo>
                            <a:cubicBezTo>
                              <a:pt x="71019" y="51489"/>
                              <a:pt x="67468" y="55040"/>
                              <a:pt x="63917" y="60366"/>
                            </a:cubicBezTo>
                            <a:cubicBezTo>
                              <a:pt x="60366" y="65693"/>
                              <a:pt x="58591" y="71019"/>
                              <a:pt x="55040" y="76346"/>
                            </a:cubicBezTo>
                            <a:cubicBezTo>
                              <a:pt x="51489" y="81672"/>
                              <a:pt x="49714" y="86998"/>
                              <a:pt x="47938" y="92325"/>
                            </a:cubicBezTo>
                            <a:cubicBezTo>
                              <a:pt x="46162" y="97651"/>
                              <a:pt x="42611" y="102978"/>
                              <a:pt x="40836" y="108304"/>
                            </a:cubicBezTo>
                            <a:lnTo>
                              <a:pt x="19530" y="88774"/>
                            </a:lnTo>
                            <a:cubicBezTo>
                              <a:pt x="24857" y="86998"/>
                              <a:pt x="28408" y="86998"/>
                              <a:pt x="31959" y="85223"/>
                            </a:cubicBezTo>
                            <a:cubicBezTo>
                              <a:pt x="35510" y="85223"/>
                              <a:pt x="40836" y="83447"/>
                              <a:pt x="44387" y="83447"/>
                            </a:cubicBezTo>
                            <a:cubicBezTo>
                              <a:pt x="53264" y="83447"/>
                              <a:pt x="60366" y="83447"/>
                              <a:pt x="69243" y="85223"/>
                            </a:cubicBezTo>
                            <a:cubicBezTo>
                              <a:pt x="72795" y="86998"/>
                              <a:pt x="78121" y="86998"/>
                              <a:pt x="81672" y="88774"/>
                            </a:cubicBezTo>
                            <a:cubicBezTo>
                              <a:pt x="83448" y="88774"/>
                              <a:pt x="85223" y="90549"/>
                              <a:pt x="86998" y="92325"/>
                            </a:cubicBezTo>
                            <a:cubicBezTo>
                              <a:pt x="88774" y="94100"/>
                              <a:pt x="90549" y="95876"/>
                              <a:pt x="92325" y="97651"/>
                            </a:cubicBezTo>
                            <a:cubicBezTo>
                              <a:pt x="94101" y="99427"/>
                              <a:pt x="94101" y="101202"/>
                              <a:pt x="95876" y="102978"/>
                            </a:cubicBezTo>
                            <a:cubicBezTo>
                              <a:pt x="97651" y="104753"/>
                              <a:pt x="97651" y="106529"/>
                              <a:pt x="97651" y="110080"/>
                            </a:cubicBezTo>
                            <a:cubicBezTo>
                              <a:pt x="99427" y="113630"/>
                              <a:pt x="97651" y="118957"/>
                              <a:pt x="95876" y="122508"/>
                            </a:cubicBezTo>
                            <a:cubicBezTo>
                              <a:pt x="94101" y="118957"/>
                              <a:pt x="92325" y="115406"/>
                              <a:pt x="90549" y="113630"/>
                            </a:cubicBezTo>
                            <a:cubicBezTo>
                              <a:pt x="88774" y="111855"/>
                              <a:pt x="88774" y="111855"/>
                              <a:pt x="86998" y="110080"/>
                            </a:cubicBezTo>
                            <a:cubicBezTo>
                              <a:pt x="85223" y="110080"/>
                              <a:pt x="85223" y="108304"/>
                              <a:pt x="83448" y="108304"/>
                            </a:cubicBezTo>
                            <a:cubicBezTo>
                              <a:pt x="81672" y="108304"/>
                              <a:pt x="81672" y="106529"/>
                              <a:pt x="79896" y="106529"/>
                            </a:cubicBezTo>
                            <a:cubicBezTo>
                              <a:pt x="78121" y="106529"/>
                              <a:pt x="76346" y="106529"/>
                              <a:pt x="76346" y="106529"/>
                            </a:cubicBezTo>
                            <a:cubicBezTo>
                              <a:pt x="72795" y="106529"/>
                              <a:pt x="71019" y="106529"/>
                              <a:pt x="67468" y="106529"/>
                            </a:cubicBezTo>
                            <a:cubicBezTo>
                              <a:pt x="62142" y="108304"/>
                              <a:pt x="55040" y="110080"/>
                              <a:pt x="47938" y="111855"/>
                            </a:cubicBezTo>
                            <a:lnTo>
                              <a:pt x="37285" y="113630"/>
                            </a:lnTo>
                            <a:cubicBezTo>
                              <a:pt x="33734" y="115406"/>
                              <a:pt x="30183" y="115406"/>
                              <a:pt x="28408" y="117181"/>
                            </a:cubicBezTo>
                            <a:lnTo>
                              <a:pt x="0" y="131385"/>
                            </a:lnTo>
                            <a:lnTo>
                              <a:pt x="7102" y="97651"/>
                            </a:lnTo>
                            <a:cubicBezTo>
                              <a:pt x="8877" y="90549"/>
                              <a:pt x="10653" y="83447"/>
                              <a:pt x="14204" y="76346"/>
                            </a:cubicBezTo>
                            <a:cubicBezTo>
                              <a:pt x="17755" y="69244"/>
                              <a:pt x="19530" y="63917"/>
                              <a:pt x="23082" y="56815"/>
                            </a:cubicBezTo>
                            <a:cubicBezTo>
                              <a:pt x="30183" y="44387"/>
                              <a:pt x="39061" y="31959"/>
                              <a:pt x="49714" y="23081"/>
                            </a:cubicBezTo>
                            <a:cubicBezTo>
                              <a:pt x="51489" y="21306"/>
                              <a:pt x="55040" y="17755"/>
                              <a:pt x="58591" y="15979"/>
                            </a:cubicBezTo>
                            <a:cubicBezTo>
                              <a:pt x="62142" y="14204"/>
                              <a:pt x="63917" y="12428"/>
                              <a:pt x="67468" y="10653"/>
                            </a:cubicBezTo>
                            <a:cubicBezTo>
                              <a:pt x="74570" y="7102"/>
                              <a:pt x="81672" y="3551"/>
                              <a:pt x="88774" y="1775"/>
                            </a:cubicBezTo>
                            <a:cubicBezTo>
                              <a:pt x="92325" y="1775"/>
                              <a:pt x="95876" y="0"/>
                              <a:pt x="99427" y="0"/>
                            </a:cubicBezTo>
                            <a:cubicBezTo>
                              <a:pt x="102978" y="0"/>
                              <a:pt x="106529" y="0"/>
                              <a:pt x="110080" y="0"/>
                            </a:cubicBezTo>
                            <a:cubicBezTo>
                              <a:pt x="118957" y="0"/>
                              <a:pt x="124283" y="3551"/>
                              <a:pt x="131385" y="5326"/>
                            </a:cubicBezTo>
                            <a:close/>
                          </a:path>
                        </a:pathLst>
                      </a:custGeom>
                      <a:solidFill>
                        <a:srgbClr val="D37C5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05" name="Graphic 43">
                    <a:extLst>
                      <a:ext uri="{FF2B5EF4-FFF2-40B4-BE49-F238E27FC236}">
                        <a16:creationId xmlns:a16="http://schemas.microsoft.com/office/drawing/2014/main" id="{D9CE4B7C-8CC4-9F0B-4EED-AC06E46B0FAB}"/>
                      </a:ext>
                    </a:extLst>
                  </p:cNvPr>
                  <p:cNvGrpSpPr/>
                  <p:nvPr/>
                </p:nvGrpSpPr>
                <p:grpSpPr>
                  <a:xfrm>
                    <a:off x="7813270" y="1200331"/>
                    <a:ext cx="2176002" cy="951697"/>
                    <a:chOff x="7813270" y="1200331"/>
                    <a:chExt cx="2176002" cy="951697"/>
                  </a:xfrm>
                </p:grpSpPr>
                <p:grpSp>
                  <p:nvGrpSpPr>
                    <p:cNvPr id="206" name="Graphic 43">
                      <a:extLst>
                        <a:ext uri="{FF2B5EF4-FFF2-40B4-BE49-F238E27FC236}">
                          <a16:creationId xmlns:a16="http://schemas.microsoft.com/office/drawing/2014/main" id="{3146E5AB-4886-9EC8-50EC-98637130D3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03872" y="1336552"/>
                      <a:ext cx="685400" cy="646560"/>
                      <a:chOff x="9303872" y="1336552"/>
                      <a:chExt cx="685400" cy="646560"/>
                    </a:xfrm>
                  </p:grpSpPr>
                  <p:grpSp>
                    <p:nvGrpSpPr>
                      <p:cNvPr id="207" name="Graphic 43">
                        <a:extLst>
                          <a:ext uri="{FF2B5EF4-FFF2-40B4-BE49-F238E27FC236}">
                            <a16:creationId xmlns:a16="http://schemas.microsoft.com/office/drawing/2014/main" id="{C2345714-DD23-6151-A4B4-4B7D76E9AE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410400" y="1336552"/>
                        <a:ext cx="578871" cy="646560"/>
                        <a:chOff x="9410400" y="1336552"/>
                        <a:chExt cx="578871" cy="646560"/>
                      </a:xfrm>
                    </p:grpSpPr>
                    <p:sp>
                      <p:nvSpPr>
                        <p:cNvPr id="208" name="Freeform: Shape 207">
                          <a:extLst>
                            <a:ext uri="{FF2B5EF4-FFF2-40B4-BE49-F238E27FC236}">
                              <a16:creationId xmlns:a16="http://schemas.microsoft.com/office/drawing/2014/main" id="{21211B90-809C-83A3-3ACB-BA00291E1E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10400" y="1336552"/>
                          <a:ext cx="578871" cy="646560"/>
                        </a:xfrm>
                        <a:custGeom>
                          <a:avLst/>
                          <a:gdLst>
                            <a:gd name="connsiteX0" fmla="*/ 578805 w 578871"/>
                            <a:gd name="connsiteY0" fmla="*/ 395990 h 646560"/>
                            <a:gd name="connsiteX1" fmla="*/ 436767 w 578871"/>
                            <a:gd name="connsiteY1" fmla="*/ 308991 h 646560"/>
                            <a:gd name="connsiteX2" fmla="*/ 520215 w 578871"/>
                            <a:gd name="connsiteY2" fmla="*/ 127893 h 646560"/>
                            <a:gd name="connsiteX3" fmla="*/ 250342 w 578871"/>
                            <a:gd name="connsiteY3" fmla="*/ 186484 h 646560"/>
                            <a:gd name="connsiteX4" fmla="*/ 220159 w 578871"/>
                            <a:gd name="connsiteY4" fmla="*/ 59 h 646560"/>
                            <a:gd name="connsiteX5" fmla="*/ 0 w 578871"/>
                            <a:gd name="connsiteY5" fmla="*/ 353378 h 646560"/>
                            <a:gd name="connsiteX6" fmla="*/ 42611 w 578871"/>
                            <a:gd name="connsiteY6" fmla="*/ 498967 h 646560"/>
                            <a:gd name="connsiteX7" fmla="*/ 479378 w 578871"/>
                            <a:gd name="connsiteY7" fmla="*/ 632128 h 646560"/>
                            <a:gd name="connsiteX8" fmla="*/ 442093 w 578871"/>
                            <a:gd name="connsiteY8" fmla="*/ 482988 h 646560"/>
                            <a:gd name="connsiteX9" fmla="*/ 578805 w 578871"/>
                            <a:gd name="connsiteY9" fmla="*/ 395990 h 6465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78871" h="646560">
                              <a:moveTo>
                                <a:pt x="578805" y="395990"/>
                              </a:moveTo>
                              <a:cubicBezTo>
                                <a:pt x="575254" y="328522"/>
                                <a:pt x="436767" y="308991"/>
                                <a:pt x="436767" y="308991"/>
                              </a:cubicBezTo>
                              <a:cubicBezTo>
                                <a:pt x="436767" y="308991"/>
                                <a:pt x="594784" y="202463"/>
                                <a:pt x="520215" y="127893"/>
                              </a:cubicBezTo>
                              <a:cubicBezTo>
                                <a:pt x="447420" y="53323"/>
                                <a:pt x="250342" y="186484"/>
                                <a:pt x="250342" y="186484"/>
                              </a:cubicBezTo>
                              <a:cubicBezTo>
                                <a:pt x="250342" y="186484"/>
                                <a:pt x="330239" y="3610"/>
                                <a:pt x="220159" y="59"/>
                              </a:cubicBezTo>
                              <a:cubicBezTo>
                                <a:pt x="111855" y="-5268"/>
                                <a:pt x="0" y="353378"/>
                                <a:pt x="0" y="353378"/>
                              </a:cubicBezTo>
                              <a:lnTo>
                                <a:pt x="42611" y="498967"/>
                              </a:lnTo>
                              <a:cubicBezTo>
                                <a:pt x="42611" y="498967"/>
                                <a:pt x="383503" y="701372"/>
                                <a:pt x="479378" y="632128"/>
                              </a:cubicBezTo>
                              <a:cubicBezTo>
                                <a:pt x="575254" y="562884"/>
                                <a:pt x="442093" y="482988"/>
                                <a:pt x="442093" y="482988"/>
                              </a:cubicBezTo>
                              <a:cubicBezTo>
                                <a:pt x="442093" y="482988"/>
                                <a:pt x="582356" y="461682"/>
                                <a:pt x="578805" y="3959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09" name="Graphic 43">
                          <a:extLst>
                            <a:ext uri="{FF2B5EF4-FFF2-40B4-BE49-F238E27FC236}">
                              <a16:creationId xmlns:a16="http://schemas.microsoft.com/office/drawing/2014/main" id="{D56048E5-9A58-4917-CD07-20A2469338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489701" y="1430367"/>
                          <a:ext cx="304429" cy="229184"/>
                          <a:chOff x="9489701" y="1430367"/>
                          <a:chExt cx="304429" cy="229184"/>
                        </a:xfrm>
                        <a:solidFill>
                          <a:srgbClr val="A3460D"/>
                        </a:solidFill>
                      </p:grpSpPr>
                      <p:sp>
                        <p:nvSpPr>
                          <p:cNvPr id="210" name="Freeform: Shape 209">
                            <a:extLst>
                              <a:ext uri="{FF2B5EF4-FFF2-40B4-BE49-F238E27FC236}">
                                <a16:creationId xmlns:a16="http://schemas.microsoft.com/office/drawing/2014/main" id="{4627A22D-A937-083B-C8E5-F42BB0E89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89701" y="1430367"/>
                            <a:ext cx="94974" cy="137364"/>
                          </a:xfrm>
                          <a:custGeom>
                            <a:avLst/>
                            <a:gdLst>
                              <a:gd name="connsiteX0" fmla="*/ 84043 w 94974"/>
                              <a:gd name="connsiteY0" fmla="*/ 344 h 137364"/>
                              <a:gd name="connsiteX1" fmla="*/ 36105 w 94974"/>
                              <a:gd name="connsiteY1" fmla="*/ 41180 h 137364"/>
                              <a:gd name="connsiteX2" fmla="*/ 596 w 94974"/>
                              <a:gd name="connsiteY2" fmla="*/ 115750 h 137364"/>
                              <a:gd name="connsiteX3" fmla="*/ 34330 w 94974"/>
                              <a:gd name="connsiteY3" fmla="*/ 124627 h 137364"/>
                              <a:gd name="connsiteX4" fmla="*/ 71615 w 94974"/>
                              <a:gd name="connsiteY4" fmla="*/ 60710 h 137364"/>
                              <a:gd name="connsiteX5" fmla="*/ 94696 w 94974"/>
                              <a:gd name="connsiteY5" fmla="*/ 10997 h 137364"/>
                              <a:gd name="connsiteX6" fmla="*/ 84043 w 94974"/>
                              <a:gd name="connsiteY6" fmla="*/ 344 h 1373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4974" h="137364">
                                <a:moveTo>
                                  <a:pt x="84043" y="344"/>
                                </a:moveTo>
                                <a:cubicBezTo>
                                  <a:pt x="64513" y="7446"/>
                                  <a:pt x="48534" y="25201"/>
                                  <a:pt x="36105" y="41180"/>
                                </a:cubicBezTo>
                                <a:cubicBezTo>
                                  <a:pt x="21902" y="62486"/>
                                  <a:pt x="7697" y="90893"/>
                                  <a:pt x="596" y="115750"/>
                                </a:cubicBezTo>
                                <a:cubicBezTo>
                                  <a:pt x="-4731" y="138831"/>
                                  <a:pt x="27228" y="145933"/>
                                  <a:pt x="34330" y="124627"/>
                                </a:cubicBezTo>
                                <a:cubicBezTo>
                                  <a:pt x="41432" y="103322"/>
                                  <a:pt x="57411" y="78465"/>
                                  <a:pt x="71615" y="60710"/>
                                </a:cubicBezTo>
                                <a:cubicBezTo>
                                  <a:pt x="84043" y="46506"/>
                                  <a:pt x="94696" y="28752"/>
                                  <a:pt x="94696" y="10997"/>
                                </a:cubicBezTo>
                                <a:cubicBezTo>
                                  <a:pt x="96471" y="3895"/>
                                  <a:pt x="89369" y="-1431"/>
                                  <a:pt x="84043" y="3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11" name="Freeform: Shape 210">
                            <a:extLst>
                              <a:ext uri="{FF2B5EF4-FFF2-40B4-BE49-F238E27FC236}">
                                <a16:creationId xmlns:a16="http://schemas.microsoft.com/office/drawing/2014/main" id="{DE5B6B43-3193-6EC6-ED0A-E360059C95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71440" y="1521260"/>
                            <a:ext cx="222690" cy="138290"/>
                          </a:xfrm>
                          <a:custGeom>
                            <a:avLst/>
                            <a:gdLst>
                              <a:gd name="connsiteX0" fmla="*/ 213586 w 222690"/>
                              <a:gd name="connsiteY0" fmla="*/ 0 h 138290"/>
                              <a:gd name="connsiteX1" fmla="*/ 5855 w 222690"/>
                              <a:gd name="connsiteY1" fmla="*/ 106529 h 138290"/>
                              <a:gd name="connsiteX2" fmla="*/ 32487 w 222690"/>
                              <a:gd name="connsiteY2" fmla="*/ 133161 h 138290"/>
                              <a:gd name="connsiteX3" fmla="*/ 218912 w 222690"/>
                              <a:gd name="connsiteY3" fmla="*/ 15979 h 138290"/>
                              <a:gd name="connsiteX4" fmla="*/ 213586 w 222690"/>
                              <a:gd name="connsiteY4" fmla="*/ 0 h 1382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2690" h="138290">
                                <a:moveTo>
                                  <a:pt x="213586" y="0"/>
                                </a:moveTo>
                                <a:cubicBezTo>
                                  <a:pt x="133690" y="8877"/>
                                  <a:pt x="62671" y="49713"/>
                                  <a:pt x="5855" y="106529"/>
                                </a:cubicBezTo>
                                <a:cubicBezTo>
                                  <a:pt x="-11900" y="124283"/>
                                  <a:pt x="14733" y="149140"/>
                                  <a:pt x="32487" y="133161"/>
                                </a:cubicBezTo>
                                <a:cubicBezTo>
                                  <a:pt x="89303" y="81672"/>
                                  <a:pt x="162097" y="63917"/>
                                  <a:pt x="218912" y="15979"/>
                                </a:cubicBezTo>
                                <a:cubicBezTo>
                                  <a:pt x="226015" y="10653"/>
                                  <a:pt x="222463" y="0"/>
                                  <a:pt x="213586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8499D14E-7159-4DDF-3DA6-6A3D4943B5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03872" y="1551140"/>
                        <a:ext cx="224846" cy="399187"/>
                      </a:xfrm>
                      <a:custGeom>
                        <a:avLst/>
                        <a:gdLst>
                          <a:gd name="connsiteX0" fmla="*/ 221934 w 224846"/>
                          <a:gd name="connsiteY0" fmla="*/ 295032 h 399187"/>
                          <a:gd name="connsiteX1" fmla="*/ 133161 w 224846"/>
                          <a:gd name="connsiteY1" fmla="*/ 21609 h 399187"/>
                          <a:gd name="connsiteX2" fmla="*/ 0 w 224846"/>
                          <a:gd name="connsiteY2" fmla="*/ 34038 h 399187"/>
                          <a:gd name="connsiteX3" fmla="*/ 62142 w 224846"/>
                          <a:gd name="connsiteY3" fmla="*/ 398010 h 399187"/>
                          <a:gd name="connsiteX4" fmla="*/ 221934 w 224846"/>
                          <a:gd name="connsiteY4" fmla="*/ 295032 h 3991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4846" h="399187">
                            <a:moveTo>
                              <a:pt x="221934" y="295032"/>
                            </a:moveTo>
                            <a:cubicBezTo>
                              <a:pt x="236139" y="167198"/>
                              <a:pt x="197078" y="76649"/>
                              <a:pt x="133161" y="21609"/>
                            </a:cubicBezTo>
                            <a:cubicBezTo>
                              <a:pt x="69243" y="-33431"/>
                              <a:pt x="0" y="34038"/>
                              <a:pt x="0" y="34038"/>
                            </a:cubicBezTo>
                            <a:lnTo>
                              <a:pt x="62142" y="398010"/>
                            </a:lnTo>
                            <a:cubicBezTo>
                              <a:pt x="62142" y="396235"/>
                              <a:pt x="209506" y="422867"/>
                              <a:pt x="221934" y="295032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3" name="Graphic 43">
                      <a:extLst>
                        <a:ext uri="{FF2B5EF4-FFF2-40B4-BE49-F238E27FC236}">
                          <a16:creationId xmlns:a16="http://schemas.microsoft.com/office/drawing/2014/main" id="{349FEB3F-EC16-6709-CE3F-95C1467ADA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13270" y="1200331"/>
                      <a:ext cx="702290" cy="668921"/>
                      <a:chOff x="7813270" y="1200331"/>
                      <a:chExt cx="702290" cy="668921"/>
                    </a:xfrm>
                  </p:grpSpPr>
                  <p:sp>
                    <p:nvSpPr>
                      <p:cNvPr id="214" name="Freeform: Shape 213">
                        <a:extLst>
                          <a:ext uri="{FF2B5EF4-FFF2-40B4-BE49-F238E27FC236}">
                            <a16:creationId xmlns:a16="http://schemas.microsoft.com/office/drawing/2014/main" id="{BD9551A4-A81C-C065-FC57-B754925A3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3270" y="1200331"/>
                        <a:ext cx="567356" cy="570921"/>
                      </a:xfrm>
                      <a:custGeom>
                        <a:avLst/>
                        <a:gdLst>
                          <a:gd name="connsiteX0" fmla="*/ 2754 w 567356"/>
                          <a:gd name="connsiteY0" fmla="*/ 274766 h 570921"/>
                          <a:gd name="connsiteX1" fmla="*/ 164322 w 567356"/>
                          <a:gd name="connsiteY1" fmla="*/ 233930 h 570921"/>
                          <a:gd name="connsiteX2" fmla="*/ 139465 w 567356"/>
                          <a:gd name="connsiteY2" fmla="*/ 35077 h 570921"/>
                          <a:gd name="connsiteX3" fmla="*/ 379154 w 567356"/>
                          <a:gd name="connsiteY3" fmla="*/ 171789 h 570921"/>
                          <a:gd name="connsiteX4" fmla="*/ 464377 w 567356"/>
                          <a:gd name="connsiteY4" fmla="*/ 3119 h 570921"/>
                          <a:gd name="connsiteX5" fmla="*/ 567355 w 567356"/>
                          <a:gd name="connsiteY5" fmla="*/ 406152 h 570921"/>
                          <a:gd name="connsiteX6" fmla="*/ 483908 w 567356"/>
                          <a:gd name="connsiteY6" fmla="*/ 532210 h 570921"/>
                          <a:gd name="connsiteX7" fmla="*/ 27610 w 567356"/>
                          <a:gd name="connsiteY7" fmla="*/ 526884 h 570921"/>
                          <a:gd name="connsiteX8" fmla="*/ 109282 w 567356"/>
                          <a:gd name="connsiteY8" fmla="*/ 395499 h 570921"/>
                          <a:gd name="connsiteX9" fmla="*/ 2754 w 567356"/>
                          <a:gd name="connsiteY9" fmla="*/ 274766 h 57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67356" h="570921">
                            <a:moveTo>
                              <a:pt x="2754" y="274766"/>
                            </a:moveTo>
                            <a:cubicBezTo>
                              <a:pt x="25835" y="212625"/>
                              <a:pt x="164322" y="233930"/>
                              <a:pt x="164322" y="233930"/>
                            </a:cubicBezTo>
                            <a:cubicBezTo>
                              <a:pt x="164322" y="233930"/>
                              <a:pt x="45365" y="84790"/>
                              <a:pt x="139465" y="35077"/>
                            </a:cubicBezTo>
                            <a:cubicBezTo>
                              <a:pt x="231790" y="-12861"/>
                              <a:pt x="379154" y="171789"/>
                              <a:pt x="379154" y="171789"/>
                            </a:cubicBezTo>
                            <a:cubicBezTo>
                              <a:pt x="379154" y="171789"/>
                              <a:pt x="359624" y="-27065"/>
                              <a:pt x="464377" y="3119"/>
                            </a:cubicBezTo>
                            <a:cubicBezTo>
                              <a:pt x="569130" y="31526"/>
                              <a:pt x="567355" y="406152"/>
                              <a:pt x="567355" y="406152"/>
                            </a:cubicBezTo>
                            <a:lnTo>
                              <a:pt x="483908" y="532210"/>
                            </a:lnTo>
                            <a:cubicBezTo>
                              <a:pt x="483908" y="532210"/>
                              <a:pt x="98629" y="622760"/>
                              <a:pt x="27610" y="526884"/>
                            </a:cubicBezTo>
                            <a:cubicBezTo>
                              <a:pt x="-43409" y="431008"/>
                              <a:pt x="109282" y="395499"/>
                              <a:pt x="109282" y="395499"/>
                            </a:cubicBezTo>
                            <a:cubicBezTo>
                              <a:pt x="109282" y="395499"/>
                              <a:pt x="-20328" y="336908"/>
                              <a:pt x="2754" y="274766"/>
                            </a:cubicBezTo>
                            <a:close/>
                          </a:path>
                        </a:pathLst>
                      </a:custGeom>
                      <a:solidFill>
                        <a:srgbClr val="8B3E03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15" name="Graphic 43">
                        <a:extLst>
                          <a:ext uri="{FF2B5EF4-FFF2-40B4-BE49-F238E27FC236}">
                            <a16:creationId xmlns:a16="http://schemas.microsoft.com/office/drawing/2014/main" id="{7374ECEE-0B75-F7EB-971C-92A2CBE300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22383" y="1259016"/>
                        <a:ext cx="307099" cy="223653"/>
                        <a:chOff x="8022383" y="1259016"/>
                        <a:chExt cx="307099" cy="223653"/>
                      </a:xfrm>
                      <a:solidFill>
                        <a:srgbClr val="A3460D"/>
                      </a:solidFill>
                    </p:grpSpPr>
                    <p:sp>
                      <p:nvSpPr>
                        <p:cNvPr id="216" name="Freeform: Shape 215">
                          <a:extLst>
                            <a:ext uri="{FF2B5EF4-FFF2-40B4-BE49-F238E27FC236}">
                              <a16:creationId xmlns:a16="http://schemas.microsoft.com/office/drawing/2014/main" id="{82853408-13D0-423F-F154-557DFB20F6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47937" y="1259016"/>
                          <a:ext cx="81546" cy="194571"/>
                        </a:xfrm>
                        <a:custGeom>
                          <a:avLst/>
                          <a:gdLst>
                            <a:gd name="connsiteX0" fmla="*/ 31486 w 81546"/>
                            <a:gd name="connsiteY0" fmla="*/ 6575 h 194571"/>
                            <a:gd name="connsiteX1" fmla="*/ 3078 w 81546"/>
                            <a:gd name="connsiteY1" fmla="*/ 24330 h 194571"/>
                            <a:gd name="connsiteX2" fmla="*/ 38588 w 81546"/>
                            <a:gd name="connsiteY2" fmla="*/ 106002 h 194571"/>
                            <a:gd name="connsiteX3" fmla="*/ 59893 w 81546"/>
                            <a:gd name="connsiteY3" fmla="*/ 189449 h 194571"/>
                            <a:gd name="connsiteX4" fmla="*/ 79423 w 81546"/>
                            <a:gd name="connsiteY4" fmla="*/ 187673 h 194571"/>
                            <a:gd name="connsiteX5" fmla="*/ 31486 w 81546"/>
                            <a:gd name="connsiteY5" fmla="*/ 6575 h 194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1546" h="194571">
                              <a:moveTo>
                                <a:pt x="31486" y="6575"/>
                              </a:moveTo>
                              <a:cubicBezTo>
                                <a:pt x="19057" y="-9404"/>
                                <a:pt x="-9351" y="6575"/>
                                <a:pt x="3078" y="24330"/>
                              </a:cubicBezTo>
                              <a:cubicBezTo>
                                <a:pt x="20833" y="49186"/>
                                <a:pt x="29710" y="77594"/>
                                <a:pt x="38588" y="106002"/>
                              </a:cubicBezTo>
                              <a:cubicBezTo>
                                <a:pt x="47465" y="136185"/>
                                <a:pt x="45689" y="161041"/>
                                <a:pt x="59893" y="189449"/>
                              </a:cubicBezTo>
                              <a:cubicBezTo>
                                <a:pt x="63444" y="196551"/>
                                <a:pt x="77648" y="196551"/>
                                <a:pt x="79423" y="187673"/>
                              </a:cubicBezTo>
                              <a:cubicBezTo>
                                <a:pt x="88301" y="123756"/>
                                <a:pt x="68770" y="56288"/>
                                <a:pt x="31486" y="6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7" name="Freeform: Shape 216">
                          <a:extLst>
                            <a:ext uri="{FF2B5EF4-FFF2-40B4-BE49-F238E27FC236}">
                              <a16:creationId xmlns:a16="http://schemas.microsoft.com/office/drawing/2014/main" id="{A0F7D253-44F0-261B-6EDC-86F9709469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2383" y="1307635"/>
                          <a:ext cx="190192" cy="175034"/>
                        </a:xfrm>
                        <a:custGeom>
                          <a:avLst/>
                          <a:gdLst>
                            <a:gd name="connsiteX0" fmla="*/ 189571 w 190192"/>
                            <a:gd name="connsiteY0" fmla="*/ 162137 h 175034"/>
                            <a:gd name="connsiteX1" fmla="*/ 26227 w 190192"/>
                            <a:gd name="connsiteY1" fmla="*/ 2344 h 175034"/>
                            <a:gd name="connsiteX2" fmla="*/ 8473 w 190192"/>
                            <a:gd name="connsiteY2" fmla="*/ 32527 h 175034"/>
                            <a:gd name="connsiteX3" fmla="*/ 171816 w 190192"/>
                            <a:gd name="connsiteY3" fmla="*/ 171014 h 175034"/>
                            <a:gd name="connsiteX4" fmla="*/ 189571 w 190192"/>
                            <a:gd name="connsiteY4" fmla="*/ 162137 h 1750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90192" h="175034">
                              <a:moveTo>
                                <a:pt x="189571" y="162137"/>
                              </a:moveTo>
                              <a:cubicBezTo>
                                <a:pt x="173592" y="82240"/>
                                <a:pt x="93695" y="37853"/>
                                <a:pt x="26227" y="2344"/>
                              </a:cubicBezTo>
                              <a:cubicBezTo>
                                <a:pt x="6697" y="-8309"/>
                                <a:pt x="-11058" y="20098"/>
                                <a:pt x="8473" y="32527"/>
                              </a:cubicBezTo>
                              <a:cubicBezTo>
                                <a:pt x="68839" y="73363"/>
                                <a:pt x="116776" y="126627"/>
                                <a:pt x="171816" y="171014"/>
                              </a:cubicBezTo>
                              <a:cubicBezTo>
                                <a:pt x="180693" y="179891"/>
                                <a:pt x="193122" y="172789"/>
                                <a:pt x="189571" y="1621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FFCE6F50-8CBF-B7B2-7963-2FCED8908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19783" y="1481402"/>
                        <a:ext cx="295777" cy="387851"/>
                      </a:xfrm>
                      <a:custGeom>
                        <a:avLst/>
                        <a:gdLst>
                          <a:gd name="connsiteX0" fmla="*/ 2824 w 295777"/>
                          <a:gd name="connsiteY0" fmla="*/ 242263 h 387851"/>
                          <a:gd name="connsiteX1" fmla="*/ 171494 w 295777"/>
                          <a:gd name="connsiteY1" fmla="*/ 7900 h 387851"/>
                          <a:gd name="connsiteX2" fmla="*/ 295777 w 295777"/>
                          <a:gd name="connsiteY2" fmla="*/ 59389 h 387851"/>
                          <a:gd name="connsiteX3" fmla="*/ 127107 w 295777"/>
                          <a:gd name="connsiteY3" fmla="*/ 387852 h 387851"/>
                          <a:gd name="connsiteX4" fmla="*/ 2824 w 295777"/>
                          <a:gd name="connsiteY4" fmla="*/ 242263 h 387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5777" h="387851">
                            <a:moveTo>
                              <a:pt x="2824" y="242263"/>
                            </a:moveTo>
                            <a:cubicBezTo>
                              <a:pt x="27680" y="116204"/>
                              <a:pt x="93373" y="41634"/>
                              <a:pt x="171494" y="7900"/>
                            </a:cubicBezTo>
                            <a:cubicBezTo>
                              <a:pt x="249615" y="-25834"/>
                              <a:pt x="295777" y="59389"/>
                              <a:pt x="295777" y="59389"/>
                            </a:cubicBezTo>
                            <a:lnTo>
                              <a:pt x="127107" y="387852"/>
                            </a:lnTo>
                            <a:cubicBezTo>
                              <a:pt x="125332" y="387852"/>
                              <a:pt x="-22033" y="368321"/>
                              <a:pt x="2824" y="242263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9" name="Freeform: Shape 218">
                      <a:extLst>
                        <a:ext uri="{FF2B5EF4-FFF2-40B4-BE49-F238E27FC236}">
                          <a16:creationId xmlns:a16="http://schemas.microsoft.com/office/drawing/2014/main" id="{D03B308B-3B6F-6BD1-6C4B-AFB93FB30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2599" y="1346272"/>
                      <a:ext cx="1242410" cy="805756"/>
                    </a:xfrm>
                    <a:custGeom>
                      <a:avLst/>
                      <a:gdLst>
                        <a:gd name="connsiteX0" fmla="*/ 1215557 w 1242410"/>
                        <a:gd name="connsiteY0" fmla="*/ 372066 h 805756"/>
                        <a:gd name="connsiteX1" fmla="*/ 531999 w 1242410"/>
                        <a:gd name="connsiteY1" fmla="*/ 8094 h 805756"/>
                        <a:gd name="connsiteX2" fmla="*/ 4683 w 1242410"/>
                        <a:gd name="connsiteY2" fmla="*/ 423555 h 805756"/>
                        <a:gd name="connsiteX3" fmla="*/ 239045 w 1242410"/>
                        <a:gd name="connsiteY3" fmla="*/ 469717 h 805756"/>
                        <a:gd name="connsiteX4" fmla="*/ 324268 w 1242410"/>
                        <a:gd name="connsiteY4" fmla="*/ 395147 h 805756"/>
                        <a:gd name="connsiteX5" fmla="*/ 382859 w 1242410"/>
                        <a:gd name="connsiteY5" fmla="*/ 562042 h 805756"/>
                        <a:gd name="connsiteX6" fmla="*/ 592365 w 1242410"/>
                        <a:gd name="connsiteY6" fmla="*/ 457289 h 805756"/>
                        <a:gd name="connsiteX7" fmla="*/ 661609 w 1242410"/>
                        <a:gd name="connsiteY7" fmla="*/ 592225 h 805756"/>
                        <a:gd name="connsiteX8" fmla="*/ 856911 w 1242410"/>
                        <a:gd name="connsiteY8" fmla="*/ 501676 h 805756"/>
                        <a:gd name="connsiteX9" fmla="*/ 929705 w 1242410"/>
                        <a:gd name="connsiteY9" fmla="*/ 739590 h 805756"/>
                        <a:gd name="connsiteX10" fmla="*/ 1057539 w 1242410"/>
                        <a:gd name="connsiteY10" fmla="*/ 757344 h 805756"/>
                        <a:gd name="connsiteX11" fmla="*/ 1176497 w 1242410"/>
                        <a:gd name="connsiteY11" fmla="*/ 677448 h 805756"/>
                        <a:gd name="connsiteX12" fmla="*/ 1215557 w 1242410"/>
                        <a:gd name="connsiteY12" fmla="*/ 372066 h 80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242410" h="805756">
                          <a:moveTo>
                            <a:pt x="1215557" y="372066"/>
                          </a:moveTo>
                          <a:cubicBezTo>
                            <a:pt x="1139211" y="144805"/>
                            <a:pt x="906624" y="-41620"/>
                            <a:pt x="531999" y="8094"/>
                          </a:cubicBezTo>
                          <a:cubicBezTo>
                            <a:pt x="223066" y="50705"/>
                            <a:pt x="41967" y="276190"/>
                            <a:pt x="4683" y="423555"/>
                          </a:cubicBezTo>
                          <a:cubicBezTo>
                            <a:pt x="-32603" y="570919"/>
                            <a:pt x="162700" y="515880"/>
                            <a:pt x="239045" y="469717"/>
                          </a:cubicBezTo>
                          <a:cubicBezTo>
                            <a:pt x="272779" y="450187"/>
                            <a:pt x="299411" y="423555"/>
                            <a:pt x="324268" y="395147"/>
                          </a:cubicBezTo>
                          <a:cubicBezTo>
                            <a:pt x="320717" y="446636"/>
                            <a:pt x="301187" y="560267"/>
                            <a:pt x="382859" y="562042"/>
                          </a:cubicBezTo>
                          <a:cubicBezTo>
                            <a:pt x="464531" y="563817"/>
                            <a:pt x="592365" y="457289"/>
                            <a:pt x="592365" y="457289"/>
                          </a:cubicBezTo>
                          <a:cubicBezTo>
                            <a:pt x="592365" y="457289"/>
                            <a:pt x="595916" y="581572"/>
                            <a:pt x="661609" y="592225"/>
                          </a:cubicBezTo>
                          <a:cubicBezTo>
                            <a:pt x="725525" y="602878"/>
                            <a:pt x="856911" y="501676"/>
                            <a:pt x="856911" y="501676"/>
                          </a:cubicBezTo>
                          <a:cubicBezTo>
                            <a:pt x="856911" y="501676"/>
                            <a:pt x="887094" y="624184"/>
                            <a:pt x="929705" y="739590"/>
                          </a:cubicBezTo>
                          <a:cubicBezTo>
                            <a:pt x="965214" y="837241"/>
                            <a:pt x="1013153" y="812384"/>
                            <a:pt x="1057539" y="757344"/>
                          </a:cubicBezTo>
                          <a:cubicBezTo>
                            <a:pt x="1119681" y="684550"/>
                            <a:pt x="1176497" y="677448"/>
                            <a:pt x="1176497" y="677448"/>
                          </a:cubicBezTo>
                          <a:cubicBezTo>
                            <a:pt x="1176497" y="677448"/>
                            <a:pt x="1293678" y="599327"/>
                            <a:pt x="1215557" y="372066"/>
                          </a:cubicBezTo>
                          <a:close/>
                        </a:path>
                      </a:pathLst>
                    </a:custGeom>
                    <a:solidFill>
                      <a:srgbClr val="8B3E0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0" name="Graphic 43">
                      <a:extLst>
                        <a:ext uri="{FF2B5EF4-FFF2-40B4-BE49-F238E27FC236}">
                          <a16:creationId xmlns:a16="http://schemas.microsoft.com/office/drawing/2014/main" id="{A5041EE5-B7FF-6D1F-E0A0-F3F7812935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3582" y="1428935"/>
                      <a:ext cx="751145" cy="317911"/>
                      <a:chOff x="8283582" y="1428935"/>
                      <a:chExt cx="751145" cy="317911"/>
                    </a:xfrm>
                    <a:solidFill>
                      <a:srgbClr val="A3460D"/>
                    </a:solidFill>
                  </p:grpSpPr>
                  <p:sp>
                    <p:nvSpPr>
                      <p:cNvPr id="221" name="Freeform: Shape 220">
                        <a:extLst>
                          <a:ext uri="{FF2B5EF4-FFF2-40B4-BE49-F238E27FC236}">
                            <a16:creationId xmlns:a16="http://schemas.microsoft.com/office/drawing/2014/main" id="{064853ED-7C0A-9441-83CF-6F43159805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3582" y="1428935"/>
                        <a:ext cx="480545" cy="305967"/>
                      </a:xfrm>
                      <a:custGeom>
                        <a:avLst/>
                        <a:gdLst>
                          <a:gd name="connsiteX0" fmla="*/ 475220 w 480545"/>
                          <a:gd name="connsiteY0" fmla="*/ 0 h 305967"/>
                          <a:gd name="connsiteX1" fmla="*/ 2943 w 480545"/>
                          <a:gd name="connsiteY1" fmla="*/ 280525 h 305967"/>
                          <a:gd name="connsiteX2" fmla="*/ 33126 w 480545"/>
                          <a:gd name="connsiteY2" fmla="*/ 298280 h 305967"/>
                          <a:gd name="connsiteX3" fmla="*/ 475220 w 480545"/>
                          <a:gd name="connsiteY3" fmla="*/ 12428 h 305967"/>
                          <a:gd name="connsiteX4" fmla="*/ 475220 w 480545"/>
                          <a:gd name="connsiteY4" fmla="*/ 0 h 3059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0545" h="305967">
                            <a:moveTo>
                              <a:pt x="475220" y="0"/>
                            </a:moveTo>
                            <a:cubicBezTo>
                              <a:pt x="279917" y="14204"/>
                              <a:pt x="113022" y="118957"/>
                              <a:pt x="2943" y="280525"/>
                            </a:cubicBezTo>
                            <a:cubicBezTo>
                              <a:pt x="-9486" y="300055"/>
                              <a:pt x="20698" y="316035"/>
                              <a:pt x="33126" y="298280"/>
                            </a:cubicBezTo>
                            <a:cubicBezTo>
                              <a:pt x="144981" y="143814"/>
                              <a:pt x="306549" y="79896"/>
                              <a:pt x="475220" y="12428"/>
                            </a:cubicBezTo>
                            <a:cubicBezTo>
                              <a:pt x="482321" y="10653"/>
                              <a:pt x="482321" y="0"/>
                              <a:pt x="4752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2" name="Freeform: Shape 221">
                        <a:extLst>
                          <a:ext uri="{FF2B5EF4-FFF2-40B4-BE49-F238E27FC236}">
                            <a16:creationId xmlns:a16="http://schemas.microsoft.com/office/drawing/2014/main" id="{25374E4A-0AEE-C0F2-1591-4A90E0B93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0324" y="1487526"/>
                        <a:ext cx="308308" cy="255997"/>
                      </a:xfrm>
                      <a:custGeom>
                        <a:avLst/>
                        <a:gdLst>
                          <a:gd name="connsiteX0" fmla="*/ 297434 w 308308"/>
                          <a:gd name="connsiteY0" fmla="*/ 0 h 255997"/>
                          <a:gd name="connsiteX1" fmla="*/ 2705 w 308308"/>
                          <a:gd name="connsiteY1" fmla="*/ 227261 h 255997"/>
                          <a:gd name="connsiteX2" fmla="*/ 36439 w 308308"/>
                          <a:gd name="connsiteY2" fmla="*/ 246791 h 255997"/>
                          <a:gd name="connsiteX3" fmla="*/ 151845 w 308308"/>
                          <a:gd name="connsiteY3" fmla="*/ 110079 h 255997"/>
                          <a:gd name="connsiteX4" fmla="*/ 302760 w 308308"/>
                          <a:gd name="connsiteY4" fmla="*/ 21306 h 255997"/>
                          <a:gd name="connsiteX5" fmla="*/ 297434 w 308308"/>
                          <a:gd name="connsiteY5" fmla="*/ 0 h 255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8308" h="255997">
                            <a:moveTo>
                              <a:pt x="297434" y="0"/>
                            </a:moveTo>
                            <a:cubicBezTo>
                              <a:pt x="160722" y="15979"/>
                              <a:pt x="68397" y="113630"/>
                              <a:pt x="2705" y="227261"/>
                            </a:cubicBezTo>
                            <a:cubicBezTo>
                              <a:pt x="-9723" y="248567"/>
                              <a:pt x="24010" y="268097"/>
                              <a:pt x="36439" y="246791"/>
                            </a:cubicBezTo>
                            <a:cubicBezTo>
                              <a:pt x="68397" y="195302"/>
                              <a:pt x="102131" y="145589"/>
                              <a:pt x="151845" y="110079"/>
                            </a:cubicBezTo>
                            <a:cubicBezTo>
                              <a:pt x="198007" y="76345"/>
                              <a:pt x="254822" y="55040"/>
                              <a:pt x="302760" y="21306"/>
                            </a:cubicBezTo>
                            <a:cubicBezTo>
                              <a:pt x="311638" y="15979"/>
                              <a:pt x="309862" y="0"/>
                              <a:pt x="297434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5FDE3FCE-D368-49A7-BA9E-DE296C994F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331" y="1551443"/>
                        <a:ext cx="184395" cy="195403"/>
                      </a:xfrm>
                      <a:custGeom>
                        <a:avLst/>
                        <a:gdLst>
                          <a:gd name="connsiteX0" fmla="*/ 174791 w 184395"/>
                          <a:gd name="connsiteY0" fmla="*/ 0 h 195403"/>
                          <a:gd name="connsiteX1" fmla="*/ 794 w 184395"/>
                          <a:gd name="connsiteY1" fmla="*/ 166895 h 195403"/>
                          <a:gd name="connsiteX2" fmla="*/ 45181 w 184395"/>
                          <a:gd name="connsiteY2" fmla="*/ 179323 h 195403"/>
                          <a:gd name="connsiteX3" fmla="*/ 181893 w 184395"/>
                          <a:gd name="connsiteY3" fmla="*/ 17755 h 195403"/>
                          <a:gd name="connsiteX4" fmla="*/ 174791 w 184395"/>
                          <a:gd name="connsiteY4" fmla="*/ 0 h 195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4395" h="195403">
                            <a:moveTo>
                              <a:pt x="174791" y="0"/>
                            </a:moveTo>
                            <a:cubicBezTo>
                              <a:pt x="91344" y="1775"/>
                              <a:pt x="18549" y="90549"/>
                              <a:pt x="794" y="166895"/>
                            </a:cubicBezTo>
                            <a:cubicBezTo>
                              <a:pt x="-6307" y="195302"/>
                              <a:pt x="36304" y="207731"/>
                              <a:pt x="45181" y="179323"/>
                            </a:cubicBezTo>
                            <a:cubicBezTo>
                              <a:pt x="66487" y="102978"/>
                              <a:pt x="137506" y="74570"/>
                              <a:pt x="181893" y="17755"/>
                            </a:cubicBezTo>
                            <a:cubicBezTo>
                              <a:pt x="187219" y="10653"/>
                              <a:pt x="183669" y="0"/>
                              <a:pt x="174791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3CA8AAA8-E85F-745C-3F70-2891D6A8189D}"/>
                      </a:ext>
                    </a:extLst>
                  </p:cNvPr>
                  <p:cNvSpPr/>
                  <p:nvPr/>
                </p:nvSpPr>
                <p:spPr>
                  <a:xfrm>
                    <a:off x="8689557" y="2620279"/>
                    <a:ext cx="214832" cy="33142"/>
                  </a:xfrm>
                  <a:custGeom>
                    <a:avLst/>
                    <a:gdLst>
                      <a:gd name="connsiteX0" fmla="*/ 0 w 214832"/>
                      <a:gd name="connsiteY0" fmla="*/ 31959 h 33142"/>
                      <a:gd name="connsiteX1" fmla="*/ 214833 w 214832"/>
                      <a:gd name="connsiteY1" fmla="*/ 0 h 3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832" h="33142">
                        <a:moveTo>
                          <a:pt x="0" y="31959"/>
                        </a:moveTo>
                        <a:cubicBezTo>
                          <a:pt x="0" y="31959"/>
                          <a:pt x="136712" y="42611"/>
                          <a:pt x="21483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D9691C6-6BE5-9C31-46B6-5E6B23C9208C}"/>
                </a:ext>
              </a:extLst>
            </p:cNvPr>
            <p:cNvSpPr/>
            <p:nvPr/>
          </p:nvSpPr>
          <p:spPr>
            <a:xfrm>
              <a:off x="3796346" y="2546678"/>
              <a:ext cx="4699683" cy="3045747"/>
            </a:xfrm>
            <a:custGeom>
              <a:avLst/>
              <a:gdLst>
                <a:gd name="connsiteX0" fmla="*/ 4545218 w 4699683"/>
                <a:gd name="connsiteY0" fmla="*/ 1447820 h 3045747"/>
                <a:gd name="connsiteX1" fmla="*/ 4699684 w 4699683"/>
                <a:gd name="connsiteY1" fmla="*/ 110887 h 3045747"/>
                <a:gd name="connsiteX2" fmla="*/ 3382281 w 4699683"/>
                <a:gd name="connsiteY2" fmla="*/ 2583 h 3045747"/>
                <a:gd name="connsiteX3" fmla="*/ 2242426 w 4699683"/>
                <a:gd name="connsiteY3" fmla="*/ 64724 h 3045747"/>
                <a:gd name="connsiteX4" fmla="*/ 0 w 4699683"/>
                <a:gd name="connsiteY4" fmla="*/ 149947 h 3045747"/>
                <a:gd name="connsiteX5" fmla="*/ 189976 w 4699683"/>
                <a:gd name="connsiteY5" fmla="*/ 1483329 h 3045747"/>
                <a:gd name="connsiteX6" fmla="*/ 225485 w 4699683"/>
                <a:gd name="connsiteY6" fmla="*/ 3045748 h 3045747"/>
                <a:gd name="connsiteX7" fmla="*/ 1390198 w 4699683"/>
                <a:gd name="connsiteY7" fmla="*/ 2917914 h 3045747"/>
                <a:gd name="connsiteX8" fmla="*/ 3373404 w 4699683"/>
                <a:gd name="connsiteY8" fmla="*/ 2996034 h 3045747"/>
                <a:gd name="connsiteX9" fmla="*/ 4167041 w 4699683"/>
                <a:gd name="connsiteY9" fmla="*/ 2869976 h 3045747"/>
                <a:gd name="connsiteX10" fmla="*/ 4655297 w 4699683"/>
                <a:gd name="connsiteY10" fmla="*/ 2814936 h 3045747"/>
                <a:gd name="connsiteX11" fmla="*/ 4545218 w 4699683"/>
                <a:gd name="connsiteY11" fmla="*/ 1447820 h 30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9683" h="3045747">
                  <a:moveTo>
                    <a:pt x="4545218" y="1447820"/>
                  </a:moveTo>
                  <a:cubicBezTo>
                    <a:pt x="4552320" y="952462"/>
                    <a:pt x="4699684" y="110887"/>
                    <a:pt x="4699684" y="110887"/>
                  </a:cubicBezTo>
                  <a:cubicBezTo>
                    <a:pt x="4699684" y="110887"/>
                    <a:pt x="4092472" y="18562"/>
                    <a:pt x="3382281" y="2583"/>
                  </a:cubicBezTo>
                  <a:cubicBezTo>
                    <a:pt x="3005880" y="-6295"/>
                    <a:pt x="2601072" y="6134"/>
                    <a:pt x="2242426" y="64724"/>
                  </a:cubicBezTo>
                  <a:cubicBezTo>
                    <a:pt x="1722211" y="149947"/>
                    <a:pt x="305382" y="-6295"/>
                    <a:pt x="0" y="149947"/>
                  </a:cubicBezTo>
                  <a:cubicBezTo>
                    <a:pt x="0" y="149947"/>
                    <a:pt x="172221" y="947136"/>
                    <a:pt x="189976" y="1483329"/>
                  </a:cubicBezTo>
                  <a:cubicBezTo>
                    <a:pt x="209506" y="2019523"/>
                    <a:pt x="149140" y="2816712"/>
                    <a:pt x="225485" y="3045748"/>
                  </a:cubicBezTo>
                  <a:cubicBezTo>
                    <a:pt x="225485" y="3045748"/>
                    <a:pt x="811392" y="2838017"/>
                    <a:pt x="1390198" y="2917914"/>
                  </a:cubicBezTo>
                  <a:cubicBezTo>
                    <a:pt x="1969003" y="2997810"/>
                    <a:pt x="2915331" y="2992484"/>
                    <a:pt x="3373404" y="2996034"/>
                  </a:cubicBezTo>
                  <a:cubicBezTo>
                    <a:pt x="3570481" y="2997810"/>
                    <a:pt x="4007249" y="2905486"/>
                    <a:pt x="4167041" y="2869976"/>
                  </a:cubicBezTo>
                  <a:cubicBezTo>
                    <a:pt x="4378323" y="2822038"/>
                    <a:pt x="4655297" y="2814936"/>
                    <a:pt x="4655297" y="2814936"/>
                  </a:cubicBezTo>
                  <a:cubicBezTo>
                    <a:pt x="4655297" y="2814936"/>
                    <a:pt x="4538116" y="1893464"/>
                    <a:pt x="4545218" y="1447820"/>
                  </a:cubicBezTo>
                  <a:close/>
                </a:path>
              </a:pathLst>
            </a:custGeom>
            <a:solidFill>
              <a:srgbClr val="FFFBD1"/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6" name="Graphic 43">
              <a:extLst>
                <a:ext uri="{FF2B5EF4-FFF2-40B4-BE49-F238E27FC236}">
                  <a16:creationId xmlns:a16="http://schemas.microsoft.com/office/drawing/2014/main" id="{0D3571C6-B00D-2B9E-1A23-A02C6EEDE302}"/>
                </a:ext>
              </a:extLst>
            </p:cNvPr>
            <p:cNvGrpSpPr/>
            <p:nvPr/>
          </p:nvGrpSpPr>
          <p:grpSpPr>
            <a:xfrm>
              <a:off x="7995795" y="2795014"/>
              <a:ext cx="1476089" cy="1602490"/>
              <a:chOff x="7995795" y="2795014"/>
              <a:chExt cx="1476089" cy="1602490"/>
            </a:xfrm>
          </p:grpSpPr>
          <p:grpSp>
            <p:nvGrpSpPr>
              <p:cNvPr id="227" name="Graphic 43">
                <a:extLst>
                  <a:ext uri="{FF2B5EF4-FFF2-40B4-BE49-F238E27FC236}">
                    <a16:creationId xmlns:a16="http://schemas.microsoft.com/office/drawing/2014/main" id="{B2F1AFAD-03FC-DF9A-014D-026C36B5AB7D}"/>
                  </a:ext>
                </a:extLst>
              </p:cNvPr>
              <p:cNvGrpSpPr/>
              <p:nvPr/>
            </p:nvGrpSpPr>
            <p:grpSpPr>
              <a:xfrm>
                <a:off x="7995795" y="3165350"/>
                <a:ext cx="1356015" cy="1232153"/>
                <a:chOff x="7995795" y="3165350"/>
                <a:chExt cx="1356015" cy="1232153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12031152-0CB4-7886-2F8E-DFE8B98432BB}"/>
                    </a:ext>
                  </a:extLst>
                </p:cNvPr>
                <p:cNvSpPr/>
                <p:nvPr/>
              </p:nvSpPr>
              <p:spPr>
                <a:xfrm>
                  <a:off x="8353992" y="3165350"/>
                  <a:ext cx="997817" cy="1042490"/>
                </a:xfrm>
                <a:custGeom>
                  <a:avLst/>
                  <a:gdLst>
                    <a:gd name="connsiteX0" fmla="*/ 997818 w 997817"/>
                    <a:gd name="connsiteY0" fmla="*/ 182874 h 1042490"/>
                    <a:gd name="connsiteX1" fmla="*/ 687109 w 997817"/>
                    <a:gd name="connsiteY1" fmla="*/ 749251 h 1042490"/>
                    <a:gd name="connsiteX2" fmla="*/ 172221 w 997817"/>
                    <a:gd name="connsiteY2" fmla="*/ 1042204 h 1042490"/>
                    <a:gd name="connsiteX3" fmla="*/ 0 w 997817"/>
                    <a:gd name="connsiteY3" fmla="*/ 850453 h 1042490"/>
                    <a:gd name="connsiteX4" fmla="*/ 406584 w 997817"/>
                    <a:gd name="connsiteY4" fmla="*/ 488256 h 1042490"/>
                    <a:gd name="connsiteX5" fmla="*/ 662253 w 997817"/>
                    <a:gd name="connsiteY5" fmla="*/ 0 h 1042490"/>
                    <a:gd name="connsiteX6" fmla="*/ 997818 w 997817"/>
                    <a:gd name="connsiteY6" fmla="*/ 182874 h 104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7817" h="1042490">
                      <a:moveTo>
                        <a:pt x="997818" y="182874"/>
                      </a:moveTo>
                      <a:cubicBezTo>
                        <a:pt x="997818" y="182874"/>
                        <a:pt x="820270" y="585907"/>
                        <a:pt x="687109" y="749251"/>
                      </a:cubicBezTo>
                      <a:cubicBezTo>
                        <a:pt x="553949" y="912595"/>
                        <a:pt x="229036" y="1029776"/>
                        <a:pt x="172221" y="1042204"/>
                      </a:cubicBezTo>
                      <a:cubicBezTo>
                        <a:pt x="131385" y="1051082"/>
                        <a:pt x="0" y="850453"/>
                        <a:pt x="0" y="850453"/>
                      </a:cubicBezTo>
                      <a:cubicBezTo>
                        <a:pt x="0" y="850453"/>
                        <a:pt x="271648" y="683558"/>
                        <a:pt x="406584" y="488256"/>
                      </a:cubicBezTo>
                      <a:cubicBezTo>
                        <a:pt x="461624" y="408359"/>
                        <a:pt x="662253" y="0"/>
                        <a:pt x="662253" y="0"/>
                      </a:cubicBezTo>
                      <a:lnTo>
                        <a:pt x="997818" y="182874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aphic 43">
                  <a:extLst>
                    <a:ext uri="{FF2B5EF4-FFF2-40B4-BE49-F238E27FC236}">
                      <a16:creationId xmlns:a16="http://schemas.microsoft.com/office/drawing/2014/main" id="{F5786C03-80D2-AA49-DC36-E3FB2A29D2D2}"/>
                    </a:ext>
                  </a:extLst>
                </p:cNvPr>
                <p:cNvGrpSpPr/>
                <p:nvPr/>
              </p:nvGrpSpPr>
              <p:grpSpPr>
                <a:xfrm>
                  <a:off x="7995795" y="3911050"/>
                  <a:ext cx="551340" cy="486454"/>
                  <a:chOff x="7995795" y="3911050"/>
                  <a:chExt cx="551340" cy="486454"/>
                </a:xfrm>
              </p:grpSpPr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CD64FFEC-8376-5A5D-3414-1B8B1ADA86B0}"/>
                      </a:ext>
                    </a:extLst>
                  </p:cNvPr>
                  <p:cNvSpPr/>
                  <p:nvPr/>
                </p:nvSpPr>
                <p:spPr>
                  <a:xfrm>
                    <a:off x="7995795" y="3911050"/>
                    <a:ext cx="551340" cy="486454"/>
                  </a:xfrm>
                  <a:custGeom>
                    <a:avLst/>
                    <a:gdLst>
                      <a:gd name="connsiteX0" fmla="*/ 473604 w 551340"/>
                      <a:gd name="connsiteY0" fmla="*/ 31959 h 486454"/>
                      <a:gd name="connsiteX1" fmla="*/ 345770 w 551340"/>
                      <a:gd name="connsiteY1" fmla="*/ 0 h 486454"/>
                      <a:gd name="connsiteX2" fmla="*/ 306709 w 551340"/>
                      <a:gd name="connsiteY2" fmla="*/ 99427 h 486454"/>
                      <a:gd name="connsiteX3" fmla="*/ 161120 w 551340"/>
                      <a:gd name="connsiteY3" fmla="*/ 163344 h 486454"/>
                      <a:gd name="connsiteX4" fmla="*/ 72346 w 551340"/>
                      <a:gd name="connsiteY4" fmla="*/ 175772 h 486454"/>
                      <a:gd name="connsiteX5" fmla="*/ 15531 w 551340"/>
                      <a:gd name="connsiteY5" fmla="*/ 175772 h 486454"/>
                      <a:gd name="connsiteX6" fmla="*/ 10204 w 551340"/>
                      <a:gd name="connsiteY6" fmla="*/ 239689 h 486454"/>
                      <a:gd name="connsiteX7" fmla="*/ 33286 w 551340"/>
                      <a:gd name="connsiteY7" fmla="*/ 259220 h 486454"/>
                      <a:gd name="connsiteX8" fmla="*/ 27959 w 551340"/>
                      <a:gd name="connsiteY8" fmla="*/ 262770 h 486454"/>
                      <a:gd name="connsiteX9" fmla="*/ 38612 w 551340"/>
                      <a:gd name="connsiteY9" fmla="*/ 347993 h 486454"/>
                      <a:gd name="connsiteX10" fmla="*/ 72346 w 551340"/>
                      <a:gd name="connsiteY10" fmla="*/ 371075 h 486454"/>
                      <a:gd name="connsiteX11" fmla="*/ 72346 w 551340"/>
                      <a:gd name="connsiteY11" fmla="*/ 371075 h 486454"/>
                      <a:gd name="connsiteX12" fmla="*/ 70571 w 551340"/>
                      <a:gd name="connsiteY12" fmla="*/ 422563 h 486454"/>
                      <a:gd name="connsiteX13" fmla="*/ 129161 w 551340"/>
                      <a:gd name="connsiteY13" fmla="*/ 465175 h 486454"/>
                      <a:gd name="connsiteX14" fmla="*/ 132713 w 551340"/>
                      <a:gd name="connsiteY14" fmla="*/ 470501 h 486454"/>
                      <a:gd name="connsiteX15" fmla="*/ 328015 w 551340"/>
                      <a:gd name="connsiteY15" fmla="*/ 474052 h 486454"/>
                      <a:gd name="connsiteX16" fmla="*/ 548174 w 551340"/>
                      <a:gd name="connsiteY16" fmla="*/ 284076 h 486454"/>
                      <a:gd name="connsiteX17" fmla="*/ 473604 w 551340"/>
                      <a:gd name="connsiteY17" fmla="*/ 31959 h 48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51340" h="486454">
                        <a:moveTo>
                          <a:pt x="473604" y="31959"/>
                        </a:moveTo>
                        <a:cubicBezTo>
                          <a:pt x="438094" y="7102"/>
                          <a:pt x="345770" y="0"/>
                          <a:pt x="345770" y="0"/>
                        </a:cubicBezTo>
                        <a:cubicBezTo>
                          <a:pt x="345770" y="0"/>
                          <a:pt x="335117" y="69244"/>
                          <a:pt x="306709" y="99427"/>
                        </a:cubicBezTo>
                        <a:cubicBezTo>
                          <a:pt x="278301" y="129610"/>
                          <a:pt x="225037" y="142038"/>
                          <a:pt x="161120" y="163344"/>
                        </a:cubicBezTo>
                        <a:cubicBezTo>
                          <a:pt x="132713" y="172221"/>
                          <a:pt x="88326" y="186425"/>
                          <a:pt x="72346" y="175772"/>
                        </a:cubicBezTo>
                        <a:cubicBezTo>
                          <a:pt x="56367" y="165119"/>
                          <a:pt x="31510" y="161568"/>
                          <a:pt x="15531" y="175772"/>
                        </a:cubicBezTo>
                        <a:cubicBezTo>
                          <a:pt x="-2224" y="191751"/>
                          <a:pt x="-5775" y="220159"/>
                          <a:pt x="10204" y="239689"/>
                        </a:cubicBezTo>
                        <a:cubicBezTo>
                          <a:pt x="17307" y="246791"/>
                          <a:pt x="24409" y="253893"/>
                          <a:pt x="33286" y="259220"/>
                        </a:cubicBezTo>
                        <a:cubicBezTo>
                          <a:pt x="31510" y="260995"/>
                          <a:pt x="29735" y="260995"/>
                          <a:pt x="27959" y="262770"/>
                        </a:cubicBezTo>
                        <a:cubicBezTo>
                          <a:pt x="8429" y="287627"/>
                          <a:pt x="19082" y="324912"/>
                          <a:pt x="38612" y="347993"/>
                        </a:cubicBezTo>
                        <a:cubicBezTo>
                          <a:pt x="47489" y="358646"/>
                          <a:pt x="58142" y="365748"/>
                          <a:pt x="72346" y="371075"/>
                        </a:cubicBezTo>
                        <a:cubicBezTo>
                          <a:pt x="72346" y="371075"/>
                          <a:pt x="72346" y="371075"/>
                          <a:pt x="72346" y="371075"/>
                        </a:cubicBezTo>
                        <a:cubicBezTo>
                          <a:pt x="63469" y="387054"/>
                          <a:pt x="63469" y="406584"/>
                          <a:pt x="70571" y="422563"/>
                        </a:cubicBezTo>
                        <a:cubicBezTo>
                          <a:pt x="79448" y="445645"/>
                          <a:pt x="104305" y="459848"/>
                          <a:pt x="129161" y="465175"/>
                        </a:cubicBezTo>
                        <a:cubicBezTo>
                          <a:pt x="130937" y="466950"/>
                          <a:pt x="130937" y="468726"/>
                          <a:pt x="132713" y="470501"/>
                        </a:cubicBezTo>
                        <a:cubicBezTo>
                          <a:pt x="145141" y="488256"/>
                          <a:pt x="244567" y="493582"/>
                          <a:pt x="328015" y="474052"/>
                        </a:cubicBezTo>
                        <a:cubicBezTo>
                          <a:pt x="438094" y="447420"/>
                          <a:pt x="548174" y="284076"/>
                          <a:pt x="548174" y="284076"/>
                        </a:cubicBezTo>
                        <a:cubicBezTo>
                          <a:pt x="548174" y="284076"/>
                          <a:pt x="574806" y="104753"/>
                          <a:pt x="473604" y="31959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8A19F7C5-9D08-38C5-ADEC-5E567F228DE6}"/>
                      </a:ext>
                    </a:extLst>
                  </p:cNvPr>
                  <p:cNvSpPr/>
                  <p:nvPr/>
                </p:nvSpPr>
                <p:spPr>
                  <a:xfrm>
                    <a:off x="8041509" y="4120556"/>
                    <a:ext cx="223710" cy="60412"/>
                  </a:xfrm>
                  <a:custGeom>
                    <a:avLst/>
                    <a:gdLst>
                      <a:gd name="connsiteX0" fmla="*/ 0 w 223710"/>
                      <a:gd name="connsiteY0" fmla="*/ 46162 h 60412"/>
                      <a:gd name="connsiteX1" fmla="*/ 223710 w 223710"/>
                      <a:gd name="connsiteY1" fmla="*/ 0 h 60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60412">
                        <a:moveTo>
                          <a:pt x="0" y="46162"/>
                        </a:moveTo>
                        <a:cubicBezTo>
                          <a:pt x="0" y="46162"/>
                          <a:pt x="99427" y="99427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3A73F95C-0F01-7614-29A6-79BB54B65EB4}"/>
                      </a:ext>
                    </a:extLst>
                  </p:cNvPr>
                  <p:cNvSpPr/>
                  <p:nvPr/>
                </p:nvSpPr>
                <p:spPr>
                  <a:xfrm>
                    <a:off x="8068141" y="4205779"/>
                    <a:ext cx="234363" cy="76369"/>
                  </a:xfrm>
                  <a:custGeom>
                    <a:avLst/>
                    <a:gdLst>
                      <a:gd name="connsiteX0" fmla="*/ 0 w 234363"/>
                      <a:gd name="connsiteY0" fmla="*/ 76346 h 76369"/>
                      <a:gd name="connsiteX1" fmla="*/ 234363 w 234363"/>
                      <a:gd name="connsiteY1" fmla="*/ 0 h 76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363" h="76369">
                        <a:moveTo>
                          <a:pt x="0" y="76346"/>
                        </a:moveTo>
                        <a:cubicBezTo>
                          <a:pt x="0" y="76346"/>
                          <a:pt x="138487" y="79896"/>
                          <a:pt x="23436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44D481F6-1186-4D80-B4C6-B33ED2A2DA48}"/>
                      </a:ext>
                    </a:extLst>
                  </p:cNvPr>
                  <p:cNvSpPr/>
                  <p:nvPr/>
                </p:nvSpPr>
                <p:spPr>
                  <a:xfrm>
                    <a:off x="8123181" y="4282125"/>
                    <a:ext cx="223710" cy="95875"/>
                  </a:xfrm>
                  <a:custGeom>
                    <a:avLst/>
                    <a:gdLst>
                      <a:gd name="connsiteX0" fmla="*/ 0 w 223710"/>
                      <a:gd name="connsiteY0" fmla="*/ 95876 h 95875"/>
                      <a:gd name="connsiteX1" fmla="*/ 223710 w 223710"/>
                      <a:gd name="connsiteY1" fmla="*/ 0 h 9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95875">
                        <a:moveTo>
                          <a:pt x="0" y="95876"/>
                        </a:moveTo>
                        <a:cubicBezTo>
                          <a:pt x="0" y="95876"/>
                          <a:pt x="140262" y="95876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E3DF36E-732B-0555-DFF7-98B91350B39C}"/>
                  </a:ext>
                </a:extLst>
              </p:cNvPr>
              <p:cNvSpPr/>
              <p:nvPr/>
            </p:nvSpPr>
            <p:spPr>
              <a:xfrm>
                <a:off x="8938124" y="2795014"/>
                <a:ext cx="533760" cy="659842"/>
              </a:xfrm>
              <a:custGeom>
                <a:avLst/>
                <a:gdLst>
                  <a:gd name="connsiteX0" fmla="*/ 436767 w 533760"/>
                  <a:gd name="connsiteY0" fmla="*/ 34772 h 659842"/>
                  <a:gd name="connsiteX1" fmla="*/ 520215 w 533760"/>
                  <a:gd name="connsiteY1" fmla="*/ 389867 h 659842"/>
                  <a:gd name="connsiteX2" fmla="*/ 475828 w 533760"/>
                  <a:gd name="connsiteY2" fmla="*/ 659739 h 659842"/>
                  <a:gd name="connsiteX3" fmla="*/ 202405 w 533760"/>
                  <a:gd name="connsiteY3" fmla="*/ 599373 h 659842"/>
                  <a:gd name="connsiteX4" fmla="*/ 0 w 533760"/>
                  <a:gd name="connsiteY4" fmla="*/ 496395 h 659842"/>
                  <a:gd name="connsiteX5" fmla="*/ 184650 w 533760"/>
                  <a:gd name="connsiteY5" fmla="*/ 82709 h 659842"/>
                  <a:gd name="connsiteX6" fmla="*/ 436767 w 533760"/>
                  <a:gd name="connsiteY6" fmla="*/ 34772 h 65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760" h="659842">
                    <a:moveTo>
                      <a:pt x="436767" y="34772"/>
                    </a:moveTo>
                    <a:cubicBezTo>
                      <a:pt x="541520" y="91587"/>
                      <a:pt x="546847" y="222972"/>
                      <a:pt x="520215" y="389867"/>
                    </a:cubicBezTo>
                    <a:cubicBezTo>
                      <a:pt x="495358" y="544333"/>
                      <a:pt x="475828" y="659739"/>
                      <a:pt x="475828" y="659739"/>
                    </a:cubicBezTo>
                    <a:cubicBezTo>
                      <a:pt x="475828" y="659739"/>
                      <a:pt x="388830" y="665066"/>
                      <a:pt x="202405" y="599373"/>
                    </a:cubicBezTo>
                    <a:cubicBezTo>
                      <a:pt x="58591" y="547884"/>
                      <a:pt x="0" y="496395"/>
                      <a:pt x="0" y="496395"/>
                    </a:cubicBezTo>
                    <a:cubicBezTo>
                      <a:pt x="0" y="496395"/>
                      <a:pt x="79896" y="176810"/>
                      <a:pt x="184650" y="82709"/>
                    </a:cubicBezTo>
                    <a:cubicBezTo>
                      <a:pt x="289403" y="-11391"/>
                      <a:pt x="332014" y="-22043"/>
                      <a:pt x="436767" y="34772"/>
                    </a:cubicBezTo>
                    <a:close/>
                  </a:path>
                </a:pathLst>
              </a:custGeom>
              <a:solidFill>
                <a:srgbClr val="F50C68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aphic 43">
              <a:extLst>
                <a:ext uri="{FF2B5EF4-FFF2-40B4-BE49-F238E27FC236}">
                  <a16:creationId xmlns:a16="http://schemas.microsoft.com/office/drawing/2014/main" id="{FFF013AC-B62D-DF4C-ED9B-556FF317BE1A}"/>
                </a:ext>
              </a:extLst>
            </p:cNvPr>
            <p:cNvGrpSpPr/>
            <p:nvPr/>
          </p:nvGrpSpPr>
          <p:grpSpPr>
            <a:xfrm>
              <a:off x="6497222" y="2398112"/>
              <a:ext cx="482758" cy="373408"/>
              <a:chOff x="6497222" y="2398112"/>
              <a:chExt cx="482758" cy="373408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FBD6FE9-29AB-8161-F74C-D0EEF11E61DC}"/>
                  </a:ext>
                </a:extLst>
              </p:cNvPr>
              <p:cNvSpPr/>
              <p:nvPr/>
            </p:nvSpPr>
            <p:spPr>
              <a:xfrm>
                <a:off x="6497222" y="2398112"/>
                <a:ext cx="482758" cy="373408"/>
              </a:xfrm>
              <a:custGeom>
                <a:avLst/>
                <a:gdLst>
                  <a:gd name="connsiteX0" fmla="*/ 482553 w 482758"/>
                  <a:gd name="connsiteY0" fmla="*/ 193760 h 373408"/>
                  <a:gd name="connsiteX1" fmla="*/ 420411 w 482758"/>
                  <a:gd name="connsiteY1" fmla="*/ 33967 h 373408"/>
                  <a:gd name="connsiteX2" fmla="*/ 262394 w 482758"/>
                  <a:gd name="connsiteY2" fmla="*/ 3784 h 373408"/>
                  <a:gd name="connsiteX3" fmla="*/ 104376 w 482758"/>
                  <a:gd name="connsiteY3" fmla="*/ 16212 h 373408"/>
                  <a:gd name="connsiteX4" fmla="*/ 8501 w 482758"/>
                  <a:gd name="connsiteY4" fmla="*/ 243473 h 373408"/>
                  <a:gd name="connsiteX5" fmla="*/ 54663 w 482758"/>
                  <a:gd name="connsiteY5" fmla="*/ 325145 h 373408"/>
                  <a:gd name="connsiteX6" fmla="*/ 131008 w 482758"/>
                  <a:gd name="connsiteY6" fmla="*/ 334022 h 373408"/>
                  <a:gd name="connsiteX7" fmla="*/ 184273 w 482758"/>
                  <a:gd name="connsiteY7" fmla="*/ 360654 h 373408"/>
                  <a:gd name="connsiteX8" fmla="*/ 253516 w 482758"/>
                  <a:gd name="connsiteY8" fmla="*/ 350002 h 373408"/>
                  <a:gd name="connsiteX9" fmla="*/ 312107 w 482758"/>
                  <a:gd name="connsiteY9" fmla="*/ 373083 h 373408"/>
                  <a:gd name="connsiteX10" fmla="*/ 365371 w 482758"/>
                  <a:gd name="connsiteY10" fmla="*/ 350002 h 373408"/>
                  <a:gd name="connsiteX11" fmla="*/ 434615 w 482758"/>
                  <a:gd name="connsiteY11" fmla="*/ 335798 h 373408"/>
                  <a:gd name="connsiteX12" fmla="*/ 482553 w 482758"/>
                  <a:gd name="connsiteY12" fmla="*/ 193760 h 37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2758" h="373408">
                    <a:moveTo>
                      <a:pt x="482553" y="193760"/>
                    </a:moveTo>
                    <a:cubicBezTo>
                      <a:pt x="482553" y="103210"/>
                      <a:pt x="489654" y="74803"/>
                      <a:pt x="420411" y="33967"/>
                    </a:cubicBezTo>
                    <a:cubicBezTo>
                      <a:pt x="386677" y="14437"/>
                      <a:pt x="312107" y="3784"/>
                      <a:pt x="262394" y="3784"/>
                    </a:cubicBezTo>
                    <a:cubicBezTo>
                      <a:pt x="210905" y="3784"/>
                      <a:pt x="168293" y="-10420"/>
                      <a:pt x="104376" y="16212"/>
                    </a:cubicBezTo>
                    <a:cubicBezTo>
                      <a:pt x="40459" y="41069"/>
                      <a:pt x="-23458" y="156475"/>
                      <a:pt x="8501" y="243473"/>
                    </a:cubicBezTo>
                    <a:cubicBezTo>
                      <a:pt x="19153" y="273656"/>
                      <a:pt x="26255" y="310941"/>
                      <a:pt x="54663" y="325145"/>
                    </a:cubicBezTo>
                    <a:cubicBezTo>
                      <a:pt x="74193" y="334022"/>
                      <a:pt x="131008" y="334022"/>
                      <a:pt x="131008" y="334022"/>
                    </a:cubicBezTo>
                    <a:cubicBezTo>
                      <a:pt x="131008" y="334022"/>
                      <a:pt x="141661" y="351777"/>
                      <a:pt x="184273" y="360654"/>
                    </a:cubicBezTo>
                    <a:cubicBezTo>
                      <a:pt x="225109" y="371307"/>
                      <a:pt x="253516" y="350002"/>
                      <a:pt x="253516" y="350002"/>
                    </a:cubicBezTo>
                    <a:cubicBezTo>
                      <a:pt x="253516" y="350002"/>
                      <a:pt x="273046" y="376634"/>
                      <a:pt x="312107" y="373083"/>
                    </a:cubicBezTo>
                    <a:cubicBezTo>
                      <a:pt x="349392" y="369532"/>
                      <a:pt x="365371" y="350002"/>
                      <a:pt x="365371" y="350002"/>
                    </a:cubicBezTo>
                    <a:cubicBezTo>
                      <a:pt x="365371" y="350002"/>
                      <a:pt x="418635" y="362430"/>
                      <a:pt x="434615" y="335798"/>
                    </a:cubicBezTo>
                    <a:cubicBezTo>
                      <a:pt x="454145" y="310941"/>
                      <a:pt x="482553" y="255901"/>
                      <a:pt x="482553" y="193760"/>
                    </a:cubicBezTo>
                    <a:close/>
                  </a:path>
                </a:pathLst>
              </a:custGeom>
              <a:solidFill>
                <a:srgbClr val="FFD5CC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7" name="Graphic 43">
                <a:extLst>
                  <a:ext uri="{FF2B5EF4-FFF2-40B4-BE49-F238E27FC236}">
                    <a16:creationId xmlns:a16="http://schemas.microsoft.com/office/drawing/2014/main" id="{438BE556-4DCD-A167-E7B8-E132EBA086B9}"/>
                  </a:ext>
                </a:extLst>
              </p:cNvPr>
              <p:cNvGrpSpPr/>
              <p:nvPr/>
            </p:nvGrpSpPr>
            <p:grpSpPr>
              <a:xfrm>
                <a:off x="6586651" y="2513751"/>
                <a:ext cx="277717" cy="237913"/>
                <a:chOff x="6586651" y="2513751"/>
                <a:chExt cx="277717" cy="237913"/>
              </a:xfrm>
              <a:noFill/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9FDAC4CB-230E-7CCA-DF16-371E4FC88C79}"/>
                    </a:ext>
                  </a:extLst>
                </p:cNvPr>
                <p:cNvSpPr/>
                <p:nvPr/>
              </p:nvSpPr>
              <p:spPr>
                <a:xfrm>
                  <a:off x="6586651" y="2513751"/>
                  <a:ext cx="39803" cy="214832"/>
                </a:xfrm>
                <a:custGeom>
                  <a:avLst/>
                  <a:gdLst>
                    <a:gd name="connsiteX0" fmla="*/ 39803 w 39803"/>
                    <a:gd name="connsiteY0" fmla="*/ 0 h 214832"/>
                    <a:gd name="connsiteX1" fmla="*/ 743 w 39803"/>
                    <a:gd name="connsiteY1" fmla="*/ 140263 h 214832"/>
                    <a:gd name="connsiteX2" fmla="*/ 39803 w 39803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03" h="214832">
                      <a:moveTo>
                        <a:pt x="39803" y="0"/>
                      </a:moveTo>
                      <a:cubicBezTo>
                        <a:pt x="39803" y="0"/>
                        <a:pt x="-6359" y="76346"/>
                        <a:pt x="743" y="140263"/>
                      </a:cubicBezTo>
                      <a:cubicBezTo>
                        <a:pt x="4294" y="168670"/>
                        <a:pt x="20273" y="189976"/>
                        <a:pt x="39803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5C91DD0-26BC-5532-958C-353EE35C1B12}"/>
                    </a:ext>
                  </a:extLst>
                </p:cNvPr>
                <p:cNvSpPr/>
                <p:nvPr/>
              </p:nvSpPr>
              <p:spPr>
                <a:xfrm>
                  <a:off x="6707422" y="2533281"/>
                  <a:ext cx="43315" cy="214832"/>
                </a:xfrm>
                <a:custGeom>
                  <a:avLst/>
                  <a:gdLst>
                    <a:gd name="connsiteX0" fmla="*/ 22010 w 43315"/>
                    <a:gd name="connsiteY0" fmla="*/ 0 h 214832"/>
                    <a:gd name="connsiteX1" fmla="*/ 704 w 43315"/>
                    <a:gd name="connsiteY1" fmla="*/ 143814 h 214832"/>
                    <a:gd name="connsiteX2" fmla="*/ 43316 w 43315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315" h="214832">
                      <a:moveTo>
                        <a:pt x="22010" y="0"/>
                      </a:moveTo>
                      <a:cubicBezTo>
                        <a:pt x="22010" y="0"/>
                        <a:pt x="-4622" y="78121"/>
                        <a:pt x="704" y="143814"/>
                      </a:cubicBezTo>
                      <a:cubicBezTo>
                        <a:pt x="2480" y="173997"/>
                        <a:pt x="43316" y="214833"/>
                        <a:pt x="43316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F5C29EBB-38F2-79FB-9042-D5DC93485F52}"/>
                    </a:ext>
                  </a:extLst>
                </p:cNvPr>
                <p:cNvSpPr/>
                <p:nvPr/>
              </p:nvSpPr>
              <p:spPr>
                <a:xfrm>
                  <a:off x="6835961" y="2545709"/>
                  <a:ext cx="28407" cy="205955"/>
                </a:xfrm>
                <a:custGeom>
                  <a:avLst/>
                  <a:gdLst>
                    <a:gd name="connsiteX0" fmla="*/ 28408 w 28407"/>
                    <a:gd name="connsiteY0" fmla="*/ 205955 h 205955"/>
                    <a:gd name="connsiteX1" fmla="*/ 28408 w 28407"/>
                    <a:gd name="connsiteY1" fmla="*/ 0 h 20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407" h="205955">
                      <a:moveTo>
                        <a:pt x="28408" y="205955"/>
                      </a:moveTo>
                      <a:cubicBezTo>
                        <a:pt x="-35510" y="161568"/>
                        <a:pt x="28408" y="0"/>
                        <a:pt x="28408" y="0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1" name="Graphic 43">
              <a:extLst>
                <a:ext uri="{FF2B5EF4-FFF2-40B4-BE49-F238E27FC236}">
                  <a16:creationId xmlns:a16="http://schemas.microsoft.com/office/drawing/2014/main" id="{1785583B-B310-41F1-7C1D-F65A2326E6EB}"/>
                </a:ext>
              </a:extLst>
            </p:cNvPr>
            <p:cNvGrpSpPr/>
            <p:nvPr/>
          </p:nvGrpSpPr>
          <p:grpSpPr>
            <a:xfrm>
              <a:off x="4462136" y="2454600"/>
              <a:ext cx="534917" cy="329057"/>
              <a:chOff x="4462136" y="2454600"/>
              <a:chExt cx="534917" cy="329057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69C86F1-1167-556D-C6AA-473BD7FF6E2B}"/>
                  </a:ext>
                </a:extLst>
              </p:cNvPr>
              <p:cNvSpPr/>
              <p:nvPr/>
            </p:nvSpPr>
            <p:spPr>
              <a:xfrm>
                <a:off x="4462136" y="2454600"/>
                <a:ext cx="534917" cy="329057"/>
              </a:xfrm>
              <a:custGeom>
                <a:avLst/>
                <a:gdLst>
                  <a:gd name="connsiteX0" fmla="*/ 495371 w 534917"/>
                  <a:gd name="connsiteY0" fmla="*/ 85783 h 329057"/>
                  <a:gd name="connsiteX1" fmla="*/ 399495 w 534917"/>
                  <a:gd name="connsiteY1" fmla="*/ 18315 h 329057"/>
                  <a:gd name="connsiteX2" fmla="*/ 310722 w 534917"/>
                  <a:gd name="connsiteY2" fmla="*/ 561 h 329057"/>
                  <a:gd name="connsiteX3" fmla="*/ 237927 w 534917"/>
                  <a:gd name="connsiteY3" fmla="*/ 12989 h 329057"/>
                  <a:gd name="connsiteX4" fmla="*/ 150929 w 534917"/>
                  <a:gd name="connsiteY4" fmla="*/ 21866 h 329057"/>
                  <a:gd name="connsiteX5" fmla="*/ 35523 w 534917"/>
                  <a:gd name="connsiteY5" fmla="*/ 66253 h 329057"/>
                  <a:gd name="connsiteX6" fmla="*/ 13 w 534917"/>
                  <a:gd name="connsiteY6" fmla="*/ 163904 h 329057"/>
                  <a:gd name="connsiteX7" fmla="*/ 55053 w 534917"/>
                  <a:gd name="connsiteY7" fmla="*/ 220720 h 329057"/>
                  <a:gd name="connsiteX8" fmla="*/ 156255 w 534917"/>
                  <a:gd name="connsiteY8" fmla="*/ 265106 h 329057"/>
                  <a:gd name="connsiteX9" fmla="*/ 149153 w 534917"/>
                  <a:gd name="connsiteY9" fmla="*/ 171006 h 329057"/>
                  <a:gd name="connsiteX10" fmla="*/ 232601 w 534917"/>
                  <a:gd name="connsiteY10" fmla="*/ 266882 h 329057"/>
                  <a:gd name="connsiteX11" fmla="*/ 284090 w 534917"/>
                  <a:gd name="connsiteY11" fmla="*/ 329024 h 329057"/>
                  <a:gd name="connsiteX12" fmla="*/ 328476 w 534917"/>
                  <a:gd name="connsiteY12" fmla="*/ 261555 h 329057"/>
                  <a:gd name="connsiteX13" fmla="*/ 379965 w 534917"/>
                  <a:gd name="connsiteY13" fmla="*/ 297065 h 329057"/>
                  <a:gd name="connsiteX14" fmla="*/ 422577 w 534917"/>
                  <a:gd name="connsiteY14" fmla="*/ 238474 h 329057"/>
                  <a:gd name="connsiteX15" fmla="*/ 477617 w 534917"/>
                  <a:gd name="connsiteY15" fmla="*/ 275759 h 329057"/>
                  <a:gd name="connsiteX16" fmla="*/ 511350 w 534917"/>
                  <a:gd name="connsiteY16" fmla="*/ 206516 h 329057"/>
                  <a:gd name="connsiteX17" fmla="*/ 532656 w 534917"/>
                  <a:gd name="connsiteY17" fmla="*/ 172782 h 329057"/>
                  <a:gd name="connsiteX18" fmla="*/ 495371 w 534917"/>
                  <a:gd name="connsiteY18" fmla="*/ 85783 h 32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4917" h="329057">
                    <a:moveTo>
                      <a:pt x="495371" y="85783"/>
                    </a:moveTo>
                    <a:cubicBezTo>
                      <a:pt x="459862" y="46723"/>
                      <a:pt x="435005" y="34295"/>
                      <a:pt x="399495" y="18315"/>
                    </a:cubicBezTo>
                    <a:cubicBezTo>
                      <a:pt x="381741" y="11213"/>
                      <a:pt x="346231" y="-2990"/>
                      <a:pt x="310722" y="561"/>
                    </a:cubicBezTo>
                    <a:cubicBezTo>
                      <a:pt x="275212" y="4111"/>
                      <a:pt x="261008" y="9438"/>
                      <a:pt x="237927" y="12989"/>
                    </a:cubicBezTo>
                    <a:cubicBezTo>
                      <a:pt x="205969" y="16540"/>
                      <a:pt x="188214" y="14764"/>
                      <a:pt x="150929" y="21866"/>
                    </a:cubicBezTo>
                    <a:cubicBezTo>
                      <a:pt x="113644" y="28968"/>
                      <a:pt x="72808" y="43172"/>
                      <a:pt x="35523" y="66253"/>
                    </a:cubicBezTo>
                    <a:cubicBezTo>
                      <a:pt x="-1762" y="89334"/>
                      <a:pt x="13" y="163904"/>
                      <a:pt x="13" y="163904"/>
                    </a:cubicBezTo>
                    <a:cubicBezTo>
                      <a:pt x="13" y="163904"/>
                      <a:pt x="21319" y="174557"/>
                      <a:pt x="55053" y="220720"/>
                    </a:cubicBezTo>
                    <a:cubicBezTo>
                      <a:pt x="88787" y="266882"/>
                      <a:pt x="111868" y="281086"/>
                      <a:pt x="156255" y="265106"/>
                    </a:cubicBezTo>
                    <a:cubicBezTo>
                      <a:pt x="200642" y="249127"/>
                      <a:pt x="149153" y="171006"/>
                      <a:pt x="149153" y="171006"/>
                    </a:cubicBezTo>
                    <a:cubicBezTo>
                      <a:pt x="191765" y="174557"/>
                      <a:pt x="225499" y="238474"/>
                      <a:pt x="232601" y="266882"/>
                    </a:cubicBezTo>
                    <a:cubicBezTo>
                      <a:pt x="239703" y="295290"/>
                      <a:pt x="241478" y="327248"/>
                      <a:pt x="284090" y="329024"/>
                    </a:cubicBezTo>
                    <a:cubicBezTo>
                      <a:pt x="326701" y="330799"/>
                      <a:pt x="328476" y="261555"/>
                      <a:pt x="328476" y="261555"/>
                    </a:cubicBezTo>
                    <a:cubicBezTo>
                      <a:pt x="328476" y="261555"/>
                      <a:pt x="333803" y="298840"/>
                      <a:pt x="379965" y="297065"/>
                    </a:cubicBezTo>
                    <a:cubicBezTo>
                      <a:pt x="427903" y="295290"/>
                      <a:pt x="422577" y="238474"/>
                      <a:pt x="422577" y="238474"/>
                    </a:cubicBezTo>
                    <a:cubicBezTo>
                      <a:pt x="422577" y="238474"/>
                      <a:pt x="433230" y="297065"/>
                      <a:pt x="477617" y="275759"/>
                    </a:cubicBezTo>
                    <a:cubicBezTo>
                      <a:pt x="522003" y="254454"/>
                      <a:pt x="511350" y="206516"/>
                      <a:pt x="511350" y="206516"/>
                    </a:cubicBezTo>
                    <a:cubicBezTo>
                      <a:pt x="511350" y="206516"/>
                      <a:pt x="525554" y="204740"/>
                      <a:pt x="532656" y="172782"/>
                    </a:cubicBezTo>
                    <a:cubicBezTo>
                      <a:pt x="539758" y="142599"/>
                      <a:pt x="530881" y="124844"/>
                      <a:pt x="495371" y="85783"/>
                    </a:cubicBezTo>
                    <a:close/>
                  </a:path>
                </a:pathLst>
              </a:custGeom>
              <a:solidFill>
                <a:srgbClr val="DE8939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3" name="Graphic 43">
                <a:extLst>
                  <a:ext uri="{FF2B5EF4-FFF2-40B4-BE49-F238E27FC236}">
                    <a16:creationId xmlns:a16="http://schemas.microsoft.com/office/drawing/2014/main" id="{DCF64FF5-0440-829A-2EA6-8D423B3B68AE}"/>
                  </a:ext>
                </a:extLst>
              </p:cNvPr>
              <p:cNvGrpSpPr/>
              <p:nvPr/>
            </p:nvGrpSpPr>
            <p:grpSpPr>
              <a:xfrm>
                <a:off x="4657452" y="2506649"/>
                <a:ext cx="227260" cy="211281"/>
                <a:chOff x="4657452" y="2506649"/>
                <a:chExt cx="227260" cy="211281"/>
              </a:xfrm>
              <a:noFill/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21E5C261-09CE-E7FD-3866-D7E50877B7F0}"/>
                    </a:ext>
                  </a:extLst>
                </p:cNvPr>
                <p:cNvSpPr/>
                <p:nvPr/>
              </p:nvSpPr>
              <p:spPr>
                <a:xfrm>
                  <a:off x="4657452" y="2533281"/>
                  <a:ext cx="133160" cy="184649"/>
                </a:xfrm>
                <a:custGeom>
                  <a:avLst/>
                  <a:gdLst>
                    <a:gd name="connsiteX0" fmla="*/ 0 w 133160"/>
                    <a:gd name="connsiteY0" fmla="*/ 0 h 184649"/>
                    <a:gd name="connsiteX1" fmla="*/ 95876 w 133160"/>
                    <a:gd name="connsiteY1" fmla="*/ 83447 h 184649"/>
                    <a:gd name="connsiteX2" fmla="*/ 133161 w 133160"/>
                    <a:gd name="connsiteY2" fmla="*/ 184649 h 18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3160" h="184649">
                      <a:moveTo>
                        <a:pt x="0" y="0"/>
                      </a:moveTo>
                      <a:cubicBezTo>
                        <a:pt x="0" y="0"/>
                        <a:pt x="72795" y="46162"/>
                        <a:pt x="95876" y="83447"/>
                      </a:cubicBezTo>
                      <a:cubicBezTo>
                        <a:pt x="118957" y="122508"/>
                        <a:pt x="133161" y="184649"/>
                        <a:pt x="133161" y="184649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B4EDD15E-2C42-3225-D4EB-B01CF8EF8BF0}"/>
                    </a:ext>
                  </a:extLst>
                </p:cNvPr>
                <p:cNvSpPr/>
                <p:nvPr/>
              </p:nvSpPr>
              <p:spPr>
                <a:xfrm>
                  <a:off x="4769307" y="2506649"/>
                  <a:ext cx="115405" cy="189975"/>
                </a:xfrm>
                <a:custGeom>
                  <a:avLst/>
                  <a:gdLst>
                    <a:gd name="connsiteX0" fmla="*/ 0 w 115405"/>
                    <a:gd name="connsiteY0" fmla="*/ 0 h 189975"/>
                    <a:gd name="connsiteX1" fmla="*/ 78121 w 115405"/>
                    <a:gd name="connsiteY1" fmla="*/ 88774 h 189975"/>
                    <a:gd name="connsiteX2" fmla="*/ 115406 w 115405"/>
                    <a:gd name="connsiteY2" fmla="*/ 189976 h 1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405" h="189975">
                      <a:moveTo>
                        <a:pt x="0" y="0"/>
                      </a:moveTo>
                      <a:cubicBezTo>
                        <a:pt x="0" y="0"/>
                        <a:pt x="55040" y="49713"/>
                        <a:pt x="78121" y="88774"/>
                      </a:cubicBezTo>
                      <a:cubicBezTo>
                        <a:pt x="101202" y="127834"/>
                        <a:pt x="115406" y="189976"/>
                        <a:pt x="115406" y="189976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1815F19-6B2B-561D-5521-39E6393C74DD}"/>
                  </a:ext>
                </a:extLst>
              </p:cNvPr>
              <p:cNvSpPr/>
              <p:nvPr/>
            </p:nvSpPr>
            <p:spPr>
              <a:xfrm>
                <a:off x="4866958" y="2506649"/>
                <a:ext cx="95875" cy="140262"/>
              </a:xfrm>
              <a:custGeom>
                <a:avLst/>
                <a:gdLst>
                  <a:gd name="connsiteX0" fmla="*/ 95876 w 95875"/>
                  <a:gd name="connsiteY0" fmla="*/ 140262 h 140262"/>
                  <a:gd name="connsiteX1" fmla="*/ 0 w 95875"/>
                  <a:gd name="connsiteY1" fmla="*/ 0 h 14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875" h="140262">
                    <a:moveTo>
                      <a:pt x="95876" y="140262"/>
                    </a:moveTo>
                    <a:cubicBezTo>
                      <a:pt x="95876" y="140262"/>
                      <a:pt x="72795" y="44387"/>
                      <a:pt x="0" y="0"/>
                    </a:cubicBezTo>
                  </a:path>
                </a:pathLst>
              </a:custGeom>
              <a:noFill/>
              <a:ln w="17734" cap="flat">
                <a:solidFill>
                  <a:srgbClr val="A65E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7" name="Graphic 43">
              <a:extLst>
                <a:ext uri="{FF2B5EF4-FFF2-40B4-BE49-F238E27FC236}">
                  <a16:creationId xmlns:a16="http://schemas.microsoft.com/office/drawing/2014/main" id="{B0F8758E-6633-EE4F-DA07-53FA1776D6FF}"/>
                </a:ext>
              </a:extLst>
            </p:cNvPr>
            <p:cNvGrpSpPr/>
            <p:nvPr/>
          </p:nvGrpSpPr>
          <p:grpSpPr>
            <a:xfrm>
              <a:off x="2990091" y="2791596"/>
              <a:ext cx="1305953" cy="1693522"/>
              <a:chOff x="2990091" y="2791596"/>
              <a:chExt cx="1305953" cy="1693522"/>
            </a:xfrm>
          </p:grpSpPr>
          <p:grpSp>
            <p:nvGrpSpPr>
              <p:cNvPr id="248" name="Graphic 43">
                <a:extLst>
                  <a:ext uri="{FF2B5EF4-FFF2-40B4-BE49-F238E27FC236}">
                    <a16:creationId xmlns:a16="http://schemas.microsoft.com/office/drawing/2014/main" id="{709CF2D3-A692-81A5-E1D1-A5D55154E750}"/>
                  </a:ext>
                </a:extLst>
              </p:cNvPr>
              <p:cNvGrpSpPr/>
              <p:nvPr/>
            </p:nvGrpSpPr>
            <p:grpSpPr>
              <a:xfrm>
                <a:off x="3063075" y="3138718"/>
                <a:ext cx="1232969" cy="1346400"/>
                <a:chOff x="3063075" y="3138718"/>
                <a:chExt cx="1232969" cy="1346400"/>
              </a:xfrm>
            </p:grpSpPr>
            <p:grpSp>
              <p:nvGrpSpPr>
                <p:cNvPr id="249" name="Graphic 43">
                  <a:extLst>
                    <a:ext uri="{FF2B5EF4-FFF2-40B4-BE49-F238E27FC236}">
                      <a16:creationId xmlns:a16="http://schemas.microsoft.com/office/drawing/2014/main" id="{FB19BDE1-5580-1A65-EA8E-BAD069273B45}"/>
                    </a:ext>
                  </a:extLst>
                </p:cNvPr>
                <p:cNvGrpSpPr/>
                <p:nvPr/>
              </p:nvGrpSpPr>
              <p:grpSpPr>
                <a:xfrm>
                  <a:off x="3805807" y="4014028"/>
                  <a:ext cx="490237" cy="471091"/>
                  <a:chOff x="3805807" y="4014028"/>
                  <a:chExt cx="490237" cy="471091"/>
                </a:xfrm>
              </p:grpSpPr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A87C5FA7-14FF-15F2-C58C-E9B43A038B3F}"/>
                      </a:ext>
                    </a:extLst>
                  </p:cNvPr>
                  <p:cNvSpPr/>
                  <p:nvPr/>
                </p:nvSpPr>
                <p:spPr>
                  <a:xfrm>
                    <a:off x="3805807" y="4014028"/>
                    <a:ext cx="490237" cy="471091"/>
                  </a:xfrm>
                  <a:custGeom>
                    <a:avLst/>
                    <a:gdLst>
                      <a:gd name="connsiteX0" fmla="*/ 49130 w 490237"/>
                      <a:gd name="connsiteY0" fmla="*/ 53264 h 471091"/>
                      <a:gd name="connsiteX1" fmla="*/ 169863 w 490237"/>
                      <a:gd name="connsiteY1" fmla="*/ 0 h 471091"/>
                      <a:gd name="connsiteX2" fmla="*/ 224902 w 490237"/>
                      <a:gd name="connsiteY2" fmla="*/ 92325 h 471091"/>
                      <a:gd name="connsiteX3" fmla="*/ 340308 w 490237"/>
                      <a:gd name="connsiteY3" fmla="*/ 133161 h 471091"/>
                      <a:gd name="connsiteX4" fmla="*/ 411327 w 490237"/>
                      <a:gd name="connsiteY4" fmla="*/ 122508 h 471091"/>
                      <a:gd name="connsiteX5" fmla="*/ 468143 w 490237"/>
                      <a:gd name="connsiteY5" fmla="*/ 113631 h 471091"/>
                      <a:gd name="connsiteX6" fmla="*/ 484122 w 490237"/>
                      <a:gd name="connsiteY6" fmla="*/ 175772 h 471091"/>
                      <a:gd name="connsiteX7" fmla="*/ 464592 w 490237"/>
                      <a:gd name="connsiteY7" fmla="*/ 198853 h 471091"/>
                      <a:gd name="connsiteX8" fmla="*/ 469918 w 490237"/>
                      <a:gd name="connsiteY8" fmla="*/ 202404 h 471091"/>
                      <a:gd name="connsiteX9" fmla="*/ 473469 w 490237"/>
                      <a:gd name="connsiteY9" fmla="*/ 287627 h 471091"/>
                      <a:gd name="connsiteX10" fmla="*/ 445061 w 490237"/>
                      <a:gd name="connsiteY10" fmla="*/ 316035 h 471091"/>
                      <a:gd name="connsiteX11" fmla="*/ 445061 w 490237"/>
                      <a:gd name="connsiteY11" fmla="*/ 316035 h 471091"/>
                      <a:gd name="connsiteX12" fmla="*/ 455714 w 490237"/>
                      <a:gd name="connsiteY12" fmla="*/ 367523 h 471091"/>
                      <a:gd name="connsiteX13" fmla="*/ 406001 w 490237"/>
                      <a:gd name="connsiteY13" fmla="*/ 419012 h 471091"/>
                      <a:gd name="connsiteX14" fmla="*/ 404225 w 490237"/>
                      <a:gd name="connsiteY14" fmla="*/ 424339 h 471091"/>
                      <a:gd name="connsiteX15" fmla="*/ 230229 w 490237"/>
                      <a:gd name="connsiteY15" fmla="*/ 470501 h 471091"/>
                      <a:gd name="connsiteX16" fmla="*/ 17172 w 490237"/>
                      <a:gd name="connsiteY16" fmla="*/ 317810 h 471091"/>
                      <a:gd name="connsiteX17" fmla="*/ 49130 w 490237"/>
                      <a:gd name="connsiteY17" fmla="*/ 53264 h 471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90237" h="471091">
                        <a:moveTo>
                          <a:pt x="49130" y="53264"/>
                        </a:moveTo>
                        <a:cubicBezTo>
                          <a:pt x="79313" y="23081"/>
                          <a:pt x="169863" y="0"/>
                          <a:pt x="169863" y="0"/>
                        </a:cubicBezTo>
                        <a:cubicBezTo>
                          <a:pt x="169863" y="0"/>
                          <a:pt x="191168" y="65693"/>
                          <a:pt x="224902" y="92325"/>
                        </a:cubicBezTo>
                        <a:cubicBezTo>
                          <a:pt x="258637" y="117182"/>
                          <a:pt x="274616" y="122508"/>
                          <a:pt x="340308" y="133161"/>
                        </a:cubicBezTo>
                        <a:cubicBezTo>
                          <a:pt x="370491" y="138487"/>
                          <a:pt x="398899" y="134936"/>
                          <a:pt x="411327" y="122508"/>
                        </a:cubicBezTo>
                        <a:cubicBezTo>
                          <a:pt x="425531" y="108304"/>
                          <a:pt x="448612" y="101202"/>
                          <a:pt x="468143" y="113631"/>
                        </a:cubicBezTo>
                        <a:cubicBezTo>
                          <a:pt x="489448" y="126059"/>
                          <a:pt x="496550" y="154466"/>
                          <a:pt x="484122" y="175772"/>
                        </a:cubicBezTo>
                        <a:cubicBezTo>
                          <a:pt x="478795" y="184650"/>
                          <a:pt x="471694" y="191751"/>
                          <a:pt x="464592" y="198853"/>
                        </a:cubicBezTo>
                        <a:cubicBezTo>
                          <a:pt x="466367" y="200629"/>
                          <a:pt x="468143" y="200629"/>
                          <a:pt x="469918" y="202404"/>
                        </a:cubicBezTo>
                        <a:cubicBezTo>
                          <a:pt x="492999" y="223710"/>
                          <a:pt x="487673" y="262770"/>
                          <a:pt x="473469" y="287627"/>
                        </a:cubicBezTo>
                        <a:cubicBezTo>
                          <a:pt x="466367" y="300056"/>
                          <a:pt x="457490" y="308933"/>
                          <a:pt x="445061" y="316035"/>
                        </a:cubicBezTo>
                        <a:cubicBezTo>
                          <a:pt x="445061" y="316035"/>
                          <a:pt x="445061" y="316035"/>
                          <a:pt x="445061" y="316035"/>
                        </a:cubicBezTo>
                        <a:cubicBezTo>
                          <a:pt x="455714" y="330239"/>
                          <a:pt x="459265" y="347993"/>
                          <a:pt x="455714" y="367523"/>
                        </a:cubicBezTo>
                        <a:cubicBezTo>
                          <a:pt x="452163" y="390605"/>
                          <a:pt x="429082" y="410135"/>
                          <a:pt x="406001" y="419012"/>
                        </a:cubicBezTo>
                        <a:cubicBezTo>
                          <a:pt x="406001" y="420788"/>
                          <a:pt x="404225" y="422563"/>
                          <a:pt x="404225" y="424339"/>
                        </a:cubicBezTo>
                        <a:cubicBezTo>
                          <a:pt x="393573" y="443869"/>
                          <a:pt x="315452" y="475828"/>
                          <a:pt x="230229" y="470501"/>
                        </a:cubicBezTo>
                        <a:cubicBezTo>
                          <a:pt x="118374" y="463399"/>
                          <a:pt x="17172" y="317810"/>
                          <a:pt x="17172" y="317810"/>
                        </a:cubicBezTo>
                        <a:cubicBezTo>
                          <a:pt x="17172" y="317810"/>
                          <a:pt x="-37868" y="140263"/>
                          <a:pt x="49130" y="53264"/>
                        </a:cubicBezTo>
                        <a:close/>
                      </a:path>
                    </a:pathLst>
                  </a:custGeom>
                  <a:solidFill>
                    <a:srgbClr val="DE8939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A40083D3-C757-C516-B738-7815A5C7F7BC}"/>
                      </a:ext>
                    </a:extLst>
                  </p:cNvPr>
                  <p:cNvSpPr/>
                  <p:nvPr/>
                </p:nvSpPr>
                <p:spPr>
                  <a:xfrm>
                    <a:off x="4089300" y="4207555"/>
                    <a:ext cx="172221" cy="35186"/>
                  </a:xfrm>
                  <a:custGeom>
                    <a:avLst/>
                    <a:gdLst>
                      <a:gd name="connsiteX0" fmla="*/ 172221 w 172221"/>
                      <a:gd name="connsiteY0" fmla="*/ 1775 h 35186"/>
                      <a:gd name="connsiteX1" fmla="*/ 0 w 172221"/>
                      <a:gd name="connsiteY1" fmla="*/ 0 h 35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2221" h="35186">
                        <a:moveTo>
                          <a:pt x="172221" y="1775"/>
                        </a:moveTo>
                        <a:cubicBezTo>
                          <a:pt x="172221" y="1775"/>
                          <a:pt x="138487" y="78121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3DC9D78D-B027-8E4D-51F6-65F3D41513EE}"/>
                      </a:ext>
                    </a:extLst>
                  </p:cNvPr>
                  <p:cNvSpPr/>
                  <p:nvPr/>
                </p:nvSpPr>
                <p:spPr>
                  <a:xfrm>
                    <a:off x="4066219" y="4296328"/>
                    <a:ext cx="188200" cy="38399"/>
                  </a:xfrm>
                  <a:custGeom>
                    <a:avLst/>
                    <a:gdLst>
                      <a:gd name="connsiteX0" fmla="*/ 188200 w 188200"/>
                      <a:gd name="connsiteY0" fmla="*/ 30183 h 38399"/>
                      <a:gd name="connsiteX1" fmla="*/ 0 w 188200"/>
                      <a:gd name="connsiteY1" fmla="*/ 0 h 38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8200" h="38399">
                        <a:moveTo>
                          <a:pt x="188200" y="30183"/>
                        </a:moveTo>
                        <a:cubicBezTo>
                          <a:pt x="188200" y="30183"/>
                          <a:pt x="106529" y="62142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BA08FEC6-1BD6-EECC-61DC-7E0C2092A3F8}"/>
                      </a:ext>
                    </a:extLst>
                  </p:cNvPr>
                  <p:cNvSpPr/>
                  <p:nvPr/>
                </p:nvSpPr>
                <p:spPr>
                  <a:xfrm>
                    <a:off x="4034260" y="4379776"/>
                    <a:ext cx="181098" cy="55304"/>
                  </a:xfrm>
                  <a:custGeom>
                    <a:avLst/>
                    <a:gdLst>
                      <a:gd name="connsiteX0" fmla="*/ 181099 w 181098"/>
                      <a:gd name="connsiteY0" fmla="*/ 49713 h 55304"/>
                      <a:gd name="connsiteX1" fmla="*/ 0 w 181098"/>
                      <a:gd name="connsiteY1" fmla="*/ 0 h 5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1098" h="55304">
                        <a:moveTo>
                          <a:pt x="181099" y="49713"/>
                        </a:moveTo>
                        <a:cubicBezTo>
                          <a:pt x="181099" y="49713"/>
                          <a:pt x="97651" y="79896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08236FEF-E69C-55A2-5E94-DC03989D1ADD}"/>
                    </a:ext>
                  </a:extLst>
                </p:cNvPr>
                <p:cNvSpPr/>
                <p:nvPr/>
              </p:nvSpPr>
              <p:spPr>
                <a:xfrm>
                  <a:off x="3063075" y="3138718"/>
                  <a:ext cx="866432" cy="1186017"/>
                </a:xfrm>
                <a:custGeom>
                  <a:avLst/>
                  <a:gdLst>
                    <a:gd name="connsiteX0" fmla="*/ 0 w 866432"/>
                    <a:gd name="connsiteY0" fmla="*/ 154467 h 1186017"/>
                    <a:gd name="connsiteX1" fmla="*/ 158017 w 866432"/>
                    <a:gd name="connsiteY1" fmla="*/ 711966 h 1186017"/>
                    <a:gd name="connsiteX2" fmla="*/ 481154 w 866432"/>
                    <a:gd name="connsiteY2" fmla="*/ 1065285 h 1186017"/>
                    <a:gd name="connsiteX3" fmla="*/ 820270 w 866432"/>
                    <a:gd name="connsiteY3" fmla="*/ 1186018 h 1186017"/>
                    <a:gd name="connsiteX4" fmla="*/ 866432 w 866432"/>
                    <a:gd name="connsiteY4" fmla="*/ 916146 h 1186017"/>
                    <a:gd name="connsiteX5" fmla="*/ 658702 w 866432"/>
                    <a:gd name="connsiteY5" fmla="*/ 680007 h 1186017"/>
                    <a:gd name="connsiteX6" fmla="*/ 506011 w 866432"/>
                    <a:gd name="connsiteY6" fmla="*/ 500684 h 1186017"/>
                    <a:gd name="connsiteX7" fmla="*/ 360422 w 866432"/>
                    <a:gd name="connsiteY7" fmla="*/ 0 h 1186017"/>
                    <a:gd name="connsiteX8" fmla="*/ 0 w 866432"/>
                    <a:gd name="connsiteY8" fmla="*/ 154467 h 1186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6432" h="1186017">
                      <a:moveTo>
                        <a:pt x="0" y="154467"/>
                      </a:moveTo>
                      <a:cubicBezTo>
                        <a:pt x="0" y="154467"/>
                        <a:pt x="83447" y="546847"/>
                        <a:pt x="158017" y="711966"/>
                      </a:cubicBezTo>
                      <a:cubicBezTo>
                        <a:pt x="230812" y="877085"/>
                        <a:pt x="324912" y="988940"/>
                        <a:pt x="481154" y="1065285"/>
                      </a:cubicBezTo>
                      <a:cubicBezTo>
                        <a:pt x="637396" y="1141631"/>
                        <a:pt x="820270" y="1186018"/>
                        <a:pt x="820270" y="1186018"/>
                      </a:cubicBezTo>
                      <a:lnTo>
                        <a:pt x="866432" y="916146"/>
                      </a:lnTo>
                      <a:cubicBezTo>
                        <a:pt x="866432" y="916146"/>
                        <a:pt x="735047" y="756353"/>
                        <a:pt x="658702" y="680007"/>
                      </a:cubicBezTo>
                      <a:cubicBezTo>
                        <a:pt x="582356" y="603662"/>
                        <a:pt x="506011" y="500684"/>
                        <a:pt x="506011" y="500684"/>
                      </a:cubicBezTo>
                      <a:lnTo>
                        <a:pt x="360422" y="0"/>
                      </a:lnTo>
                      <a:lnTo>
                        <a:pt x="0" y="154467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45132F5-C988-61BD-F2C5-6F28E2DEA517}"/>
                  </a:ext>
                </a:extLst>
              </p:cNvPr>
              <p:cNvSpPr/>
              <p:nvPr/>
            </p:nvSpPr>
            <p:spPr>
              <a:xfrm>
                <a:off x="2990091" y="2791596"/>
                <a:ext cx="557689" cy="699231"/>
              </a:xfrm>
              <a:custGeom>
                <a:avLst/>
                <a:gdLst>
                  <a:gd name="connsiteX0" fmla="*/ 527506 w 557689"/>
                  <a:gd name="connsiteY0" fmla="*/ 300960 h 699231"/>
                  <a:gd name="connsiteX1" fmla="*/ 316224 w 557689"/>
                  <a:gd name="connsiteY1" fmla="*/ 8006 h 699231"/>
                  <a:gd name="connsiteX2" fmla="*/ 7292 w 557689"/>
                  <a:gd name="connsiteY2" fmla="*/ 222839 h 699231"/>
                  <a:gd name="connsiteX3" fmla="*/ 58780 w 557689"/>
                  <a:gd name="connsiteY3" fmla="*/ 677361 h 699231"/>
                  <a:gd name="connsiteX4" fmla="*/ 326877 w 557689"/>
                  <a:gd name="connsiteY4" fmla="*/ 686238 h 699231"/>
                  <a:gd name="connsiteX5" fmla="*/ 557689 w 557689"/>
                  <a:gd name="connsiteY5" fmla="*/ 583260 h 699231"/>
                  <a:gd name="connsiteX6" fmla="*/ 527506 w 557689"/>
                  <a:gd name="connsiteY6" fmla="*/ 300960 h 69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689" h="699231">
                    <a:moveTo>
                      <a:pt x="527506" y="300960"/>
                    </a:moveTo>
                    <a:cubicBezTo>
                      <a:pt x="522180" y="208635"/>
                      <a:pt x="474242" y="45291"/>
                      <a:pt x="316224" y="8006"/>
                    </a:cubicBezTo>
                    <a:cubicBezTo>
                      <a:pt x="177737" y="-23952"/>
                      <a:pt x="53454" y="38189"/>
                      <a:pt x="7292" y="222839"/>
                    </a:cubicBezTo>
                    <a:cubicBezTo>
                      <a:pt x="-24667" y="347122"/>
                      <a:pt x="58780" y="677361"/>
                      <a:pt x="58780" y="677361"/>
                    </a:cubicBezTo>
                    <a:cubicBezTo>
                      <a:pt x="58780" y="677361"/>
                      <a:pt x="144003" y="719972"/>
                      <a:pt x="326877" y="686238"/>
                    </a:cubicBezTo>
                    <a:cubicBezTo>
                      <a:pt x="511527" y="652504"/>
                      <a:pt x="557689" y="583260"/>
                      <a:pt x="557689" y="583260"/>
                    </a:cubicBezTo>
                    <a:cubicBezTo>
                      <a:pt x="557689" y="583260"/>
                      <a:pt x="531057" y="364877"/>
                      <a:pt x="527506" y="300960"/>
                    </a:cubicBezTo>
                    <a:close/>
                  </a:path>
                </a:pathLst>
              </a:custGeom>
              <a:solidFill>
                <a:srgbClr val="B613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950970-CA62-474A-28C7-BA106850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038" y="2718321"/>
            <a:ext cx="426147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9902ECAC-2825-6613-2E17-6B3E52BE40C2}"/>
              </a:ext>
            </a:extLst>
          </p:cNvPr>
          <p:cNvSpPr/>
          <p:nvPr/>
        </p:nvSpPr>
        <p:spPr>
          <a:xfrm>
            <a:off x="301658" y="285750"/>
            <a:ext cx="11604592" cy="6300379"/>
          </a:xfrm>
          <a:custGeom>
            <a:avLst/>
            <a:gdLst>
              <a:gd name="connsiteX0" fmla="*/ 0 w 11604592"/>
              <a:gd name="connsiteY0" fmla="*/ 789500 h 6300379"/>
              <a:gd name="connsiteX1" fmla="*/ 718305 w 11604592"/>
              <a:gd name="connsiteY1" fmla="*/ 0 h 6300379"/>
              <a:gd name="connsiteX2" fmla="*/ 1294490 w 11604592"/>
              <a:gd name="connsiteY2" fmla="*/ 0 h 6300379"/>
              <a:gd name="connsiteX3" fmla="*/ 1972356 w 11604592"/>
              <a:gd name="connsiteY3" fmla="*/ 0 h 6300379"/>
              <a:gd name="connsiteX4" fmla="*/ 2548542 w 11604592"/>
              <a:gd name="connsiteY4" fmla="*/ 0 h 6300379"/>
              <a:gd name="connsiteX5" fmla="*/ 2921367 w 11604592"/>
              <a:gd name="connsiteY5" fmla="*/ 0 h 6300379"/>
              <a:gd name="connsiteX6" fmla="*/ 3497553 w 11604592"/>
              <a:gd name="connsiteY6" fmla="*/ 0 h 6300379"/>
              <a:gd name="connsiteX7" fmla="*/ 4073739 w 11604592"/>
              <a:gd name="connsiteY7" fmla="*/ 0 h 6300379"/>
              <a:gd name="connsiteX8" fmla="*/ 4446564 w 11604592"/>
              <a:gd name="connsiteY8" fmla="*/ 0 h 6300379"/>
              <a:gd name="connsiteX9" fmla="*/ 4921070 w 11604592"/>
              <a:gd name="connsiteY9" fmla="*/ 0 h 6300379"/>
              <a:gd name="connsiteX10" fmla="*/ 5293897 w 11604592"/>
              <a:gd name="connsiteY10" fmla="*/ 0 h 6300379"/>
              <a:gd name="connsiteX11" fmla="*/ 6175122 w 11604592"/>
              <a:gd name="connsiteY11" fmla="*/ 0 h 6300379"/>
              <a:gd name="connsiteX12" fmla="*/ 6649627 w 11604592"/>
              <a:gd name="connsiteY12" fmla="*/ 0 h 6300379"/>
              <a:gd name="connsiteX13" fmla="*/ 7124133 w 11604592"/>
              <a:gd name="connsiteY13" fmla="*/ 0 h 6300379"/>
              <a:gd name="connsiteX14" fmla="*/ 8005358 w 11604592"/>
              <a:gd name="connsiteY14" fmla="*/ 0 h 6300379"/>
              <a:gd name="connsiteX15" fmla="*/ 8378184 w 11604592"/>
              <a:gd name="connsiteY15" fmla="*/ 0 h 6300379"/>
              <a:gd name="connsiteX16" fmla="*/ 9157729 w 11604592"/>
              <a:gd name="connsiteY16" fmla="*/ 0 h 6300379"/>
              <a:gd name="connsiteX17" fmla="*/ 9835595 w 11604592"/>
              <a:gd name="connsiteY17" fmla="*/ 0 h 6300379"/>
              <a:gd name="connsiteX18" fmla="*/ 10886286 w 11604592"/>
              <a:gd name="connsiteY18" fmla="*/ 0 h 6300379"/>
              <a:gd name="connsiteX19" fmla="*/ 11604591 w 11604592"/>
              <a:gd name="connsiteY19" fmla="*/ 789500 h 6300379"/>
              <a:gd name="connsiteX20" fmla="*/ 11604591 w 11604592"/>
              <a:gd name="connsiteY20" fmla="*/ 1322341 h 6300379"/>
              <a:gd name="connsiteX21" fmla="*/ 11604591 w 11604592"/>
              <a:gd name="connsiteY21" fmla="*/ 2091252 h 6300379"/>
              <a:gd name="connsiteX22" fmla="*/ 11604591 w 11604592"/>
              <a:gd name="connsiteY22" fmla="*/ 2718520 h 6300379"/>
              <a:gd name="connsiteX23" fmla="*/ 11604591 w 11604592"/>
              <a:gd name="connsiteY23" fmla="*/ 3345789 h 6300379"/>
              <a:gd name="connsiteX24" fmla="*/ 11604591 w 11604592"/>
              <a:gd name="connsiteY24" fmla="*/ 4020272 h 6300379"/>
              <a:gd name="connsiteX25" fmla="*/ 11604591 w 11604592"/>
              <a:gd name="connsiteY25" fmla="*/ 4789181 h 6300379"/>
              <a:gd name="connsiteX26" fmla="*/ 11604591 w 11604592"/>
              <a:gd name="connsiteY26" fmla="*/ 5510878 h 6300379"/>
              <a:gd name="connsiteX27" fmla="*/ 10886286 w 11604592"/>
              <a:gd name="connsiteY27" fmla="*/ 6300379 h 6300379"/>
              <a:gd name="connsiteX28" fmla="*/ 10513460 w 11604592"/>
              <a:gd name="connsiteY28" fmla="*/ 6300379 h 6300379"/>
              <a:gd name="connsiteX29" fmla="*/ 9733915 w 11604592"/>
              <a:gd name="connsiteY29" fmla="*/ 6300379 h 6300379"/>
              <a:gd name="connsiteX30" fmla="*/ 9157729 w 11604592"/>
              <a:gd name="connsiteY30" fmla="*/ 6300379 h 6300379"/>
              <a:gd name="connsiteX31" fmla="*/ 8276504 w 11604592"/>
              <a:gd name="connsiteY31" fmla="*/ 6300379 h 6300379"/>
              <a:gd name="connsiteX32" fmla="*/ 7598638 w 11604592"/>
              <a:gd name="connsiteY32" fmla="*/ 6300379 h 6300379"/>
              <a:gd name="connsiteX33" fmla="*/ 7124133 w 11604592"/>
              <a:gd name="connsiteY33" fmla="*/ 6300379 h 6300379"/>
              <a:gd name="connsiteX34" fmla="*/ 6242908 w 11604592"/>
              <a:gd name="connsiteY34" fmla="*/ 6300379 h 6300379"/>
              <a:gd name="connsiteX35" fmla="*/ 5361683 w 11604592"/>
              <a:gd name="connsiteY35" fmla="*/ 6300379 h 6300379"/>
              <a:gd name="connsiteX36" fmla="*/ 4887177 w 11604592"/>
              <a:gd name="connsiteY36" fmla="*/ 6300379 h 6300379"/>
              <a:gd name="connsiteX37" fmla="*/ 4310992 w 11604592"/>
              <a:gd name="connsiteY37" fmla="*/ 6300379 h 6300379"/>
              <a:gd name="connsiteX38" fmla="*/ 3531447 w 11604592"/>
              <a:gd name="connsiteY38" fmla="*/ 6300379 h 6300379"/>
              <a:gd name="connsiteX39" fmla="*/ 2751901 w 11604592"/>
              <a:gd name="connsiteY39" fmla="*/ 6300379 h 6300379"/>
              <a:gd name="connsiteX40" fmla="*/ 1870676 w 11604592"/>
              <a:gd name="connsiteY40" fmla="*/ 6300379 h 6300379"/>
              <a:gd name="connsiteX41" fmla="*/ 1497850 w 11604592"/>
              <a:gd name="connsiteY41" fmla="*/ 6300379 h 6300379"/>
              <a:gd name="connsiteX42" fmla="*/ 718305 w 11604592"/>
              <a:gd name="connsiteY42" fmla="*/ 6300379 h 6300379"/>
              <a:gd name="connsiteX43" fmla="*/ 0 w 11604592"/>
              <a:gd name="connsiteY43" fmla="*/ 5510878 h 6300379"/>
              <a:gd name="connsiteX44" fmla="*/ 0 w 11604592"/>
              <a:gd name="connsiteY44" fmla="*/ 4978037 h 6300379"/>
              <a:gd name="connsiteX45" fmla="*/ 0 w 11604592"/>
              <a:gd name="connsiteY45" fmla="*/ 4397982 h 6300379"/>
              <a:gd name="connsiteX46" fmla="*/ 0 w 11604592"/>
              <a:gd name="connsiteY46" fmla="*/ 3676285 h 6300379"/>
              <a:gd name="connsiteX47" fmla="*/ 0 w 11604592"/>
              <a:gd name="connsiteY47" fmla="*/ 3001803 h 6300379"/>
              <a:gd name="connsiteX48" fmla="*/ 0 w 11604592"/>
              <a:gd name="connsiteY48" fmla="*/ 2468962 h 6300379"/>
              <a:gd name="connsiteX49" fmla="*/ 0 w 11604592"/>
              <a:gd name="connsiteY49" fmla="*/ 1747265 h 6300379"/>
              <a:gd name="connsiteX50" fmla="*/ 0 w 11604592"/>
              <a:gd name="connsiteY50" fmla="*/ 789500 h 6300379"/>
              <a:gd name="connsiteX0" fmla="*/ 0 w 11604592"/>
              <a:gd name="connsiteY0" fmla="*/ 789500 h 6300379"/>
              <a:gd name="connsiteX1" fmla="*/ 718305 w 11604592"/>
              <a:gd name="connsiteY1" fmla="*/ 0 h 6300379"/>
              <a:gd name="connsiteX2" fmla="*/ 1497850 w 11604592"/>
              <a:gd name="connsiteY2" fmla="*/ 0 h 6300379"/>
              <a:gd name="connsiteX3" fmla="*/ 1972356 w 11604592"/>
              <a:gd name="connsiteY3" fmla="*/ 0 h 6300379"/>
              <a:gd name="connsiteX4" fmla="*/ 2446862 w 11604592"/>
              <a:gd name="connsiteY4" fmla="*/ 0 h 6300379"/>
              <a:gd name="connsiteX5" fmla="*/ 3226407 w 11604592"/>
              <a:gd name="connsiteY5" fmla="*/ 0 h 6300379"/>
              <a:gd name="connsiteX6" fmla="*/ 3802593 w 11604592"/>
              <a:gd name="connsiteY6" fmla="*/ 0 h 6300379"/>
              <a:gd name="connsiteX7" fmla="*/ 4683817 w 11604592"/>
              <a:gd name="connsiteY7" fmla="*/ 0 h 6300379"/>
              <a:gd name="connsiteX8" fmla="*/ 5565043 w 11604592"/>
              <a:gd name="connsiteY8" fmla="*/ 0 h 6300379"/>
              <a:gd name="connsiteX9" fmla="*/ 6344588 w 11604592"/>
              <a:gd name="connsiteY9" fmla="*/ 0 h 6300379"/>
              <a:gd name="connsiteX10" fmla="*/ 6819093 w 11604592"/>
              <a:gd name="connsiteY10" fmla="*/ 0 h 6300379"/>
              <a:gd name="connsiteX11" fmla="*/ 7191920 w 11604592"/>
              <a:gd name="connsiteY11" fmla="*/ 0 h 6300379"/>
              <a:gd name="connsiteX12" fmla="*/ 8073144 w 11604592"/>
              <a:gd name="connsiteY12" fmla="*/ 0 h 6300379"/>
              <a:gd name="connsiteX13" fmla="*/ 8751010 w 11604592"/>
              <a:gd name="connsiteY13" fmla="*/ 0 h 6300379"/>
              <a:gd name="connsiteX14" fmla="*/ 9428876 w 11604592"/>
              <a:gd name="connsiteY14" fmla="*/ 0 h 6300379"/>
              <a:gd name="connsiteX15" fmla="*/ 9903381 w 11604592"/>
              <a:gd name="connsiteY15" fmla="*/ 0 h 6300379"/>
              <a:gd name="connsiteX16" fmla="*/ 10886286 w 11604592"/>
              <a:gd name="connsiteY16" fmla="*/ 0 h 6300379"/>
              <a:gd name="connsiteX17" fmla="*/ 11604591 w 11604592"/>
              <a:gd name="connsiteY17" fmla="*/ 789500 h 6300379"/>
              <a:gd name="connsiteX18" fmla="*/ 11604591 w 11604592"/>
              <a:gd name="connsiteY18" fmla="*/ 1369555 h 6300379"/>
              <a:gd name="connsiteX19" fmla="*/ 11604591 w 11604592"/>
              <a:gd name="connsiteY19" fmla="*/ 2138466 h 6300379"/>
              <a:gd name="connsiteX20" fmla="*/ 11604591 w 11604592"/>
              <a:gd name="connsiteY20" fmla="*/ 2860161 h 6300379"/>
              <a:gd name="connsiteX21" fmla="*/ 11604591 w 11604592"/>
              <a:gd name="connsiteY21" fmla="*/ 3487430 h 6300379"/>
              <a:gd name="connsiteX22" fmla="*/ 11604591 w 11604592"/>
              <a:gd name="connsiteY22" fmla="*/ 4067486 h 6300379"/>
              <a:gd name="connsiteX23" fmla="*/ 11604591 w 11604592"/>
              <a:gd name="connsiteY23" fmla="*/ 4647541 h 6300379"/>
              <a:gd name="connsiteX24" fmla="*/ 11604591 w 11604592"/>
              <a:gd name="connsiteY24" fmla="*/ 5510878 h 6300379"/>
              <a:gd name="connsiteX25" fmla="*/ 10886286 w 11604592"/>
              <a:gd name="connsiteY25" fmla="*/ 6300379 h 6300379"/>
              <a:gd name="connsiteX26" fmla="*/ 10310101 w 11604592"/>
              <a:gd name="connsiteY26" fmla="*/ 6300379 h 6300379"/>
              <a:gd name="connsiteX27" fmla="*/ 9733915 w 11604592"/>
              <a:gd name="connsiteY27" fmla="*/ 6300379 h 6300379"/>
              <a:gd name="connsiteX28" fmla="*/ 9361089 w 11604592"/>
              <a:gd name="connsiteY28" fmla="*/ 6300379 h 6300379"/>
              <a:gd name="connsiteX29" fmla="*/ 8886583 w 11604592"/>
              <a:gd name="connsiteY29" fmla="*/ 6300379 h 6300379"/>
              <a:gd name="connsiteX30" fmla="*/ 8412078 w 11604592"/>
              <a:gd name="connsiteY30" fmla="*/ 6300379 h 6300379"/>
              <a:gd name="connsiteX31" fmla="*/ 7632533 w 11604592"/>
              <a:gd name="connsiteY31" fmla="*/ 6300379 h 6300379"/>
              <a:gd name="connsiteX32" fmla="*/ 7259706 w 11604592"/>
              <a:gd name="connsiteY32" fmla="*/ 6300379 h 6300379"/>
              <a:gd name="connsiteX33" fmla="*/ 6785200 w 11604592"/>
              <a:gd name="connsiteY33" fmla="*/ 6300379 h 6300379"/>
              <a:gd name="connsiteX34" fmla="*/ 5903975 w 11604592"/>
              <a:gd name="connsiteY34" fmla="*/ 6300379 h 6300379"/>
              <a:gd name="connsiteX35" fmla="*/ 5531149 w 11604592"/>
              <a:gd name="connsiteY35" fmla="*/ 6300379 h 6300379"/>
              <a:gd name="connsiteX36" fmla="*/ 5158323 w 11604592"/>
              <a:gd name="connsiteY36" fmla="*/ 6300379 h 6300379"/>
              <a:gd name="connsiteX37" fmla="*/ 4785498 w 11604592"/>
              <a:gd name="connsiteY37" fmla="*/ 6300379 h 6300379"/>
              <a:gd name="connsiteX38" fmla="*/ 4107632 w 11604592"/>
              <a:gd name="connsiteY38" fmla="*/ 6300379 h 6300379"/>
              <a:gd name="connsiteX39" fmla="*/ 3429766 w 11604592"/>
              <a:gd name="connsiteY39" fmla="*/ 6300379 h 6300379"/>
              <a:gd name="connsiteX40" fmla="*/ 2751901 w 11604592"/>
              <a:gd name="connsiteY40" fmla="*/ 6300379 h 6300379"/>
              <a:gd name="connsiteX41" fmla="*/ 1870676 w 11604592"/>
              <a:gd name="connsiteY41" fmla="*/ 6300379 h 6300379"/>
              <a:gd name="connsiteX42" fmla="*/ 718305 w 11604592"/>
              <a:gd name="connsiteY42" fmla="*/ 6300379 h 6300379"/>
              <a:gd name="connsiteX43" fmla="*/ 0 w 11604592"/>
              <a:gd name="connsiteY43" fmla="*/ 5510878 h 6300379"/>
              <a:gd name="connsiteX44" fmla="*/ 0 w 11604592"/>
              <a:gd name="connsiteY44" fmla="*/ 4930823 h 6300379"/>
              <a:gd name="connsiteX45" fmla="*/ 0 w 11604592"/>
              <a:gd name="connsiteY45" fmla="*/ 4303554 h 6300379"/>
              <a:gd name="connsiteX46" fmla="*/ 0 w 11604592"/>
              <a:gd name="connsiteY46" fmla="*/ 3676285 h 6300379"/>
              <a:gd name="connsiteX47" fmla="*/ 0 w 11604592"/>
              <a:gd name="connsiteY47" fmla="*/ 3143444 h 6300379"/>
              <a:gd name="connsiteX48" fmla="*/ 0 w 11604592"/>
              <a:gd name="connsiteY48" fmla="*/ 2516176 h 6300379"/>
              <a:gd name="connsiteX49" fmla="*/ 0 w 11604592"/>
              <a:gd name="connsiteY49" fmla="*/ 1936121 h 6300379"/>
              <a:gd name="connsiteX50" fmla="*/ 0 w 11604592"/>
              <a:gd name="connsiteY50" fmla="*/ 1403279 h 6300379"/>
              <a:gd name="connsiteX51" fmla="*/ 0 w 11604592"/>
              <a:gd name="connsiteY51" fmla="*/ 789500 h 6300379"/>
              <a:gd name="connsiteX0" fmla="*/ 0 w 11604592"/>
              <a:gd name="connsiteY0" fmla="*/ 789500 h 6300379"/>
              <a:gd name="connsiteX1" fmla="*/ 718305 w 11604592"/>
              <a:gd name="connsiteY1" fmla="*/ 0 h 6300379"/>
              <a:gd name="connsiteX2" fmla="*/ 1294490 w 11604592"/>
              <a:gd name="connsiteY2" fmla="*/ 0 h 6300379"/>
              <a:gd name="connsiteX3" fmla="*/ 1972356 w 11604592"/>
              <a:gd name="connsiteY3" fmla="*/ 0 h 6300379"/>
              <a:gd name="connsiteX4" fmla="*/ 2548542 w 11604592"/>
              <a:gd name="connsiteY4" fmla="*/ 0 h 6300379"/>
              <a:gd name="connsiteX5" fmla="*/ 2921367 w 11604592"/>
              <a:gd name="connsiteY5" fmla="*/ 0 h 6300379"/>
              <a:gd name="connsiteX6" fmla="*/ 3497553 w 11604592"/>
              <a:gd name="connsiteY6" fmla="*/ 0 h 6300379"/>
              <a:gd name="connsiteX7" fmla="*/ 4073739 w 11604592"/>
              <a:gd name="connsiteY7" fmla="*/ 0 h 6300379"/>
              <a:gd name="connsiteX8" fmla="*/ 4446564 w 11604592"/>
              <a:gd name="connsiteY8" fmla="*/ 0 h 6300379"/>
              <a:gd name="connsiteX9" fmla="*/ 4921070 w 11604592"/>
              <a:gd name="connsiteY9" fmla="*/ 0 h 6300379"/>
              <a:gd name="connsiteX10" fmla="*/ 5293897 w 11604592"/>
              <a:gd name="connsiteY10" fmla="*/ 0 h 6300379"/>
              <a:gd name="connsiteX11" fmla="*/ 6175122 w 11604592"/>
              <a:gd name="connsiteY11" fmla="*/ 0 h 6300379"/>
              <a:gd name="connsiteX12" fmla="*/ 6649627 w 11604592"/>
              <a:gd name="connsiteY12" fmla="*/ 0 h 6300379"/>
              <a:gd name="connsiteX13" fmla="*/ 7124133 w 11604592"/>
              <a:gd name="connsiteY13" fmla="*/ 0 h 6300379"/>
              <a:gd name="connsiteX14" fmla="*/ 8005358 w 11604592"/>
              <a:gd name="connsiteY14" fmla="*/ 0 h 6300379"/>
              <a:gd name="connsiteX15" fmla="*/ 8378184 w 11604592"/>
              <a:gd name="connsiteY15" fmla="*/ 0 h 6300379"/>
              <a:gd name="connsiteX16" fmla="*/ 9157729 w 11604592"/>
              <a:gd name="connsiteY16" fmla="*/ 0 h 6300379"/>
              <a:gd name="connsiteX17" fmla="*/ 9835595 w 11604592"/>
              <a:gd name="connsiteY17" fmla="*/ 0 h 6300379"/>
              <a:gd name="connsiteX18" fmla="*/ 10886286 w 11604592"/>
              <a:gd name="connsiteY18" fmla="*/ 0 h 6300379"/>
              <a:gd name="connsiteX19" fmla="*/ 11604591 w 11604592"/>
              <a:gd name="connsiteY19" fmla="*/ 789500 h 6300379"/>
              <a:gd name="connsiteX20" fmla="*/ 11604591 w 11604592"/>
              <a:gd name="connsiteY20" fmla="*/ 1322341 h 6300379"/>
              <a:gd name="connsiteX21" fmla="*/ 11604591 w 11604592"/>
              <a:gd name="connsiteY21" fmla="*/ 2091252 h 6300379"/>
              <a:gd name="connsiteX22" fmla="*/ 11604591 w 11604592"/>
              <a:gd name="connsiteY22" fmla="*/ 2718520 h 6300379"/>
              <a:gd name="connsiteX23" fmla="*/ 11604591 w 11604592"/>
              <a:gd name="connsiteY23" fmla="*/ 3345789 h 6300379"/>
              <a:gd name="connsiteX24" fmla="*/ 11604591 w 11604592"/>
              <a:gd name="connsiteY24" fmla="*/ 4020272 h 6300379"/>
              <a:gd name="connsiteX25" fmla="*/ 11604591 w 11604592"/>
              <a:gd name="connsiteY25" fmla="*/ 4789181 h 6300379"/>
              <a:gd name="connsiteX26" fmla="*/ 11604591 w 11604592"/>
              <a:gd name="connsiteY26" fmla="*/ 5510878 h 6300379"/>
              <a:gd name="connsiteX27" fmla="*/ 10886286 w 11604592"/>
              <a:gd name="connsiteY27" fmla="*/ 6300379 h 6300379"/>
              <a:gd name="connsiteX28" fmla="*/ 10513460 w 11604592"/>
              <a:gd name="connsiteY28" fmla="*/ 6300379 h 6300379"/>
              <a:gd name="connsiteX29" fmla="*/ 9733915 w 11604592"/>
              <a:gd name="connsiteY29" fmla="*/ 6300379 h 6300379"/>
              <a:gd name="connsiteX30" fmla="*/ 9157729 w 11604592"/>
              <a:gd name="connsiteY30" fmla="*/ 6300379 h 6300379"/>
              <a:gd name="connsiteX31" fmla="*/ 8276504 w 11604592"/>
              <a:gd name="connsiteY31" fmla="*/ 6300379 h 6300379"/>
              <a:gd name="connsiteX32" fmla="*/ 7598638 w 11604592"/>
              <a:gd name="connsiteY32" fmla="*/ 6300379 h 6300379"/>
              <a:gd name="connsiteX33" fmla="*/ 7124133 w 11604592"/>
              <a:gd name="connsiteY33" fmla="*/ 6300379 h 6300379"/>
              <a:gd name="connsiteX34" fmla="*/ 6242908 w 11604592"/>
              <a:gd name="connsiteY34" fmla="*/ 6300379 h 6300379"/>
              <a:gd name="connsiteX35" fmla="*/ 5361683 w 11604592"/>
              <a:gd name="connsiteY35" fmla="*/ 6300379 h 6300379"/>
              <a:gd name="connsiteX36" fmla="*/ 4887177 w 11604592"/>
              <a:gd name="connsiteY36" fmla="*/ 6300379 h 6300379"/>
              <a:gd name="connsiteX37" fmla="*/ 4310992 w 11604592"/>
              <a:gd name="connsiteY37" fmla="*/ 6300379 h 6300379"/>
              <a:gd name="connsiteX38" fmla="*/ 3531447 w 11604592"/>
              <a:gd name="connsiteY38" fmla="*/ 6300379 h 6300379"/>
              <a:gd name="connsiteX39" fmla="*/ 2751901 w 11604592"/>
              <a:gd name="connsiteY39" fmla="*/ 6300379 h 6300379"/>
              <a:gd name="connsiteX40" fmla="*/ 1870676 w 11604592"/>
              <a:gd name="connsiteY40" fmla="*/ 6300379 h 6300379"/>
              <a:gd name="connsiteX41" fmla="*/ 1497850 w 11604592"/>
              <a:gd name="connsiteY41" fmla="*/ 6300379 h 6300379"/>
              <a:gd name="connsiteX42" fmla="*/ 718305 w 11604592"/>
              <a:gd name="connsiteY42" fmla="*/ 6300379 h 6300379"/>
              <a:gd name="connsiteX43" fmla="*/ 0 w 11604592"/>
              <a:gd name="connsiteY43" fmla="*/ 5510878 h 6300379"/>
              <a:gd name="connsiteX44" fmla="*/ 0 w 11604592"/>
              <a:gd name="connsiteY44" fmla="*/ 4978037 h 6300379"/>
              <a:gd name="connsiteX45" fmla="*/ 0 w 11604592"/>
              <a:gd name="connsiteY45" fmla="*/ 4397982 h 6300379"/>
              <a:gd name="connsiteX46" fmla="*/ 0 w 11604592"/>
              <a:gd name="connsiteY46" fmla="*/ 3676285 h 6300379"/>
              <a:gd name="connsiteX47" fmla="*/ 0 w 11604592"/>
              <a:gd name="connsiteY47" fmla="*/ 3001803 h 6300379"/>
              <a:gd name="connsiteX48" fmla="*/ 0 w 11604592"/>
              <a:gd name="connsiteY48" fmla="*/ 2468962 h 6300379"/>
              <a:gd name="connsiteX49" fmla="*/ 0 w 11604592"/>
              <a:gd name="connsiteY49" fmla="*/ 1747265 h 6300379"/>
              <a:gd name="connsiteX50" fmla="*/ 0 w 11604592"/>
              <a:gd name="connsiteY50" fmla="*/ 789500 h 63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604592" h="6300379" fill="none" extrusionOk="0">
                <a:moveTo>
                  <a:pt x="0" y="789500"/>
                </a:moveTo>
                <a:cubicBezTo>
                  <a:pt x="-59010" y="242319"/>
                  <a:pt x="478029" y="-47151"/>
                  <a:pt x="718305" y="0"/>
                </a:cubicBezTo>
                <a:cubicBezTo>
                  <a:pt x="934856" y="58610"/>
                  <a:pt x="1116360" y="13129"/>
                  <a:pt x="1294490" y="0"/>
                </a:cubicBezTo>
                <a:cubicBezTo>
                  <a:pt x="1471841" y="-8872"/>
                  <a:pt x="1777308" y="-14729"/>
                  <a:pt x="1972356" y="0"/>
                </a:cubicBezTo>
                <a:cubicBezTo>
                  <a:pt x="2106824" y="75725"/>
                  <a:pt x="2316883" y="-4179"/>
                  <a:pt x="2548542" y="0"/>
                </a:cubicBezTo>
                <a:cubicBezTo>
                  <a:pt x="2755936" y="-13180"/>
                  <a:pt x="2777656" y="16957"/>
                  <a:pt x="2921367" y="0"/>
                </a:cubicBezTo>
                <a:cubicBezTo>
                  <a:pt x="3101993" y="27306"/>
                  <a:pt x="3334760" y="42619"/>
                  <a:pt x="3497553" y="0"/>
                </a:cubicBezTo>
                <a:cubicBezTo>
                  <a:pt x="3622321" y="29486"/>
                  <a:pt x="3912310" y="-29222"/>
                  <a:pt x="4073739" y="0"/>
                </a:cubicBezTo>
                <a:cubicBezTo>
                  <a:pt x="4219121" y="19897"/>
                  <a:pt x="4378719" y="-28889"/>
                  <a:pt x="4446564" y="0"/>
                </a:cubicBezTo>
                <a:cubicBezTo>
                  <a:pt x="4544045" y="-7469"/>
                  <a:pt x="4812118" y="1217"/>
                  <a:pt x="4921070" y="0"/>
                </a:cubicBezTo>
                <a:cubicBezTo>
                  <a:pt x="5043287" y="38046"/>
                  <a:pt x="5113474" y="-5640"/>
                  <a:pt x="5293897" y="0"/>
                </a:cubicBezTo>
                <a:cubicBezTo>
                  <a:pt x="5449351" y="-103951"/>
                  <a:pt x="5889582" y="-22910"/>
                  <a:pt x="6175122" y="0"/>
                </a:cubicBezTo>
                <a:cubicBezTo>
                  <a:pt x="6427610" y="35886"/>
                  <a:pt x="6470397" y="-6493"/>
                  <a:pt x="6649627" y="0"/>
                </a:cubicBezTo>
                <a:cubicBezTo>
                  <a:pt x="6759375" y="16049"/>
                  <a:pt x="6887276" y="-1036"/>
                  <a:pt x="7124133" y="0"/>
                </a:cubicBezTo>
                <a:cubicBezTo>
                  <a:pt x="7383494" y="-44429"/>
                  <a:pt x="7805558" y="-90820"/>
                  <a:pt x="8005358" y="0"/>
                </a:cubicBezTo>
                <a:cubicBezTo>
                  <a:pt x="8213805" y="-19559"/>
                  <a:pt x="8313716" y="17648"/>
                  <a:pt x="8378184" y="0"/>
                </a:cubicBezTo>
                <a:cubicBezTo>
                  <a:pt x="8469133" y="-66910"/>
                  <a:pt x="8948239" y="-40405"/>
                  <a:pt x="9157729" y="0"/>
                </a:cubicBezTo>
                <a:cubicBezTo>
                  <a:pt x="9430034" y="41030"/>
                  <a:pt x="9618192" y="-4024"/>
                  <a:pt x="9835595" y="0"/>
                </a:cubicBezTo>
                <a:cubicBezTo>
                  <a:pt x="10116917" y="98083"/>
                  <a:pt x="10582449" y="125382"/>
                  <a:pt x="10886286" y="0"/>
                </a:cubicBezTo>
                <a:cubicBezTo>
                  <a:pt x="11384566" y="-23869"/>
                  <a:pt x="11493312" y="426000"/>
                  <a:pt x="11604591" y="789500"/>
                </a:cubicBezTo>
                <a:cubicBezTo>
                  <a:pt x="11607769" y="1006096"/>
                  <a:pt x="11538398" y="1185988"/>
                  <a:pt x="11604591" y="1322341"/>
                </a:cubicBezTo>
                <a:cubicBezTo>
                  <a:pt x="11603910" y="1581748"/>
                  <a:pt x="11668514" y="1890770"/>
                  <a:pt x="11604591" y="2091252"/>
                </a:cubicBezTo>
                <a:cubicBezTo>
                  <a:pt x="11678338" y="2304408"/>
                  <a:pt x="11609390" y="2534785"/>
                  <a:pt x="11604591" y="2718520"/>
                </a:cubicBezTo>
                <a:cubicBezTo>
                  <a:pt x="11612314" y="2887512"/>
                  <a:pt x="11639543" y="3083570"/>
                  <a:pt x="11604591" y="3345789"/>
                </a:cubicBezTo>
                <a:cubicBezTo>
                  <a:pt x="11685821" y="3599925"/>
                  <a:pt x="11549954" y="3760613"/>
                  <a:pt x="11604591" y="4020272"/>
                </a:cubicBezTo>
                <a:cubicBezTo>
                  <a:pt x="11595763" y="4142279"/>
                  <a:pt x="11637119" y="4460527"/>
                  <a:pt x="11604591" y="4789181"/>
                </a:cubicBezTo>
                <a:cubicBezTo>
                  <a:pt x="11580875" y="5058524"/>
                  <a:pt x="11608196" y="5372880"/>
                  <a:pt x="11604591" y="5510878"/>
                </a:cubicBezTo>
                <a:cubicBezTo>
                  <a:pt x="11742557" y="5889443"/>
                  <a:pt x="11306929" y="6270137"/>
                  <a:pt x="10886286" y="6300379"/>
                </a:cubicBezTo>
                <a:cubicBezTo>
                  <a:pt x="10746311" y="6257781"/>
                  <a:pt x="10621801" y="6283954"/>
                  <a:pt x="10513460" y="6300379"/>
                </a:cubicBezTo>
                <a:cubicBezTo>
                  <a:pt x="10404136" y="6243056"/>
                  <a:pt x="9934399" y="6340779"/>
                  <a:pt x="9733915" y="6300379"/>
                </a:cubicBezTo>
                <a:cubicBezTo>
                  <a:pt x="9492463" y="6300167"/>
                  <a:pt x="9349728" y="6307220"/>
                  <a:pt x="9157729" y="6300379"/>
                </a:cubicBezTo>
                <a:cubicBezTo>
                  <a:pt x="8864531" y="6285963"/>
                  <a:pt x="8636476" y="6216418"/>
                  <a:pt x="8276504" y="6300379"/>
                </a:cubicBezTo>
                <a:cubicBezTo>
                  <a:pt x="7875797" y="6334367"/>
                  <a:pt x="7875776" y="6285981"/>
                  <a:pt x="7598638" y="6300379"/>
                </a:cubicBezTo>
                <a:cubicBezTo>
                  <a:pt x="7324878" y="6316135"/>
                  <a:pt x="7255107" y="6300931"/>
                  <a:pt x="7124133" y="6300379"/>
                </a:cubicBezTo>
                <a:cubicBezTo>
                  <a:pt x="7063546" y="6261693"/>
                  <a:pt x="6464027" y="6339133"/>
                  <a:pt x="6242908" y="6300379"/>
                </a:cubicBezTo>
                <a:cubicBezTo>
                  <a:pt x="6023797" y="6379216"/>
                  <a:pt x="5508969" y="6252453"/>
                  <a:pt x="5361683" y="6300379"/>
                </a:cubicBezTo>
                <a:cubicBezTo>
                  <a:pt x="5190935" y="6281920"/>
                  <a:pt x="5058011" y="6291095"/>
                  <a:pt x="4887177" y="6300379"/>
                </a:cubicBezTo>
                <a:cubicBezTo>
                  <a:pt x="4722203" y="6319690"/>
                  <a:pt x="4520999" y="6259948"/>
                  <a:pt x="4310992" y="6300379"/>
                </a:cubicBezTo>
                <a:cubicBezTo>
                  <a:pt x="4190163" y="6200202"/>
                  <a:pt x="3936823" y="6365268"/>
                  <a:pt x="3531447" y="6300379"/>
                </a:cubicBezTo>
                <a:cubicBezTo>
                  <a:pt x="3154143" y="6286363"/>
                  <a:pt x="3107180" y="6309639"/>
                  <a:pt x="2751901" y="6300379"/>
                </a:cubicBezTo>
                <a:cubicBezTo>
                  <a:pt x="2399474" y="6250841"/>
                  <a:pt x="2168976" y="6260444"/>
                  <a:pt x="1870676" y="6300379"/>
                </a:cubicBezTo>
                <a:cubicBezTo>
                  <a:pt x="1585035" y="6276310"/>
                  <a:pt x="1626371" y="6278350"/>
                  <a:pt x="1497850" y="6300379"/>
                </a:cubicBezTo>
                <a:cubicBezTo>
                  <a:pt x="1347370" y="6381430"/>
                  <a:pt x="1043504" y="6245557"/>
                  <a:pt x="718305" y="6300379"/>
                </a:cubicBezTo>
                <a:cubicBezTo>
                  <a:pt x="348375" y="6210253"/>
                  <a:pt x="134311" y="5874049"/>
                  <a:pt x="0" y="5510878"/>
                </a:cubicBezTo>
                <a:cubicBezTo>
                  <a:pt x="-6254" y="5326083"/>
                  <a:pt x="-67375" y="5122944"/>
                  <a:pt x="0" y="4978037"/>
                </a:cubicBezTo>
                <a:cubicBezTo>
                  <a:pt x="28793" y="4773795"/>
                  <a:pt x="-4694" y="4568066"/>
                  <a:pt x="0" y="4397982"/>
                </a:cubicBezTo>
                <a:cubicBezTo>
                  <a:pt x="85596" y="4316866"/>
                  <a:pt x="106069" y="3973532"/>
                  <a:pt x="0" y="3676285"/>
                </a:cubicBezTo>
                <a:cubicBezTo>
                  <a:pt x="9760" y="3339665"/>
                  <a:pt x="7658" y="3242637"/>
                  <a:pt x="0" y="3001803"/>
                </a:cubicBezTo>
                <a:cubicBezTo>
                  <a:pt x="24783" y="2707726"/>
                  <a:pt x="-32386" y="2592647"/>
                  <a:pt x="0" y="2468962"/>
                </a:cubicBezTo>
                <a:cubicBezTo>
                  <a:pt x="-14300" y="2350761"/>
                  <a:pt x="-24813" y="1867021"/>
                  <a:pt x="0" y="1747265"/>
                </a:cubicBezTo>
                <a:cubicBezTo>
                  <a:pt x="76199" y="1543307"/>
                  <a:pt x="40621" y="986423"/>
                  <a:pt x="0" y="789500"/>
                </a:cubicBezTo>
                <a:close/>
              </a:path>
              <a:path w="11604592" h="6300379" stroke="0" extrusionOk="0">
                <a:moveTo>
                  <a:pt x="0" y="789500"/>
                </a:moveTo>
                <a:cubicBezTo>
                  <a:pt x="-109375" y="532616"/>
                  <a:pt x="305012" y="35928"/>
                  <a:pt x="718305" y="0"/>
                </a:cubicBezTo>
                <a:cubicBezTo>
                  <a:pt x="1097878" y="58695"/>
                  <a:pt x="1225741" y="51128"/>
                  <a:pt x="1497850" y="0"/>
                </a:cubicBezTo>
                <a:cubicBezTo>
                  <a:pt x="1759632" y="-30604"/>
                  <a:pt x="1783691" y="-13974"/>
                  <a:pt x="1972356" y="0"/>
                </a:cubicBezTo>
                <a:cubicBezTo>
                  <a:pt x="2124992" y="77419"/>
                  <a:pt x="2346411" y="3180"/>
                  <a:pt x="2446862" y="0"/>
                </a:cubicBezTo>
                <a:cubicBezTo>
                  <a:pt x="2504029" y="-101487"/>
                  <a:pt x="2954363" y="51807"/>
                  <a:pt x="3226407" y="0"/>
                </a:cubicBezTo>
                <a:cubicBezTo>
                  <a:pt x="3570295" y="74459"/>
                  <a:pt x="3711367" y="53948"/>
                  <a:pt x="3802593" y="0"/>
                </a:cubicBezTo>
                <a:cubicBezTo>
                  <a:pt x="3883540" y="-134459"/>
                  <a:pt x="4342080" y="7866"/>
                  <a:pt x="4683817" y="0"/>
                </a:cubicBezTo>
                <a:cubicBezTo>
                  <a:pt x="5088844" y="-47655"/>
                  <a:pt x="5219718" y="-110016"/>
                  <a:pt x="5565043" y="0"/>
                </a:cubicBezTo>
                <a:cubicBezTo>
                  <a:pt x="5804221" y="17523"/>
                  <a:pt x="5994375" y="4657"/>
                  <a:pt x="6344588" y="0"/>
                </a:cubicBezTo>
                <a:cubicBezTo>
                  <a:pt x="6699236" y="43781"/>
                  <a:pt x="6616695" y="39231"/>
                  <a:pt x="6819093" y="0"/>
                </a:cubicBezTo>
                <a:cubicBezTo>
                  <a:pt x="7048594" y="-24065"/>
                  <a:pt x="7093024" y="-12361"/>
                  <a:pt x="7191920" y="0"/>
                </a:cubicBezTo>
                <a:cubicBezTo>
                  <a:pt x="7361041" y="56134"/>
                  <a:pt x="7551600" y="-11751"/>
                  <a:pt x="8073144" y="0"/>
                </a:cubicBezTo>
                <a:cubicBezTo>
                  <a:pt x="8484307" y="-55430"/>
                  <a:pt x="8488868" y="34348"/>
                  <a:pt x="8751010" y="0"/>
                </a:cubicBezTo>
                <a:cubicBezTo>
                  <a:pt x="9026797" y="-513"/>
                  <a:pt x="9150153" y="41170"/>
                  <a:pt x="9428876" y="0"/>
                </a:cubicBezTo>
                <a:cubicBezTo>
                  <a:pt x="9685901" y="-33321"/>
                  <a:pt x="9771887" y="71"/>
                  <a:pt x="9903381" y="0"/>
                </a:cubicBezTo>
                <a:cubicBezTo>
                  <a:pt x="10138564" y="-61367"/>
                  <a:pt x="10500727" y="764"/>
                  <a:pt x="10886286" y="0"/>
                </a:cubicBezTo>
                <a:cubicBezTo>
                  <a:pt x="11303900" y="98596"/>
                  <a:pt x="11472109" y="296359"/>
                  <a:pt x="11604591" y="789500"/>
                </a:cubicBezTo>
                <a:cubicBezTo>
                  <a:pt x="11586541" y="1041852"/>
                  <a:pt x="11612303" y="1199494"/>
                  <a:pt x="11604591" y="1369555"/>
                </a:cubicBezTo>
                <a:cubicBezTo>
                  <a:pt x="11669009" y="1529209"/>
                  <a:pt x="11623507" y="1743002"/>
                  <a:pt x="11604591" y="2138466"/>
                </a:cubicBezTo>
                <a:cubicBezTo>
                  <a:pt x="11581336" y="2511105"/>
                  <a:pt x="11663647" y="2587753"/>
                  <a:pt x="11604591" y="2860161"/>
                </a:cubicBezTo>
                <a:cubicBezTo>
                  <a:pt x="11608819" y="3076977"/>
                  <a:pt x="11617542" y="3250184"/>
                  <a:pt x="11604591" y="3487430"/>
                </a:cubicBezTo>
                <a:cubicBezTo>
                  <a:pt x="11601790" y="3717051"/>
                  <a:pt x="11613211" y="3886080"/>
                  <a:pt x="11604591" y="4067486"/>
                </a:cubicBezTo>
                <a:cubicBezTo>
                  <a:pt x="11540500" y="4193732"/>
                  <a:pt x="11618984" y="4472117"/>
                  <a:pt x="11604591" y="4647541"/>
                </a:cubicBezTo>
                <a:cubicBezTo>
                  <a:pt x="11629136" y="4834185"/>
                  <a:pt x="11645863" y="5331943"/>
                  <a:pt x="11604591" y="5510878"/>
                </a:cubicBezTo>
                <a:cubicBezTo>
                  <a:pt x="11629833" y="5927206"/>
                  <a:pt x="11225911" y="6380078"/>
                  <a:pt x="10886286" y="6300379"/>
                </a:cubicBezTo>
                <a:cubicBezTo>
                  <a:pt x="10774688" y="6335654"/>
                  <a:pt x="10569843" y="6298831"/>
                  <a:pt x="10310101" y="6300379"/>
                </a:cubicBezTo>
                <a:cubicBezTo>
                  <a:pt x="10094387" y="6217393"/>
                  <a:pt x="9851435" y="6252334"/>
                  <a:pt x="9733915" y="6300379"/>
                </a:cubicBezTo>
                <a:cubicBezTo>
                  <a:pt x="9583814" y="6288529"/>
                  <a:pt x="9541516" y="6279177"/>
                  <a:pt x="9361089" y="6300379"/>
                </a:cubicBezTo>
                <a:cubicBezTo>
                  <a:pt x="9175930" y="6306327"/>
                  <a:pt x="9067191" y="6268729"/>
                  <a:pt x="8886583" y="6300379"/>
                </a:cubicBezTo>
                <a:cubicBezTo>
                  <a:pt x="8723982" y="6327486"/>
                  <a:pt x="8498885" y="6299265"/>
                  <a:pt x="8412078" y="6300379"/>
                </a:cubicBezTo>
                <a:cubicBezTo>
                  <a:pt x="8232894" y="6328267"/>
                  <a:pt x="8015947" y="6327421"/>
                  <a:pt x="7632533" y="6300379"/>
                </a:cubicBezTo>
                <a:cubicBezTo>
                  <a:pt x="7287202" y="6262745"/>
                  <a:pt x="7427975" y="6313076"/>
                  <a:pt x="7259706" y="6300379"/>
                </a:cubicBezTo>
                <a:cubicBezTo>
                  <a:pt x="7058187" y="6283036"/>
                  <a:pt x="6981140" y="6322851"/>
                  <a:pt x="6785200" y="6300379"/>
                </a:cubicBezTo>
                <a:cubicBezTo>
                  <a:pt x="6608065" y="6188398"/>
                  <a:pt x="6271823" y="6304142"/>
                  <a:pt x="5903975" y="6300379"/>
                </a:cubicBezTo>
                <a:cubicBezTo>
                  <a:pt x="5535763" y="6349123"/>
                  <a:pt x="5704820" y="6332494"/>
                  <a:pt x="5531149" y="6300379"/>
                </a:cubicBezTo>
                <a:cubicBezTo>
                  <a:pt x="5410620" y="6281202"/>
                  <a:pt x="5311780" y="6332726"/>
                  <a:pt x="5158323" y="6300379"/>
                </a:cubicBezTo>
                <a:cubicBezTo>
                  <a:pt x="5061502" y="6286125"/>
                  <a:pt x="4884207" y="6240182"/>
                  <a:pt x="4785498" y="6300379"/>
                </a:cubicBezTo>
                <a:cubicBezTo>
                  <a:pt x="4598060" y="6315910"/>
                  <a:pt x="4354813" y="6281912"/>
                  <a:pt x="4107632" y="6300379"/>
                </a:cubicBezTo>
                <a:cubicBezTo>
                  <a:pt x="3841494" y="6333514"/>
                  <a:pt x="3674778" y="6381413"/>
                  <a:pt x="3429766" y="6300379"/>
                </a:cubicBezTo>
                <a:cubicBezTo>
                  <a:pt x="3194266" y="6275831"/>
                  <a:pt x="2905827" y="6320636"/>
                  <a:pt x="2751901" y="6300379"/>
                </a:cubicBezTo>
                <a:cubicBezTo>
                  <a:pt x="2673975" y="6336017"/>
                  <a:pt x="2139317" y="6247628"/>
                  <a:pt x="1870676" y="6300379"/>
                </a:cubicBezTo>
                <a:cubicBezTo>
                  <a:pt x="1527008" y="6361276"/>
                  <a:pt x="1053998" y="6303294"/>
                  <a:pt x="718305" y="6300379"/>
                </a:cubicBezTo>
                <a:cubicBezTo>
                  <a:pt x="211974" y="6339465"/>
                  <a:pt x="12386" y="6145258"/>
                  <a:pt x="0" y="5510878"/>
                </a:cubicBezTo>
                <a:cubicBezTo>
                  <a:pt x="-10963" y="5335861"/>
                  <a:pt x="-53444" y="5067740"/>
                  <a:pt x="0" y="4930823"/>
                </a:cubicBezTo>
                <a:cubicBezTo>
                  <a:pt x="-29667" y="4794988"/>
                  <a:pt x="2411" y="4555285"/>
                  <a:pt x="0" y="4303554"/>
                </a:cubicBezTo>
                <a:cubicBezTo>
                  <a:pt x="35153" y="3993761"/>
                  <a:pt x="30828" y="3932107"/>
                  <a:pt x="0" y="3676285"/>
                </a:cubicBezTo>
                <a:cubicBezTo>
                  <a:pt x="-20538" y="3468977"/>
                  <a:pt x="-227" y="3413610"/>
                  <a:pt x="0" y="3143444"/>
                </a:cubicBezTo>
                <a:cubicBezTo>
                  <a:pt x="-48330" y="2925514"/>
                  <a:pt x="-44992" y="2751254"/>
                  <a:pt x="0" y="2516176"/>
                </a:cubicBezTo>
                <a:cubicBezTo>
                  <a:pt x="39798" y="2304636"/>
                  <a:pt x="-72578" y="2044426"/>
                  <a:pt x="0" y="1936121"/>
                </a:cubicBezTo>
                <a:cubicBezTo>
                  <a:pt x="48435" y="1811496"/>
                  <a:pt x="-78585" y="1594507"/>
                  <a:pt x="0" y="1403279"/>
                </a:cubicBezTo>
                <a:cubicBezTo>
                  <a:pt x="46133" y="1229587"/>
                  <a:pt x="60271" y="1037537"/>
                  <a:pt x="0" y="789500"/>
                </a:cubicBezTo>
                <a:close/>
              </a:path>
              <a:path w="11604592" h="6300379" fill="none" stroke="0" extrusionOk="0">
                <a:moveTo>
                  <a:pt x="0" y="789500"/>
                </a:moveTo>
                <a:cubicBezTo>
                  <a:pt x="-72260" y="420611"/>
                  <a:pt x="422000" y="66382"/>
                  <a:pt x="718305" y="0"/>
                </a:cubicBezTo>
                <a:cubicBezTo>
                  <a:pt x="930698" y="24172"/>
                  <a:pt x="1045315" y="21655"/>
                  <a:pt x="1294490" y="0"/>
                </a:cubicBezTo>
                <a:cubicBezTo>
                  <a:pt x="1493124" y="-22169"/>
                  <a:pt x="1759131" y="6401"/>
                  <a:pt x="1972356" y="0"/>
                </a:cubicBezTo>
                <a:cubicBezTo>
                  <a:pt x="2084920" y="47689"/>
                  <a:pt x="2341490" y="-26943"/>
                  <a:pt x="2548542" y="0"/>
                </a:cubicBezTo>
                <a:cubicBezTo>
                  <a:pt x="2757645" y="-16309"/>
                  <a:pt x="2780726" y="-5041"/>
                  <a:pt x="2921367" y="0"/>
                </a:cubicBezTo>
                <a:cubicBezTo>
                  <a:pt x="3072703" y="-4583"/>
                  <a:pt x="3338244" y="-16660"/>
                  <a:pt x="3497553" y="0"/>
                </a:cubicBezTo>
                <a:cubicBezTo>
                  <a:pt x="3660193" y="13206"/>
                  <a:pt x="3955564" y="-4470"/>
                  <a:pt x="4073739" y="0"/>
                </a:cubicBezTo>
                <a:cubicBezTo>
                  <a:pt x="4215012" y="17962"/>
                  <a:pt x="4351708" y="-10928"/>
                  <a:pt x="4446564" y="0"/>
                </a:cubicBezTo>
                <a:cubicBezTo>
                  <a:pt x="4530455" y="11089"/>
                  <a:pt x="4817502" y="-37642"/>
                  <a:pt x="4921070" y="0"/>
                </a:cubicBezTo>
                <a:cubicBezTo>
                  <a:pt x="5032903" y="10795"/>
                  <a:pt x="5127619" y="14225"/>
                  <a:pt x="5293897" y="0"/>
                </a:cubicBezTo>
                <a:cubicBezTo>
                  <a:pt x="5472808" y="40583"/>
                  <a:pt x="5979242" y="-84699"/>
                  <a:pt x="6175122" y="0"/>
                </a:cubicBezTo>
                <a:cubicBezTo>
                  <a:pt x="6384404" y="-17334"/>
                  <a:pt x="6497964" y="22168"/>
                  <a:pt x="6649627" y="0"/>
                </a:cubicBezTo>
                <a:cubicBezTo>
                  <a:pt x="6812598" y="-21633"/>
                  <a:pt x="6887530" y="-29665"/>
                  <a:pt x="7124133" y="0"/>
                </a:cubicBezTo>
                <a:cubicBezTo>
                  <a:pt x="7340948" y="51629"/>
                  <a:pt x="7854316" y="-44901"/>
                  <a:pt x="8005358" y="0"/>
                </a:cubicBezTo>
                <a:cubicBezTo>
                  <a:pt x="8241707" y="11240"/>
                  <a:pt x="8306572" y="-7976"/>
                  <a:pt x="8378184" y="0"/>
                </a:cubicBezTo>
                <a:cubicBezTo>
                  <a:pt x="8402689" y="5159"/>
                  <a:pt x="8875384" y="448"/>
                  <a:pt x="9157729" y="0"/>
                </a:cubicBezTo>
                <a:cubicBezTo>
                  <a:pt x="9409249" y="9769"/>
                  <a:pt x="9645518" y="-31126"/>
                  <a:pt x="9835595" y="0"/>
                </a:cubicBezTo>
                <a:cubicBezTo>
                  <a:pt x="10116950" y="108595"/>
                  <a:pt x="10578667" y="-18587"/>
                  <a:pt x="10886286" y="0"/>
                </a:cubicBezTo>
                <a:cubicBezTo>
                  <a:pt x="11301692" y="117399"/>
                  <a:pt x="11509845" y="384377"/>
                  <a:pt x="11604591" y="789500"/>
                </a:cubicBezTo>
                <a:cubicBezTo>
                  <a:pt x="11620754" y="1028789"/>
                  <a:pt x="11603424" y="1140413"/>
                  <a:pt x="11604591" y="1322341"/>
                </a:cubicBezTo>
                <a:cubicBezTo>
                  <a:pt x="11544445" y="1500206"/>
                  <a:pt x="11648650" y="1875865"/>
                  <a:pt x="11604591" y="2091252"/>
                </a:cubicBezTo>
                <a:cubicBezTo>
                  <a:pt x="11610125" y="2318687"/>
                  <a:pt x="11607541" y="2482737"/>
                  <a:pt x="11604591" y="2718520"/>
                </a:cubicBezTo>
                <a:cubicBezTo>
                  <a:pt x="11572114" y="2955546"/>
                  <a:pt x="11606829" y="3100432"/>
                  <a:pt x="11604591" y="3345789"/>
                </a:cubicBezTo>
                <a:cubicBezTo>
                  <a:pt x="11650845" y="3643642"/>
                  <a:pt x="11542396" y="3839970"/>
                  <a:pt x="11604591" y="4020272"/>
                </a:cubicBezTo>
                <a:cubicBezTo>
                  <a:pt x="11614597" y="4254714"/>
                  <a:pt x="11600870" y="4503053"/>
                  <a:pt x="11604591" y="4789181"/>
                </a:cubicBezTo>
                <a:cubicBezTo>
                  <a:pt x="11586772" y="5012210"/>
                  <a:pt x="11627526" y="5400631"/>
                  <a:pt x="11604591" y="5510878"/>
                </a:cubicBezTo>
                <a:cubicBezTo>
                  <a:pt x="11633736" y="5935674"/>
                  <a:pt x="11279230" y="6234606"/>
                  <a:pt x="10886286" y="6300379"/>
                </a:cubicBezTo>
                <a:cubicBezTo>
                  <a:pt x="10712970" y="6258870"/>
                  <a:pt x="10604986" y="6323182"/>
                  <a:pt x="10513460" y="6300379"/>
                </a:cubicBezTo>
                <a:cubicBezTo>
                  <a:pt x="10484985" y="6242771"/>
                  <a:pt x="9985851" y="6326528"/>
                  <a:pt x="9733915" y="6300379"/>
                </a:cubicBezTo>
                <a:cubicBezTo>
                  <a:pt x="9469610" y="6273150"/>
                  <a:pt x="9394704" y="6332692"/>
                  <a:pt x="9157729" y="6300379"/>
                </a:cubicBezTo>
                <a:cubicBezTo>
                  <a:pt x="8935073" y="6270409"/>
                  <a:pt x="8685813" y="6225201"/>
                  <a:pt x="8276504" y="6300379"/>
                </a:cubicBezTo>
                <a:cubicBezTo>
                  <a:pt x="7858016" y="6313780"/>
                  <a:pt x="7870470" y="6276476"/>
                  <a:pt x="7598638" y="6300379"/>
                </a:cubicBezTo>
                <a:cubicBezTo>
                  <a:pt x="7333899" y="6310646"/>
                  <a:pt x="7256232" y="6337519"/>
                  <a:pt x="7124133" y="6300379"/>
                </a:cubicBezTo>
                <a:cubicBezTo>
                  <a:pt x="6994030" y="6354270"/>
                  <a:pt x="6460638" y="6256275"/>
                  <a:pt x="6242908" y="6300379"/>
                </a:cubicBezTo>
                <a:cubicBezTo>
                  <a:pt x="5993547" y="6295642"/>
                  <a:pt x="5528466" y="6284198"/>
                  <a:pt x="5361683" y="6300379"/>
                </a:cubicBezTo>
                <a:cubicBezTo>
                  <a:pt x="5157860" y="6303687"/>
                  <a:pt x="5065299" y="6282603"/>
                  <a:pt x="4887177" y="6300379"/>
                </a:cubicBezTo>
                <a:cubicBezTo>
                  <a:pt x="4649144" y="6312231"/>
                  <a:pt x="4527109" y="6318684"/>
                  <a:pt x="4310992" y="6300379"/>
                </a:cubicBezTo>
                <a:cubicBezTo>
                  <a:pt x="4086871" y="6304151"/>
                  <a:pt x="3953029" y="6312424"/>
                  <a:pt x="3531447" y="6300379"/>
                </a:cubicBezTo>
                <a:cubicBezTo>
                  <a:pt x="3150988" y="6283891"/>
                  <a:pt x="3098866" y="6312739"/>
                  <a:pt x="2751901" y="6300379"/>
                </a:cubicBezTo>
                <a:cubicBezTo>
                  <a:pt x="2353321" y="6265937"/>
                  <a:pt x="2198410" y="6274474"/>
                  <a:pt x="1870676" y="6300379"/>
                </a:cubicBezTo>
                <a:cubicBezTo>
                  <a:pt x="1577896" y="6284577"/>
                  <a:pt x="1618999" y="6301804"/>
                  <a:pt x="1497850" y="6300379"/>
                </a:cubicBezTo>
                <a:cubicBezTo>
                  <a:pt x="1345540" y="6317301"/>
                  <a:pt x="1102952" y="6269574"/>
                  <a:pt x="718305" y="6300379"/>
                </a:cubicBezTo>
                <a:cubicBezTo>
                  <a:pt x="261789" y="6253368"/>
                  <a:pt x="14129" y="5951510"/>
                  <a:pt x="0" y="5510878"/>
                </a:cubicBezTo>
                <a:cubicBezTo>
                  <a:pt x="-30185" y="5362840"/>
                  <a:pt x="22468" y="5141924"/>
                  <a:pt x="0" y="4978037"/>
                </a:cubicBezTo>
                <a:cubicBezTo>
                  <a:pt x="5794" y="4824782"/>
                  <a:pt x="291" y="4528858"/>
                  <a:pt x="0" y="4397982"/>
                </a:cubicBezTo>
                <a:cubicBezTo>
                  <a:pt x="-8213" y="4319366"/>
                  <a:pt x="33362" y="4006038"/>
                  <a:pt x="0" y="3676285"/>
                </a:cubicBezTo>
                <a:cubicBezTo>
                  <a:pt x="-23611" y="3337562"/>
                  <a:pt x="-1382" y="3282506"/>
                  <a:pt x="0" y="3001803"/>
                </a:cubicBezTo>
                <a:cubicBezTo>
                  <a:pt x="57750" y="2742719"/>
                  <a:pt x="-6204" y="2626917"/>
                  <a:pt x="0" y="2468962"/>
                </a:cubicBezTo>
                <a:cubicBezTo>
                  <a:pt x="4581" y="2319252"/>
                  <a:pt x="-42897" y="1887605"/>
                  <a:pt x="0" y="1747265"/>
                </a:cubicBezTo>
                <a:cubicBezTo>
                  <a:pt x="33030" y="1588127"/>
                  <a:pt x="-15623" y="999642"/>
                  <a:pt x="0" y="789500"/>
                </a:cubicBezTo>
                <a:close/>
              </a:path>
              <a:path w="11604592" h="6300379" fill="none" stroke="0" extrusionOk="0">
                <a:moveTo>
                  <a:pt x="0" y="789500"/>
                </a:moveTo>
                <a:cubicBezTo>
                  <a:pt x="-56614" y="326699"/>
                  <a:pt x="451116" y="36263"/>
                  <a:pt x="718305" y="0"/>
                </a:cubicBezTo>
                <a:cubicBezTo>
                  <a:pt x="909187" y="47336"/>
                  <a:pt x="1068484" y="28838"/>
                  <a:pt x="1294490" y="0"/>
                </a:cubicBezTo>
                <a:cubicBezTo>
                  <a:pt x="1509523" y="-26441"/>
                  <a:pt x="1777954" y="-8681"/>
                  <a:pt x="1972356" y="0"/>
                </a:cubicBezTo>
                <a:cubicBezTo>
                  <a:pt x="2094771" y="59949"/>
                  <a:pt x="2340830" y="6035"/>
                  <a:pt x="2548542" y="0"/>
                </a:cubicBezTo>
                <a:cubicBezTo>
                  <a:pt x="2752916" y="-15127"/>
                  <a:pt x="2777357" y="7310"/>
                  <a:pt x="2921367" y="0"/>
                </a:cubicBezTo>
                <a:cubicBezTo>
                  <a:pt x="3087243" y="9585"/>
                  <a:pt x="3310454" y="45019"/>
                  <a:pt x="3497553" y="0"/>
                </a:cubicBezTo>
                <a:cubicBezTo>
                  <a:pt x="3656262" y="-12168"/>
                  <a:pt x="3925554" y="-9045"/>
                  <a:pt x="4073739" y="0"/>
                </a:cubicBezTo>
                <a:cubicBezTo>
                  <a:pt x="4210814" y="19530"/>
                  <a:pt x="4352267" y="-29646"/>
                  <a:pt x="4446564" y="0"/>
                </a:cubicBezTo>
                <a:cubicBezTo>
                  <a:pt x="4518005" y="-529"/>
                  <a:pt x="4831689" y="-29250"/>
                  <a:pt x="4921070" y="0"/>
                </a:cubicBezTo>
                <a:cubicBezTo>
                  <a:pt x="5038187" y="11391"/>
                  <a:pt x="5125103" y="9895"/>
                  <a:pt x="5293897" y="0"/>
                </a:cubicBezTo>
                <a:cubicBezTo>
                  <a:pt x="5421006" y="-40785"/>
                  <a:pt x="5933716" y="-89977"/>
                  <a:pt x="6175122" y="0"/>
                </a:cubicBezTo>
                <a:cubicBezTo>
                  <a:pt x="6404600" y="25332"/>
                  <a:pt x="6485514" y="9381"/>
                  <a:pt x="6649627" y="0"/>
                </a:cubicBezTo>
                <a:cubicBezTo>
                  <a:pt x="6778643" y="7881"/>
                  <a:pt x="6893297" y="-9543"/>
                  <a:pt x="7124133" y="0"/>
                </a:cubicBezTo>
                <a:cubicBezTo>
                  <a:pt x="7325315" y="16730"/>
                  <a:pt x="7811919" y="-73644"/>
                  <a:pt x="8005358" y="0"/>
                </a:cubicBezTo>
                <a:cubicBezTo>
                  <a:pt x="8222686" y="-8691"/>
                  <a:pt x="8306653" y="6750"/>
                  <a:pt x="8378184" y="0"/>
                </a:cubicBezTo>
                <a:cubicBezTo>
                  <a:pt x="8422578" y="-18008"/>
                  <a:pt x="8912259" y="-17643"/>
                  <a:pt x="9157729" y="0"/>
                </a:cubicBezTo>
                <a:cubicBezTo>
                  <a:pt x="9410955" y="14291"/>
                  <a:pt x="9662019" y="-16070"/>
                  <a:pt x="9835595" y="0"/>
                </a:cubicBezTo>
                <a:cubicBezTo>
                  <a:pt x="10071927" y="53915"/>
                  <a:pt x="10592075" y="90652"/>
                  <a:pt x="10886286" y="0"/>
                </a:cubicBezTo>
                <a:cubicBezTo>
                  <a:pt x="11328863" y="76904"/>
                  <a:pt x="11463927" y="380151"/>
                  <a:pt x="11604591" y="789500"/>
                </a:cubicBezTo>
                <a:cubicBezTo>
                  <a:pt x="11595671" y="1035722"/>
                  <a:pt x="11582979" y="1185045"/>
                  <a:pt x="11604591" y="1322341"/>
                </a:cubicBezTo>
                <a:cubicBezTo>
                  <a:pt x="11598379" y="1551523"/>
                  <a:pt x="11655967" y="1867438"/>
                  <a:pt x="11604591" y="2091252"/>
                </a:cubicBezTo>
                <a:cubicBezTo>
                  <a:pt x="11620379" y="2276036"/>
                  <a:pt x="11629624" y="2558513"/>
                  <a:pt x="11604591" y="2718520"/>
                </a:cubicBezTo>
                <a:cubicBezTo>
                  <a:pt x="11578916" y="2926701"/>
                  <a:pt x="11593667" y="3087314"/>
                  <a:pt x="11604591" y="3345789"/>
                </a:cubicBezTo>
                <a:cubicBezTo>
                  <a:pt x="11667083" y="3641021"/>
                  <a:pt x="11541756" y="3801744"/>
                  <a:pt x="11604591" y="4020272"/>
                </a:cubicBezTo>
                <a:cubicBezTo>
                  <a:pt x="11608119" y="4196859"/>
                  <a:pt x="11594164" y="4467252"/>
                  <a:pt x="11604591" y="4789181"/>
                </a:cubicBezTo>
                <a:cubicBezTo>
                  <a:pt x="11601195" y="5031177"/>
                  <a:pt x="11633725" y="5389919"/>
                  <a:pt x="11604591" y="5510878"/>
                </a:cubicBezTo>
                <a:cubicBezTo>
                  <a:pt x="11737523" y="5882542"/>
                  <a:pt x="11306039" y="6300582"/>
                  <a:pt x="10886286" y="6300379"/>
                </a:cubicBezTo>
                <a:cubicBezTo>
                  <a:pt x="10734269" y="6271322"/>
                  <a:pt x="10621676" y="6310370"/>
                  <a:pt x="10513460" y="6300379"/>
                </a:cubicBezTo>
                <a:cubicBezTo>
                  <a:pt x="10449460" y="6218502"/>
                  <a:pt x="9936814" y="6372580"/>
                  <a:pt x="9733915" y="6300379"/>
                </a:cubicBezTo>
                <a:cubicBezTo>
                  <a:pt x="9495350" y="6293802"/>
                  <a:pt x="9369328" y="6323061"/>
                  <a:pt x="9157729" y="6300379"/>
                </a:cubicBezTo>
                <a:cubicBezTo>
                  <a:pt x="8859769" y="6295585"/>
                  <a:pt x="8668468" y="6230214"/>
                  <a:pt x="8276504" y="6300379"/>
                </a:cubicBezTo>
                <a:cubicBezTo>
                  <a:pt x="7868943" y="6330940"/>
                  <a:pt x="7871519" y="6282722"/>
                  <a:pt x="7598638" y="6300379"/>
                </a:cubicBezTo>
                <a:cubicBezTo>
                  <a:pt x="7318219" y="6307959"/>
                  <a:pt x="7251119" y="6310686"/>
                  <a:pt x="7124133" y="6300379"/>
                </a:cubicBezTo>
                <a:cubicBezTo>
                  <a:pt x="7045539" y="6322836"/>
                  <a:pt x="6426759" y="6345514"/>
                  <a:pt x="6242908" y="6300379"/>
                </a:cubicBezTo>
                <a:cubicBezTo>
                  <a:pt x="5996488" y="6332704"/>
                  <a:pt x="5518578" y="6254774"/>
                  <a:pt x="5361683" y="6300379"/>
                </a:cubicBezTo>
                <a:cubicBezTo>
                  <a:pt x="5172906" y="6296823"/>
                  <a:pt x="5058010" y="6296233"/>
                  <a:pt x="4887177" y="6300379"/>
                </a:cubicBezTo>
                <a:cubicBezTo>
                  <a:pt x="4712126" y="6307216"/>
                  <a:pt x="4536942" y="6287234"/>
                  <a:pt x="4310992" y="6300379"/>
                </a:cubicBezTo>
                <a:cubicBezTo>
                  <a:pt x="4146243" y="6272040"/>
                  <a:pt x="3952438" y="6332429"/>
                  <a:pt x="3531447" y="6300379"/>
                </a:cubicBezTo>
                <a:cubicBezTo>
                  <a:pt x="3147629" y="6282905"/>
                  <a:pt x="3092364" y="6310249"/>
                  <a:pt x="2751901" y="6300379"/>
                </a:cubicBezTo>
                <a:cubicBezTo>
                  <a:pt x="2366558" y="6279459"/>
                  <a:pt x="2189292" y="6242648"/>
                  <a:pt x="1870676" y="6300379"/>
                </a:cubicBezTo>
                <a:cubicBezTo>
                  <a:pt x="1580690" y="6288450"/>
                  <a:pt x="1622726" y="6289297"/>
                  <a:pt x="1497850" y="6300379"/>
                </a:cubicBezTo>
                <a:cubicBezTo>
                  <a:pt x="1389419" y="6381409"/>
                  <a:pt x="1048768" y="6215268"/>
                  <a:pt x="718305" y="6300379"/>
                </a:cubicBezTo>
                <a:cubicBezTo>
                  <a:pt x="307856" y="6159875"/>
                  <a:pt x="154656" y="5882429"/>
                  <a:pt x="0" y="5510878"/>
                </a:cubicBezTo>
                <a:cubicBezTo>
                  <a:pt x="-40434" y="5330218"/>
                  <a:pt x="-21128" y="5162230"/>
                  <a:pt x="0" y="4978037"/>
                </a:cubicBezTo>
                <a:cubicBezTo>
                  <a:pt x="27491" y="4793064"/>
                  <a:pt x="17899" y="4553688"/>
                  <a:pt x="0" y="4397982"/>
                </a:cubicBezTo>
                <a:cubicBezTo>
                  <a:pt x="62503" y="4299496"/>
                  <a:pt x="-223" y="4032131"/>
                  <a:pt x="0" y="3676285"/>
                </a:cubicBezTo>
                <a:cubicBezTo>
                  <a:pt x="-2875" y="3332674"/>
                  <a:pt x="-6153" y="3263649"/>
                  <a:pt x="0" y="3001803"/>
                </a:cubicBezTo>
                <a:cubicBezTo>
                  <a:pt x="49655" y="2726145"/>
                  <a:pt x="-26469" y="2602597"/>
                  <a:pt x="0" y="2468962"/>
                </a:cubicBezTo>
                <a:cubicBezTo>
                  <a:pt x="16396" y="2319905"/>
                  <a:pt x="-23734" y="1875765"/>
                  <a:pt x="0" y="1747265"/>
                </a:cubicBezTo>
                <a:cubicBezTo>
                  <a:pt x="82704" y="1516638"/>
                  <a:pt x="12706" y="982194"/>
                  <a:pt x="0" y="78950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604592"/>
                      <a:gd name="connsiteY0" fmla="*/ 789500 h 6300379"/>
                      <a:gd name="connsiteX1" fmla="*/ 718305 w 11604592"/>
                      <a:gd name="connsiteY1" fmla="*/ 0 h 6300379"/>
                      <a:gd name="connsiteX2" fmla="*/ 1294490 w 11604592"/>
                      <a:gd name="connsiteY2" fmla="*/ 0 h 6300379"/>
                      <a:gd name="connsiteX3" fmla="*/ 1972356 w 11604592"/>
                      <a:gd name="connsiteY3" fmla="*/ 0 h 6300379"/>
                      <a:gd name="connsiteX4" fmla="*/ 2548542 w 11604592"/>
                      <a:gd name="connsiteY4" fmla="*/ 0 h 6300379"/>
                      <a:gd name="connsiteX5" fmla="*/ 2921367 w 11604592"/>
                      <a:gd name="connsiteY5" fmla="*/ 0 h 6300379"/>
                      <a:gd name="connsiteX6" fmla="*/ 3497553 w 11604592"/>
                      <a:gd name="connsiteY6" fmla="*/ 0 h 6300379"/>
                      <a:gd name="connsiteX7" fmla="*/ 4073739 w 11604592"/>
                      <a:gd name="connsiteY7" fmla="*/ 0 h 6300379"/>
                      <a:gd name="connsiteX8" fmla="*/ 4446564 w 11604592"/>
                      <a:gd name="connsiteY8" fmla="*/ 0 h 6300379"/>
                      <a:gd name="connsiteX9" fmla="*/ 4921070 w 11604592"/>
                      <a:gd name="connsiteY9" fmla="*/ 0 h 6300379"/>
                      <a:gd name="connsiteX10" fmla="*/ 5293897 w 11604592"/>
                      <a:gd name="connsiteY10" fmla="*/ 0 h 6300379"/>
                      <a:gd name="connsiteX11" fmla="*/ 6175122 w 11604592"/>
                      <a:gd name="connsiteY11" fmla="*/ 0 h 6300379"/>
                      <a:gd name="connsiteX12" fmla="*/ 6649627 w 11604592"/>
                      <a:gd name="connsiteY12" fmla="*/ 0 h 6300379"/>
                      <a:gd name="connsiteX13" fmla="*/ 7124133 w 11604592"/>
                      <a:gd name="connsiteY13" fmla="*/ 0 h 6300379"/>
                      <a:gd name="connsiteX14" fmla="*/ 8005358 w 11604592"/>
                      <a:gd name="connsiteY14" fmla="*/ 0 h 6300379"/>
                      <a:gd name="connsiteX15" fmla="*/ 8378184 w 11604592"/>
                      <a:gd name="connsiteY15" fmla="*/ 0 h 6300379"/>
                      <a:gd name="connsiteX16" fmla="*/ 9157729 w 11604592"/>
                      <a:gd name="connsiteY16" fmla="*/ 0 h 6300379"/>
                      <a:gd name="connsiteX17" fmla="*/ 9835595 w 11604592"/>
                      <a:gd name="connsiteY17" fmla="*/ 0 h 6300379"/>
                      <a:gd name="connsiteX18" fmla="*/ 10886286 w 11604592"/>
                      <a:gd name="connsiteY18" fmla="*/ 0 h 6300379"/>
                      <a:gd name="connsiteX19" fmla="*/ 11604591 w 11604592"/>
                      <a:gd name="connsiteY19" fmla="*/ 789500 h 6300379"/>
                      <a:gd name="connsiteX20" fmla="*/ 11604591 w 11604592"/>
                      <a:gd name="connsiteY20" fmla="*/ 1322341 h 6300379"/>
                      <a:gd name="connsiteX21" fmla="*/ 11604591 w 11604592"/>
                      <a:gd name="connsiteY21" fmla="*/ 2091252 h 6300379"/>
                      <a:gd name="connsiteX22" fmla="*/ 11604591 w 11604592"/>
                      <a:gd name="connsiteY22" fmla="*/ 2718520 h 6300379"/>
                      <a:gd name="connsiteX23" fmla="*/ 11604591 w 11604592"/>
                      <a:gd name="connsiteY23" fmla="*/ 3345789 h 6300379"/>
                      <a:gd name="connsiteX24" fmla="*/ 11604591 w 11604592"/>
                      <a:gd name="connsiteY24" fmla="*/ 4020272 h 6300379"/>
                      <a:gd name="connsiteX25" fmla="*/ 11604591 w 11604592"/>
                      <a:gd name="connsiteY25" fmla="*/ 4789181 h 6300379"/>
                      <a:gd name="connsiteX26" fmla="*/ 11604591 w 11604592"/>
                      <a:gd name="connsiteY26" fmla="*/ 5510878 h 6300379"/>
                      <a:gd name="connsiteX27" fmla="*/ 10886286 w 11604592"/>
                      <a:gd name="connsiteY27" fmla="*/ 6300379 h 6300379"/>
                      <a:gd name="connsiteX28" fmla="*/ 10513460 w 11604592"/>
                      <a:gd name="connsiteY28" fmla="*/ 6300379 h 6300379"/>
                      <a:gd name="connsiteX29" fmla="*/ 9733915 w 11604592"/>
                      <a:gd name="connsiteY29" fmla="*/ 6300379 h 6300379"/>
                      <a:gd name="connsiteX30" fmla="*/ 9157729 w 11604592"/>
                      <a:gd name="connsiteY30" fmla="*/ 6300379 h 6300379"/>
                      <a:gd name="connsiteX31" fmla="*/ 8276504 w 11604592"/>
                      <a:gd name="connsiteY31" fmla="*/ 6300379 h 6300379"/>
                      <a:gd name="connsiteX32" fmla="*/ 7598638 w 11604592"/>
                      <a:gd name="connsiteY32" fmla="*/ 6300379 h 6300379"/>
                      <a:gd name="connsiteX33" fmla="*/ 7124133 w 11604592"/>
                      <a:gd name="connsiteY33" fmla="*/ 6300379 h 6300379"/>
                      <a:gd name="connsiteX34" fmla="*/ 6242908 w 11604592"/>
                      <a:gd name="connsiteY34" fmla="*/ 6300379 h 6300379"/>
                      <a:gd name="connsiteX35" fmla="*/ 5361683 w 11604592"/>
                      <a:gd name="connsiteY35" fmla="*/ 6300379 h 6300379"/>
                      <a:gd name="connsiteX36" fmla="*/ 4887177 w 11604592"/>
                      <a:gd name="connsiteY36" fmla="*/ 6300379 h 6300379"/>
                      <a:gd name="connsiteX37" fmla="*/ 4310992 w 11604592"/>
                      <a:gd name="connsiteY37" fmla="*/ 6300379 h 6300379"/>
                      <a:gd name="connsiteX38" fmla="*/ 3531447 w 11604592"/>
                      <a:gd name="connsiteY38" fmla="*/ 6300379 h 6300379"/>
                      <a:gd name="connsiteX39" fmla="*/ 2751901 w 11604592"/>
                      <a:gd name="connsiteY39" fmla="*/ 6300379 h 6300379"/>
                      <a:gd name="connsiteX40" fmla="*/ 1870676 w 11604592"/>
                      <a:gd name="connsiteY40" fmla="*/ 6300379 h 6300379"/>
                      <a:gd name="connsiteX41" fmla="*/ 1497850 w 11604592"/>
                      <a:gd name="connsiteY41" fmla="*/ 6300379 h 6300379"/>
                      <a:gd name="connsiteX42" fmla="*/ 718305 w 11604592"/>
                      <a:gd name="connsiteY42" fmla="*/ 6300379 h 6300379"/>
                      <a:gd name="connsiteX43" fmla="*/ 0 w 11604592"/>
                      <a:gd name="connsiteY43" fmla="*/ 5510878 h 6300379"/>
                      <a:gd name="connsiteX44" fmla="*/ 0 w 11604592"/>
                      <a:gd name="connsiteY44" fmla="*/ 4978037 h 6300379"/>
                      <a:gd name="connsiteX45" fmla="*/ 0 w 11604592"/>
                      <a:gd name="connsiteY45" fmla="*/ 4397982 h 6300379"/>
                      <a:gd name="connsiteX46" fmla="*/ 0 w 11604592"/>
                      <a:gd name="connsiteY46" fmla="*/ 3676285 h 6300379"/>
                      <a:gd name="connsiteX47" fmla="*/ 0 w 11604592"/>
                      <a:gd name="connsiteY47" fmla="*/ 3001803 h 6300379"/>
                      <a:gd name="connsiteX48" fmla="*/ 0 w 11604592"/>
                      <a:gd name="connsiteY48" fmla="*/ 2468962 h 6300379"/>
                      <a:gd name="connsiteX49" fmla="*/ 0 w 11604592"/>
                      <a:gd name="connsiteY49" fmla="*/ 1747265 h 6300379"/>
                      <a:gd name="connsiteX50" fmla="*/ 0 w 11604592"/>
                      <a:gd name="connsiteY50" fmla="*/ 789500 h 6300379"/>
                      <a:gd name="connsiteX0" fmla="*/ 0 w 11604592"/>
                      <a:gd name="connsiteY0" fmla="*/ 789500 h 6300379"/>
                      <a:gd name="connsiteX1" fmla="*/ 718305 w 11604592"/>
                      <a:gd name="connsiteY1" fmla="*/ 0 h 6300379"/>
                      <a:gd name="connsiteX2" fmla="*/ 1497850 w 11604592"/>
                      <a:gd name="connsiteY2" fmla="*/ 0 h 6300379"/>
                      <a:gd name="connsiteX3" fmla="*/ 1972356 w 11604592"/>
                      <a:gd name="connsiteY3" fmla="*/ 0 h 6300379"/>
                      <a:gd name="connsiteX4" fmla="*/ 2446862 w 11604592"/>
                      <a:gd name="connsiteY4" fmla="*/ 0 h 6300379"/>
                      <a:gd name="connsiteX5" fmla="*/ 3226407 w 11604592"/>
                      <a:gd name="connsiteY5" fmla="*/ 0 h 6300379"/>
                      <a:gd name="connsiteX6" fmla="*/ 3802593 w 11604592"/>
                      <a:gd name="connsiteY6" fmla="*/ 0 h 6300379"/>
                      <a:gd name="connsiteX7" fmla="*/ 4683817 w 11604592"/>
                      <a:gd name="connsiteY7" fmla="*/ 0 h 6300379"/>
                      <a:gd name="connsiteX8" fmla="*/ 5565043 w 11604592"/>
                      <a:gd name="connsiteY8" fmla="*/ 0 h 6300379"/>
                      <a:gd name="connsiteX9" fmla="*/ 6344588 w 11604592"/>
                      <a:gd name="connsiteY9" fmla="*/ 0 h 6300379"/>
                      <a:gd name="connsiteX10" fmla="*/ 6819093 w 11604592"/>
                      <a:gd name="connsiteY10" fmla="*/ 0 h 6300379"/>
                      <a:gd name="connsiteX11" fmla="*/ 7191920 w 11604592"/>
                      <a:gd name="connsiteY11" fmla="*/ 0 h 6300379"/>
                      <a:gd name="connsiteX12" fmla="*/ 8073144 w 11604592"/>
                      <a:gd name="connsiteY12" fmla="*/ 0 h 6300379"/>
                      <a:gd name="connsiteX13" fmla="*/ 8751010 w 11604592"/>
                      <a:gd name="connsiteY13" fmla="*/ 0 h 6300379"/>
                      <a:gd name="connsiteX14" fmla="*/ 9428876 w 11604592"/>
                      <a:gd name="connsiteY14" fmla="*/ 0 h 6300379"/>
                      <a:gd name="connsiteX15" fmla="*/ 9903381 w 11604592"/>
                      <a:gd name="connsiteY15" fmla="*/ 0 h 6300379"/>
                      <a:gd name="connsiteX16" fmla="*/ 10886286 w 11604592"/>
                      <a:gd name="connsiteY16" fmla="*/ 0 h 6300379"/>
                      <a:gd name="connsiteX17" fmla="*/ 11604591 w 11604592"/>
                      <a:gd name="connsiteY17" fmla="*/ 789500 h 6300379"/>
                      <a:gd name="connsiteX18" fmla="*/ 11604591 w 11604592"/>
                      <a:gd name="connsiteY18" fmla="*/ 1369555 h 6300379"/>
                      <a:gd name="connsiteX19" fmla="*/ 11604591 w 11604592"/>
                      <a:gd name="connsiteY19" fmla="*/ 2138466 h 6300379"/>
                      <a:gd name="connsiteX20" fmla="*/ 11604591 w 11604592"/>
                      <a:gd name="connsiteY20" fmla="*/ 2860161 h 6300379"/>
                      <a:gd name="connsiteX21" fmla="*/ 11604591 w 11604592"/>
                      <a:gd name="connsiteY21" fmla="*/ 3487430 h 6300379"/>
                      <a:gd name="connsiteX22" fmla="*/ 11604591 w 11604592"/>
                      <a:gd name="connsiteY22" fmla="*/ 4067486 h 6300379"/>
                      <a:gd name="connsiteX23" fmla="*/ 11604591 w 11604592"/>
                      <a:gd name="connsiteY23" fmla="*/ 4647541 h 6300379"/>
                      <a:gd name="connsiteX24" fmla="*/ 11604591 w 11604592"/>
                      <a:gd name="connsiteY24" fmla="*/ 5510878 h 6300379"/>
                      <a:gd name="connsiteX25" fmla="*/ 10886286 w 11604592"/>
                      <a:gd name="connsiteY25" fmla="*/ 6300379 h 6300379"/>
                      <a:gd name="connsiteX26" fmla="*/ 10310101 w 11604592"/>
                      <a:gd name="connsiteY26" fmla="*/ 6300379 h 6300379"/>
                      <a:gd name="connsiteX27" fmla="*/ 9733915 w 11604592"/>
                      <a:gd name="connsiteY27" fmla="*/ 6300379 h 6300379"/>
                      <a:gd name="connsiteX28" fmla="*/ 9361089 w 11604592"/>
                      <a:gd name="connsiteY28" fmla="*/ 6300379 h 6300379"/>
                      <a:gd name="connsiteX29" fmla="*/ 8886583 w 11604592"/>
                      <a:gd name="connsiteY29" fmla="*/ 6300379 h 6300379"/>
                      <a:gd name="connsiteX30" fmla="*/ 8412078 w 11604592"/>
                      <a:gd name="connsiteY30" fmla="*/ 6300379 h 6300379"/>
                      <a:gd name="connsiteX31" fmla="*/ 7632533 w 11604592"/>
                      <a:gd name="connsiteY31" fmla="*/ 6300379 h 6300379"/>
                      <a:gd name="connsiteX32" fmla="*/ 7259706 w 11604592"/>
                      <a:gd name="connsiteY32" fmla="*/ 6300379 h 6300379"/>
                      <a:gd name="connsiteX33" fmla="*/ 6785200 w 11604592"/>
                      <a:gd name="connsiteY33" fmla="*/ 6300379 h 6300379"/>
                      <a:gd name="connsiteX34" fmla="*/ 5903975 w 11604592"/>
                      <a:gd name="connsiteY34" fmla="*/ 6300379 h 6300379"/>
                      <a:gd name="connsiteX35" fmla="*/ 5531149 w 11604592"/>
                      <a:gd name="connsiteY35" fmla="*/ 6300379 h 6300379"/>
                      <a:gd name="connsiteX36" fmla="*/ 5158323 w 11604592"/>
                      <a:gd name="connsiteY36" fmla="*/ 6300379 h 6300379"/>
                      <a:gd name="connsiteX37" fmla="*/ 4785498 w 11604592"/>
                      <a:gd name="connsiteY37" fmla="*/ 6300379 h 6300379"/>
                      <a:gd name="connsiteX38" fmla="*/ 4107632 w 11604592"/>
                      <a:gd name="connsiteY38" fmla="*/ 6300379 h 6300379"/>
                      <a:gd name="connsiteX39" fmla="*/ 3429766 w 11604592"/>
                      <a:gd name="connsiteY39" fmla="*/ 6300379 h 6300379"/>
                      <a:gd name="connsiteX40" fmla="*/ 2751901 w 11604592"/>
                      <a:gd name="connsiteY40" fmla="*/ 6300379 h 6300379"/>
                      <a:gd name="connsiteX41" fmla="*/ 1870676 w 11604592"/>
                      <a:gd name="connsiteY41" fmla="*/ 6300379 h 6300379"/>
                      <a:gd name="connsiteX42" fmla="*/ 718305 w 11604592"/>
                      <a:gd name="connsiteY42" fmla="*/ 6300379 h 6300379"/>
                      <a:gd name="connsiteX43" fmla="*/ 0 w 11604592"/>
                      <a:gd name="connsiteY43" fmla="*/ 5510878 h 6300379"/>
                      <a:gd name="connsiteX44" fmla="*/ 0 w 11604592"/>
                      <a:gd name="connsiteY44" fmla="*/ 4930823 h 6300379"/>
                      <a:gd name="connsiteX45" fmla="*/ 0 w 11604592"/>
                      <a:gd name="connsiteY45" fmla="*/ 4303554 h 6300379"/>
                      <a:gd name="connsiteX46" fmla="*/ 0 w 11604592"/>
                      <a:gd name="connsiteY46" fmla="*/ 3676285 h 6300379"/>
                      <a:gd name="connsiteX47" fmla="*/ 0 w 11604592"/>
                      <a:gd name="connsiteY47" fmla="*/ 3143444 h 6300379"/>
                      <a:gd name="connsiteX48" fmla="*/ 0 w 11604592"/>
                      <a:gd name="connsiteY48" fmla="*/ 2516176 h 6300379"/>
                      <a:gd name="connsiteX49" fmla="*/ 0 w 11604592"/>
                      <a:gd name="connsiteY49" fmla="*/ 1936121 h 6300379"/>
                      <a:gd name="connsiteX50" fmla="*/ 0 w 11604592"/>
                      <a:gd name="connsiteY50" fmla="*/ 1403279 h 6300379"/>
                      <a:gd name="connsiteX51" fmla="*/ 0 w 11604592"/>
                      <a:gd name="connsiteY51" fmla="*/ 789500 h 6300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1604592" h="6300379" fill="none" extrusionOk="0">
                        <a:moveTo>
                          <a:pt x="0" y="789500"/>
                        </a:moveTo>
                        <a:cubicBezTo>
                          <a:pt x="-57242" y="307504"/>
                          <a:pt x="428249" y="-4598"/>
                          <a:pt x="718305" y="0"/>
                        </a:cubicBezTo>
                        <a:cubicBezTo>
                          <a:pt x="936965" y="46761"/>
                          <a:pt x="1101601" y="6478"/>
                          <a:pt x="1294490" y="0"/>
                        </a:cubicBezTo>
                        <a:cubicBezTo>
                          <a:pt x="1476938" y="-7307"/>
                          <a:pt x="1791626" y="-14097"/>
                          <a:pt x="1972356" y="0"/>
                        </a:cubicBezTo>
                        <a:cubicBezTo>
                          <a:pt x="2113399" y="58539"/>
                          <a:pt x="2337222" y="9340"/>
                          <a:pt x="2548542" y="0"/>
                        </a:cubicBezTo>
                        <a:cubicBezTo>
                          <a:pt x="2752118" y="-14920"/>
                          <a:pt x="2774435" y="9764"/>
                          <a:pt x="2921367" y="0"/>
                        </a:cubicBezTo>
                        <a:cubicBezTo>
                          <a:pt x="3090393" y="15581"/>
                          <a:pt x="3335625" y="14947"/>
                          <a:pt x="3497553" y="0"/>
                        </a:cubicBezTo>
                        <a:cubicBezTo>
                          <a:pt x="3644291" y="24161"/>
                          <a:pt x="3911455" y="-22957"/>
                          <a:pt x="4073739" y="0"/>
                        </a:cubicBezTo>
                        <a:cubicBezTo>
                          <a:pt x="4221588" y="19271"/>
                          <a:pt x="4367803" y="-22666"/>
                          <a:pt x="4446564" y="0"/>
                        </a:cubicBezTo>
                        <a:cubicBezTo>
                          <a:pt x="4542331" y="-315"/>
                          <a:pt x="4811624" y="-14415"/>
                          <a:pt x="4921070" y="0"/>
                        </a:cubicBezTo>
                        <a:cubicBezTo>
                          <a:pt x="5035879" y="26490"/>
                          <a:pt x="5115459" y="7879"/>
                          <a:pt x="5293897" y="0"/>
                        </a:cubicBezTo>
                        <a:cubicBezTo>
                          <a:pt x="5460850" y="-56951"/>
                          <a:pt x="5929333" y="-33145"/>
                          <a:pt x="6175122" y="0"/>
                        </a:cubicBezTo>
                        <a:cubicBezTo>
                          <a:pt x="6411117" y="37701"/>
                          <a:pt x="6488599" y="-4787"/>
                          <a:pt x="6649627" y="0"/>
                        </a:cubicBezTo>
                        <a:cubicBezTo>
                          <a:pt x="6770529" y="10252"/>
                          <a:pt x="6893024" y="-14170"/>
                          <a:pt x="7124133" y="0"/>
                        </a:cubicBezTo>
                        <a:cubicBezTo>
                          <a:pt x="7366200" y="-8068"/>
                          <a:pt x="7796429" y="-41519"/>
                          <a:pt x="8005358" y="0"/>
                        </a:cubicBezTo>
                        <a:cubicBezTo>
                          <a:pt x="8219584" y="-12757"/>
                          <a:pt x="8311452" y="15842"/>
                          <a:pt x="8378184" y="0"/>
                        </a:cubicBezTo>
                        <a:cubicBezTo>
                          <a:pt x="8462992" y="-43360"/>
                          <a:pt x="8911396" y="-6461"/>
                          <a:pt x="9157729" y="0"/>
                        </a:cubicBezTo>
                        <a:cubicBezTo>
                          <a:pt x="9417927" y="2278"/>
                          <a:pt x="9627406" y="-6657"/>
                          <a:pt x="9835595" y="0"/>
                        </a:cubicBezTo>
                        <a:cubicBezTo>
                          <a:pt x="10064059" y="49909"/>
                          <a:pt x="10562773" y="85323"/>
                          <a:pt x="10886286" y="0"/>
                        </a:cubicBezTo>
                        <a:cubicBezTo>
                          <a:pt x="11309725" y="35352"/>
                          <a:pt x="11521178" y="401672"/>
                          <a:pt x="11604591" y="789500"/>
                        </a:cubicBezTo>
                        <a:cubicBezTo>
                          <a:pt x="11608281" y="1010081"/>
                          <a:pt x="11567264" y="1162785"/>
                          <a:pt x="11604591" y="1322341"/>
                        </a:cubicBezTo>
                        <a:cubicBezTo>
                          <a:pt x="11613846" y="1537366"/>
                          <a:pt x="11640420" y="1879750"/>
                          <a:pt x="11604591" y="2091252"/>
                        </a:cubicBezTo>
                        <a:cubicBezTo>
                          <a:pt x="11632453" y="2312044"/>
                          <a:pt x="11607770" y="2526520"/>
                          <a:pt x="11604591" y="2718520"/>
                        </a:cubicBezTo>
                        <a:cubicBezTo>
                          <a:pt x="11610527" y="2908775"/>
                          <a:pt x="11614897" y="3089078"/>
                          <a:pt x="11604591" y="3345789"/>
                        </a:cubicBezTo>
                        <a:cubicBezTo>
                          <a:pt x="11652002" y="3598828"/>
                          <a:pt x="11567388" y="3781437"/>
                          <a:pt x="11604591" y="4020272"/>
                        </a:cubicBezTo>
                        <a:cubicBezTo>
                          <a:pt x="11609420" y="4186262"/>
                          <a:pt x="11633051" y="4510300"/>
                          <a:pt x="11604591" y="4789181"/>
                        </a:cubicBezTo>
                        <a:cubicBezTo>
                          <a:pt x="11579719" y="5036170"/>
                          <a:pt x="11613165" y="5366219"/>
                          <a:pt x="11604591" y="5510878"/>
                        </a:cubicBezTo>
                        <a:cubicBezTo>
                          <a:pt x="11731448" y="5889705"/>
                          <a:pt x="11296168" y="6304507"/>
                          <a:pt x="10886286" y="6300379"/>
                        </a:cubicBezTo>
                        <a:cubicBezTo>
                          <a:pt x="10739656" y="6274135"/>
                          <a:pt x="10619045" y="6290146"/>
                          <a:pt x="10513460" y="6300379"/>
                        </a:cubicBezTo>
                        <a:cubicBezTo>
                          <a:pt x="10405919" y="6251154"/>
                          <a:pt x="9968377" y="6333326"/>
                          <a:pt x="9733915" y="6300379"/>
                        </a:cubicBezTo>
                        <a:cubicBezTo>
                          <a:pt x="9479363" y="6284150"/>
                          <a:pt x="9366228" y="6320809"/>
                          <a:pt x="9157729" y="6300379"/>
                        </a:cubicBezTo>
                        <a:cubicBezTo>
                          <a:pt x="8885776" y="6283828"/>
                          <a:pt x="8665031" y="6246830"/>
                          <a:pt x="8276504" y="6300379"/>
                        </a:cubicBezTo>
                        <a:cubicBezTo>
                          <a:pt x="7874725" y="6333890"/>
                          <a:pt x="7869340" y="6283108"/>
                          <a:pt x="7598638" y="6300379"/>
                        </a:cubicBezTo>
                        <a:cubicBezTo>
                          <a:pt x="7326902" y="6317073"/>
                          <a:pt x="7252889" y="6306634"/>
                          <a:pt x="7124133" y="6300379"/>
                        </a:cubicBezTo>
                        <a:cubicBezTo>
                          <a:pt x="7011546" y="6282519"/>
                          <a:pt x="6467740" y="6326097"/>
                          <a:pt x="6242908" y="6300379"/>
                        </a:cubicBezTo>
                        <a:cubicBezTo>
                          <a:pt x="6007782" y="6344652"/>
                          <a:pt x="5523325" y="6264800"/>
                          <a:pt x="5361683" y="6300379"/>
                        </a:cubicBezTo>
                        <a:cubicBezTo>
                          <a:pt x="5177547" y="6293171"/>
                          <a:pt x="5054573" y="6298056"/>
                          <a:pt x="4887177" y="6300379"/>
                        </a:cubicBezTo>
                        <a:cubicBezTo>
                          <a:pt x="4721673" y="6305682"/>
                          <a:pt x="4510025" y="6288958"/>
                          <a:pt x="4310992" y="6300379"/>
                        </a:cubicBezTo>
                        <a:cubicBezTo>
                          <a:pt x="4157305" y="6238174"/>
                          <a:pt x="3930934" y="6348897"/>
                          <a:pt x="3531447" y="6300379"/>
                        </a:cubicBezTo>
                        <a:cubicBezTo>
                          <a:pt x="3151444" y="6288272"/>
                          <a:pt x="3104763" y="6312894"/>
                          <a:pt x="2751901" y="6300379"/>
                        </a:cubicBezTo>
                        <a:cubicBezTo>
                          <a:pt x="2400087" y="6264273"/>
                          <a:pt x="2167601" y="6268611"/>
                          <a:pt x="1870676" y="6300379"/>
                        </a:cubicBezTo>
                        <a:cubicBezTo>
                          <a:pt x="1581542" y="6286838"/>
                          <a:pt x="1625549" y="6280680"/>
                          <a:pt x="1497850" y="6300379"/>
                        </a:cubicBezTo>
                        <a:cubicBezTo>
                          <a:pt x="1361474" y="6343187"/>
                          <a:pt x="1055847" y="6267972"/>
                          <a:pt x="718305" y="6300379"/>
                        </a:cubicBezTo>
                        <a:cubicBezTo>
                          <a:pt x="344276" y="6229553"/>
                          <a:pt x="82491" y="5904071"/>
                          <a:pt x="0" y="5510878"/>
                        </a:cubicBezTo>
                        <a:cubicBezTo>
                          <a:pt x="-4879" y="5331114"/>
                          <a:pt x="-31426" y="5131727"/>
                          <a:pt x="0" y="4978037"/>
                        </a:cubicBezTo>
                        <a:cubicBezTo>
                          <a:pt x="21087" y="4805017"/>
                          <a:pt x="-6362" y="4564374"/>
                          <a:pt x="0" y="4397982"/>
                        </a:cubicBezTo>
                        <a:cubicBezTo>
                          <a:pt x="57003" y="4289577"/>
                          <a:pt x="48011" y="3986974"/>
                          <a:pt x="0" y="3676285"/>
                        </a:cubicBezTo>
                        <a:cubicBezTo>
                          <a:pt x="-7870" y="3351098"/>
                          <a:pt x="-5249" y="3257152"/>
                          <a:pt x="0" y="3001803"/>
                        </a:cubicBezTo>
                        <a:cubicBezTo>
                          <a:pt x="19973" y="2719486"/>
                          <a:pt x="-25231" y="2597156"/>
                          <a:pt x="0" y="2468962"/>
                        </a:cubicBezTo>
                        <a:cubicBezTo>
                          <a:pt x="-5583" y="2336854"/>
                          <a:pt x="-21840" y="1881152"/>
                          <a:pt x="0" y="1747265"/>
                        </a:cubicBezTo>
                        <a:cubicBezTo>
                          <a:pt x="58044" y="1553180"/>
                          <a:pt x="32409" y="988616"/>
                          <a:pt x="0" y="789500"/>
                        </a:cubicBezTo>
                        <a:close/>
                      </a:path>
                      <a:path w="11604592" h="6300379" stroke="0" extrusionOk="0">
                        <a:moveTo>
                          <a:pt x="0" y="789500"/>
                        </a:moveTo>
                        <a:cubicBezTo>
                          <a:pt x="-54990" y="496952"/>
                          <a:pt x="333288" y="40057"/>
                          <a:pt x="718305" y="0"/>
                        </a:cubicBezTo>
                        <a:cubicBezTo>
                          <a:pt x="1097050" y="52682"/>
                          <a:pt x="1234600" y="44120"/>
                          <a:pt x="1497850" y="0"/>
                        </a:cubicBezTo>
                        <a:cubicBezTo>
                          <a:pt x="1754860" y="-35711"/>
                          <a:pt x="1789006" y="-17591"/>
                          <a:pt x="1972356" y="0"/>
                        </a:cubicBezTo>
                        <a:cubicBezTo>
                          <a:pt x="2136306" y="50614"/>
                          <a:pt x="2326705" y="9325"/>
                          <a:pt x="2446862" y="0"/>
                        </a:cubicBezTo>
                        <a:cubicBezTo>
                          <a:pt x="2559433" y="-54289"/>
                          <a:pt x="2902466" y="-10119"/>
                          <a:pt x="3226407" y="0"/>
                        </a:cubicBezTo>
                        <a:cubicBezTo>
                          <a:pt x="3567827" y="46778"/>
                          <a:pt x="3695583" y="42725"/>
                          <a:pt x="3802593" y="0"/>
                        </a:cubicBezTo>
                        <a:cubicBezTo>
                          <a:pt x="3912630" y="-66564"/>
                          <a:pt x="4333803" y="787"/>
                          <a:pt x="4683817" y="0"/>
                        </a:cubicBezTo>
                        <a:cubicBezTo>
                          <a:pt x="5073153" y="-30219"/>
                          <a:pt x="5257678" y="-81818"/>
                          <a:pt x="5565043" y="0"/>
                        </a:cubicBezTo>
                        <a:cubicBezTo>
                          <a:pt x="5816069" y="34464"/>
                          <a:pt x="5985273" y="-13695"/>
                          <a:pt x="6344588" y="0"/>
                        </a:cubicBezTo>
                        <a:cubicBezTo>
                          <a:pt x="6703372" y="42213"/>
                          <a:pt x="6610750" y="30664"/>
                          <a:pt x="6819093" y="0"/>
                        </a:cubicBezTo>
                        <a:cubicBezTo>
                          <a:pt x="7037612" y="-24929"/>
                          <a:pt x="7094626" y="-1450"/>
                          <a:pt x="7191920" y="0"/>
                        </a:cubicBezTo>
                        <a:cubicBezTo>
                          <a:pt x="7316735" y="15149"/>
                          <a:pt x="7595012" y="5702"/>
                          <a:pt x="8073144" y="0"/>
                        </a:cubicBezTo>
                        <a:cubicBezTo>
                          <a:pt x="8476084" y="-43717"/>
                          <a:pt x="8491330" y="32684"/>
                          <a:pt x="8751010" y="0"/>
                        </a:cubicBezTo>
                        <a:cubicBezTo>
                          <a:pt x="9004101" y="-19154"/>
                          <a:pt x="9164676" y="30795"/>
                          <a:pt x="9428876" y="0"/>
                        </a:cubicBezTo>
                        <a:cubicBezTo>
                          <a:pt x="9683503" y="-30006"/>
                          <a:pt x="9754580" y="-5340"/>
                          <a:pt x="9903381" y="0"/>
                        </a:cubicBezTo>
                        <a:cubicBezTo>
                          <a:pt x="10128619" y="-53156"/>
                          <a:pt x="10492394" y="7144"/>
                          <a:pt x="10886286" y="0"/>
                        </a:cubicBezTo>
                        <a:cubicBezTo>
                          <a:pt x="11312427" y="80953"/>
                          <a:pt x="11550825" y="331461"/>
                          <a:pt x="11604591" y="789500"/>
                        </a:cubicBezTo>
                        <a:cubicBezTo>
                          <a:pt x="11599978" y="1059209"/>
                          <a:pt x="11603581" y="1209071"/>
                          <a:pt x="11604591" y="1369555"/>
                        </a:cubicBezTo>
                        <a:cubicBezTo>
                          <a:pt x="11644590" y="1520057"/>
                          <a:pt x="11618775" y="1754383"/>
                          <a:pt x="11604591" y="2138466"/>
                        </a:cubicBezTo>
                        <a:cubicBezTo>
                          <a:pt x="11596262" y="2495607"/>
                          <a:pt x="11645209" y="2597417"/>
                          <a:pt x="11604591" y="2860161"/>
                        </a:cubicBezTo>
                        <a:cubicBezTo>
                          <a:pt x="11592001" y="3097948"/>
                          <a:pt x="11618731" y="3255514"/>
                          <a:pt x="11604591" y="3487430"/>
                        </a:cubicBezTo>
                        <a:cubicBezTo>
                          <a:pt x="11593364" y="3711426"/>
                          <a:pt x="11616742" y="3914260"/>
                          <a:pt x="11604591" y="4067486"/>
                        </a:cubicBezTo>
                        <a:cubicBezTo>
                          <a:pt x="11573690" y="4194837"/>
                          <a:pt x="11610961" y="4482472"/>
                          <a:pt x="11604591" y="4647541"/>
                        </a:cubicBezTo>
                        <a:cubicBezTo>
                          <a:pt x="11626287" y="4822680"/>
                          <a:pt x="11625804" y="5310099"/>
                          <a:pt x="11604591" y="5510878"/>
                        </a:cubicBezTo>
                        <a:cubicBezTo>
                          <a:pt x="11625531" y="5941246"/>
                          <a:pt x="11255036" y="6337304"/>
                          <a:pt x="10886286" y="6300379"/>
                        </a:cubicBezTo>
                        <a:cubicBezTo>
                          <a:pt x="10741579" y="6311182"/>
                          <a:pt x="10563564" y="6302476"/>
                          <a:pt x="10310101" y="6300379"/>
                        </a:cubicBezTo>
                        <a:cubicBezTo>
                          <a:pt x="10091083" y="6246088"/>
                          <a:pt x="9863540" y="6267992"/>
                          <a:pt x="9733915" y="6300379"/>
                        </a:cubicBezTo>
                        <a:cubicBezTo>
                          <a:pt x="9581775" y="6298889"/>
                          <a:pt x="9540325" y="6280789"/>
                          <a:pt x="9361089" y="6300379"/>
                        </a:cubicBezTo>
                        <a:cubicBezTo>
                          <a:pt x="9182920" y="6309581"/>
                          <a:pt x="9043995" y="6281890"/>
                          <a:pt x="8886583" y="6300379"/>
                        </a:cubicBezTo>
                        <a:cubicBezTo>
                          <a:pt x="8731223" y="6320130"/>
                          <a:pt x="8502850" y="6299784"/>
                          <a:pt x="8412078" y="6300379"/>
                        </a:cubicBezTo>
                        <a:cubicBezTo>
                          <a:pt x="8260397" y="6319129"/>
                          <a:pt x="8001251" y="6326439"/>
                          <a:pt x="7632533" y="6300379"/>
                        </a:cubicBezTo>
                        <a:cubicBezTo>
                          <a:pt x="7296779" y="6267968"/>
                          <a:pt x="7430289" y="6310636"/>
                          <a:pt x="7259706" y="6300379"/>
                        </a:cubicBezTo>
                        <a:cubicBezTo>
                          <a:pt x="7076817" y="6290810"/>
                          <a:pt x="6984338" y="6322654"/>
                          <a:pt x="6785200" y="6300379"/>
                        </a:cubicBezTo>
                        <a:cubicBezTo>
                          <a:pt x="6588593" y="6243081"/>
                          <a:pt x="6285040" y="6294565"/>
                          <a:pt x="5903975" y="6300379"/>
                        </a:cubicBezTo>
                        <a:cubicBezTo>
                          <a:pt x="5513786" y="6338429"/>
                          <a:pt x="5701963" y="6329111"/>
                          <a:pt x="5531149" y="6300379"/>
                        </a:cubicBezTo>
                        <a:cubicBezTo>
                          <a:pt x="5394642" y="6289276"/>
                          <a:pt x="5306938" y="6323145"/>
                          <a:pt x="5158323" y="6300379"/>
                        </a:cubicBezTo>
                        <a:cubicBezTo>
                          <a:pt x="5037751" y="6284658"/>
                          <a:pt x="4891016" y="6264151"/>
                          <a:pt x="4785498" y="6300379"/>
                        </a:cubicBezTo>
                        <a:cubicBezTo>
                          <a:pt x="4649926" y="6314178"/>
                          <a:pt x="4379679" y="6299457"/>
                          <a:pt x="4107632" y="6300379"/>
                        </a:cubicBezTo>
                        <a:cubicBezTo>
                          <a:pt x="3824347" y="6299244"/>
                          <a:pt x="3682567" y="6358194"/>
                          <a:pt x="3429766" y="6300379"/>
                        </a:cubicBezTo>
                        <a:cubicBezTo>
                          <a:pt x="3172040" y="6272299"/>
                          <a:pt x="2901021" y="6308349"/>
                          <a:pt x="2751901" y="6300379"/>
                        </a:cubicBezTo>
                        <a:cubicBezTo>
                          <a:pt x="2656021" y="6327016"/>
                          <a:pt x="2124898" y="6250650"/>
                          <a:pt x="1870676" y="6300379"/>
                        </a:cubicBezTo>
                        <a:cubicBezTo>
                          <a:pt x="1587210" y="6352261"/>
                          <a:pt x="1032177" y="6297692"/>
                          <a:pt x="718305" y="6300379"/>
                        </a:cubicBezTo>
                        <a:cubicBezTo>
                          <a:pt x="284062" y="6326817"/>
                          <a:pt x="-25161" y="6068312"/>
                          <a:pt x="0" y="5510878"/>
                        </a:cubicBezTo>
                        <a:cubicBezTo>
                          <a:pt x="-13478" y="5348743"/>
                          <a:pt x="-33515" y="5064251"/>
                          <a:pt x="0" y="4930823"/>
                        </a:cubicBezTo>
                        <a:cubicBezTo>
                          <a:pt x="-7513" y="4797565"/>
                          <a:pt x="-4681" y="4601476"/>
                          <a:pt x="0" y="4303554"/>
                        </a:cubicBezTo>
                        <a:cubicBezTo>
                          <a:pt x="21879" y="3992693"/>
                          <a:pt x="28589" y="3924726"/>
                          <a:pt x="0" y="3676285"/>
                        </a:cubicBezTo>
                        <a:cubicBezTo>
                          <a:pt x="-21707" y="3458631"/>
                          <a:pt x="3588" y="3401419"/>
                          <a:pt x="0" y="3143444"/>
                        </a:cubicBezTo>
                        <a:cubicBezTo>
                          <a:pt x="-25476" y="2906051"/>
                          <a:pt x="-35314" y="2725419"/>
                          <a:pt x="0" y="2516176"/>
                        </a:cubicBezTo>
                        <a:cubicBezTo>
                          <a:pt x="37398" y="2308985"/>
                          <a:pt x="-43065" y="2054932"/>
                          <a:pt x="0" y="1936121"/>
                        </a:cubicBezTo>
                        <a:cubicBezTo>
                          <a:pt x="29355" y="1810161"/>
                          <a:pt x="-50832" y="1611588"/>
                          <a:pt x="0" y="1403279"/>
                        </a:cubicBezTo>
                        <a:cubicBezTo>
                          <a:pt x="32768" y="1199516"/>
                          <a:pt x="38179" y="1057370"/>
                          <a:pt x="0" y="789500"/>
                        </a:cubicBezTo>
                        <a:close/>
                      </a:path>
                      <a:path w="11604592" h="6300379" fill="none" stroke="0" extrusionOk="0">
                        <a:moveTo>
                          <a:pt x="0" y="789500"/>
                        </a:moveTo>
                        <a:cubicBezTo>
                          <a:pt x="-54071" y="413201"/>
                          <a:pt x="414201" y="42280"/>
                          <a:pt x="718305" y="0"/>
                        </a:cubicBezTo>
                        <a:cubicBezTo>
                          <a:pt x="909372" y="21498"/>
                          <a:pt x="1072210" y="7665"/>
                          <a:pt x="1294490" y="0"/>
                        </a:cubicBezTo>
                        <a:cubicBezTo>
                          <a:pt x="1507934" y="-1350"/>
                          <a:pt x="1779023" y="716"/>
                          <a:pt x="1972356" y="0"/>
                        </a:cubicBezTo>
                        <a:cubicBezTo>
                          <a:pt x="2109718" y="14705"/>
                          <a:pt x="2364603" y="-234"/>
                          <a:pt x="2548542" y="0"/>
                        </a:cubicBezTo>
                        <a:cubicBezTo>
                          <a:pt x="2751278" y="-16180"/>
                          <a:pt x="2776291" y="626"/>
                          <a:pt x="2921367" y="0"/>
                        </a:cubicBezTo>
                        <a:cubicBezTo>
                          <a:pt x="3068716" y="-8159"/>
                          <a:pt x="3331967" y="-15048"/>
                          <a:pt x="3497553" y="0"/>
                        </a:cubicBezTo>
                        <a:cubicBezTo>
                          <a:pt x="3664488" y="2165"/>
                          <a:pt x="3919584" y="-6300"/>
                          <a:pt x="4073739" y="0"/>
                        </a:cubicBezTo>
                        <a:cubicBezTo>
                          <a:pt x="4216259" y="15846"/>
                          <a:pt x="4350053" y="-17065"/>
                          <a:pt x="4446564" y="0"/>
                        </a:cubicBezTo>
                        <a:cubicBezTo>
                          <a:pt x="4532934" y="15023"/>
                          <a:pt x="4826709" y="-29561"/>
                          <a:pt x="4921070" y="0"/>
                        </a:cubicBezTo>
                        <a:cubicBezTo>
                          <a:pt x="5032140" y="8495"/>
                          <a:pt x="5132791" y="16671"/>
                          <a:pt x="5293897" y="0"/>
                        </a:cubicBezTo>
                        <a:cubicBezTo>
                          <a:pt x="5443722" y="-1921"/>
                          <a:pt x="5957038" y="-92536"/>
                          <a:pt x="6175122" y="0"/>
                        </a:cubicBezTo>
                        <a:cubicBezTo>
                          <a:pt x="6383444" y="12886"/>
                          <a:pt x="6512744" y="1886"/>
                          <a:pt x="6649627" y="0"/>
                        </a:cubicBezTo>
                        <a:cubicBezTo>
                          <a:pt x="6809910" y="-4677"/>
                          <a:pt x="6897730" y="-19181"/>
                          <a:pt x="7124133" y="0"/>
                        </a:cubicBezTo>
                        <a:cubicBezTo>
                          <a:pt x="7316546" y="45035"/>
                          <a:pt x="7807449" y="-33772"/>
                          <a:pt x="8005358" y="0"/>
                        </a:cubicBezTo>
                        <a:cubicBezTo>
                          <a:pt x="8233121" y="4464"/>
                          <a:pt x="8298183" y="599"/>
                          <a:pt x="8378184" y="0"/>
                        </a:cubicBezTo>
                        <a:cubicBezTo>
                          <a:pt x="8407684" y="20370"/>
                          <a:pt x="8902447" y="-32281"/>
                          <a:pt x="9157729" y="0"/>
                        </a:cubicBezTo>
                        <a:cubicBezTo>
                          <a:pt x="9400521" y="22008"/>
                          <a:pt x="9658582" y="-15420"/>
                          <a:pt x="9835595" y="0"/>
                        </a:cubicBezTo>
                        <a:cubicBezTo>
                          <a:pt x="10081536" y="42323"/>
                          <a:pt x="10573570" y="51056"/>
                          <a:pt x="10886286" y="0"/>
                        </a:cubicBezTo>
                        <a:cubicBezTo>
                          <a:pt x="11286381" y="68721"/>
                          <a:pt x="11474519" y="330647"/>
                          <a:pt x="11604591" y="789500"/>
                        </a:cubicBezTo>
                        <a:cubicBezTo>
                          <a:pt x="11604217" y="1026159"/>
                          <a:pt x="11589535" y="1151946"/>
                          <a:pt x="11604591" y="1322341"/>
                        </a:cubicBezTo>
                        <a:cubicBezTo>
                          <a:pt x="11598974" y="1519076"/>
                          <a:pt x="11636443" y="1840739"/>
                          <a:pt x="11604591" y="2091252"/>
                        </a:cubicBezTo>
                        <a:cubicBezTo>
                          <a:pt x="11593773" y="2285127"/>
                          <a:pt x="11610540" y="2507744"/>
                          <a:pt x="11604591" y="2718520"/>
                        </a:cubicBezTo>
                        <a:cubicBezTo>
                          <a:pt x="11586081" y="2954794"/>
                          <a:pt x="11576857" y="3092558"/>
                          <a:pt x="11604591" y="3345789"/>
                        </a:cubicBezTo>
                        <a:cubicBezTo>
                          <a:pt x="11620358" y="3609994"/>
                          <a:pt x="11555787" y="3821435"/>
                          <a:pt x="11604591" y="4020272"/>
                        </a:cubicBezTo>
                        <a:cubicBezTo>
                          <a:pt x="11625320" y="4248471"/>
                          <a:pt x="11624239" y="4543333"/>
                          <a:pt x="11604591" y="4789181"/>
                        </a:cubicBezTo>
                        <a:cubicBezTo>
                          <a:pt x="11614894" y="5020558"/>
                          <a:pt x="11618334" y="5365631"/>
                          <a:pt x="11604591" y="5510878"/>
                        </a:cubicBezTo>
                        <a:cubicBezTo>
                          <a:pt x="11698831" y="5872746"/>
                          <a:pt x="11299263" y="6332794"/>
                          <a:pt x="10886286" y="6300379"/>
                        </a:cubicBezTo>
                        <a:cubicBezTo>
                          <a:pt x="10728179" y="6279085"/>
                          <a:pt x="10613553" y="6321932"/>
                          <a:pt x="10513460" y="6300379"/>
                        </a:cubicBezTo>
                        <a:cubicBezTo>
                          <a:pt x="10447222" y="6269952"/>
                          <a:pt x="9987649" y="6338682"/>
                          <a:pt x="9733915" y="6300379"/>
                        </a:cubicBezTo>
                        <a:cubicBezTo>
                          <a:pt x="9492184" y="6286606"/>
                          <a:pt x="9375781" y="6328012"/>
                          <a:pt x="9157729" y="6300379"/>
                        </a:cubicBezTo>
                        <a:cubicBezTo>
                          <a:pt x="8925575" y="6287194"/>
                          <a:pt x="8689661" y="6262257"/>
                          <a:pt x="8276504" y="6300379"/>
                        </a:cubicBezTo>
                        <a:cubicBezTo>
                          <a:pt x="7855685" y="6324803"/>
                          <a:pt x="7875070" y="6278625"/>
                          <a:pt x="7598638" y="6300379"/>
                        </a:cubicBezTo>
                        <a:cubicBezTo>
                          <a:pt x="7321821" y="6307876"/>
                          <a:pt x="7242965" y="6330018"/>
                          <a:pt x="7124133" y="6300379"/>
                        </a:cubicBezTo>
                        <a:cubicBezTo>
                          <a:pt x="7025689" y="6321196"/>
                          <a:pt x="6473950" y="6273758"/>
                          <a:pt x="6242908" y="6300379"/>
                        </a:cubicBezTo>
                        <a:cubicBezTo>
                          <a:pt x="5980345" y="6309056"/>
                          <a:pt x="5543940" y="6262923"/>
                          <a:pt x="5361683" y="6300379"/>
                        </a:cubicBezTo>
                        <a:cubicBezTo>
                          <a:pt x="5159890" y="6307801"/>
                          <a:pt x="5077225" y="6288511"/>
                          <a:pt x="4887177" y="6300379"/>
                        </a:cubicBezTo>
                        <a:cubicBezTo>
                          <a:pt x="4680539" y="6305925"/>
                          <a:pt x="4538776" y="6323907"/>
                          <a:pt x="4310992" y="6300379"/>
                        </a:cubicBezTo>
                        <a:cubicBezTo>
                          <a:pt x="4116958" y="6302459"/>
                          <a:pt x="3923707" y="6303394"/>
                          <a:pt x="3531447" y="6300379"/>
                        </a:cubicBezTo>
                        <a:cubicBezTo>
                          <a:pt x="3141407" y="6284915"/>
                          <a:pt x="3099331" y="6314858"/>
                          <a:pt x="2751901" y="6300379"/>
                        </a:cubicBezTo>
                        <a:cubicBezTo>
                          <a:pt x="2387233" y="6291421"/>
                          <a:pt x="2191266" y="6275679"/>
                          <a:pt x="1870676" y="6300379"/>
                        </a:cubicBezTo>
                        <a:cubicBezTo>
                          <a:pt x="1580146" y="6289843"/>
                          <a:pt x="1621158" y="6293347"/>
                          <a:pt x="1497850" y="6300379"/>
                        </a:cubicBezTo>
                        <a:cubicBezTo>
                          <a:pt x="1379631" y="6318854"/>
                          <a:pt x="1066119" y="6241074"/>
                          <a:pt x="718305" y="6300379"/>
                        </a:cubicBezTo>
                        <a:cubicBezTo>
                          <a:pt x="280040" y="6247664"/>
                          <a:pt x="37428" y="5942188"/>
                          <a:pt x="0" y="5510878"/>
                        </a:cubicBezTo>
                        <a:cubicBezTo>
                          <a:pt x="-18717" y="5343294"/>
                          <a:pt x="-4783" y="5171915"/>
                          <a:pt x="0" y="4978037"/>
                        </a:cubicBezTo>
                        <a:cubicBezTo>
                          <a:pt x="26192" y="4804035"/>
                          <a:pt x="15013" y="4534608"/>
                          <a:pt x="0" y="4397982"/>
                        </a:cubicBezTo>
                        <a:cubicBezTo>
                          <a:pt x="44050" y="4302696"/>
                          <a:pt x="-17152" y="4028490"/>
                          <a:pt x="0" y="3676285"/>
                        </a:cubicBezTo>
                        <a:cubicBezTo>
                          <a:pt x="-16141" y="3343656"/>
                          <a:pt x="-13112" y="3272182"/>
                          <a:pt x="0" y="3001803"/>
                        </a:cubicBezTo>
                        <a:cubicBezTo>
                          <a:pt x="38989" y="2744794"/>
                          <a:pt x="-6654" y="2635346"/>
                          <a:pt x="0" y="2468962"/>
                        </a:cubicBezTo>
                        <a:cubicBezTo>
                          <a:pt x="27150" y="2305871"/>
                          <a:pt x="-23191" y="1891908"/>
                          <a:pt x="0" y="1747265"/>
                        </a:cubicBezTo>
                        <a:cubicBezTo>
                          <a:pt x="17783" y="1571706"/>
                          <a:pt x="4597" y="991771"/>
                          <a:pt x="0" y="78950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B10F35-E8D2-0A26-3753-81319861B4F2}"/>
              </a:ext>
            </a:extLst>
          </p:cNvPr>
          <p:cNvGrpSpPr/>
          <p:nvPr/>
        </p:nvGrpSpPr>
        <p:grpSpPr>
          <a:xfrm>
            <a:off x="1649313" y="716350"/>
            <a:ext cx="4388049" cy="2466650"/>
            <a:chOff x="4045624" y="2261430"/>
            <a:chExt cx="3984147" cy="24666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28F5F2-730A-013C-BE99-7131334C4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710" t="13337" r="36017" b="10852"/>
            <a:stretch/>
          </p:blipFill>
          <p:spPr>
            <a:xfrm>
              <a:off x="6336501" y="2261430"/>
              <a:ext cx="1693270" cy="24666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70D35F-432F-2857-E433-65AD928EA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007" t="15194" r="36017" b="10853"/>
            <a:stretch/>
          </p:blipFill>
          <p:spPr>
            <a:xfrm>
              <a:off x="4045624" y="2261430"/>
              <a:ext cx="1777424" cy="246665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C9102F-46D5-2B69-A412-B5FD540F73E7}"/>
              </a:ext>
            </a:extLst>
          </p:cNvPr>
          <p:cNvGrpSpPr/>
          <p:nvPr/>
        </p:nvGrpSpPr>
        <p:grpSpPr>
          <a:xfrm>
            <a:off x="2662891" y="3760786"/>
            <a:ext cx="3838861" cy="2606246"/>
            <a:chOff x="4161759" y="2203178"/>
            <a:chExt cx="4781794" cy="30900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D667A3-EF84-D672-A82B-53DE8E5D9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34" b="24280"/>
            <a:stretch/>
          </p:blipFill>
          <p:spPr>
            <a:xfrm rot="5400000">
              <a:off x="2892090" y="3472847"/>
              <a:ext cx="3090072" cy="550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54F37B-0165-0618-8571-091C893C3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3" r="39305"/>
            <a:stretch/>
          </p:blipFill>
          <p:spPr>
            <a:xfrm flipH="1">
              <a:off x="5058918" y="2427192"/>
              <a:ext cx="983965" cy="276813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C7B0F7-E985-1FC7-EC0B-5A0E4606A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2" t="12430" r="60344" b="17516"/>
            <a:stretch/>
          </p:blipFill>
          <p:spPr>
            <a:xfrm>
              <a:off x="6252419" y="2381080"/>
              <a:ext cx="826165" cy="27681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7C8982-219D-8FB3-3BBE-7AD95610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50979" flipH="1">
              <a:off x="7078169" y="2986043"/>
              <a:ext cx="2056260" cy="167450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040EB74-D209-43D3-CF7A-17BFAB2FD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650" y="381000"/>
            <a:ext cx="3786187" cy="3017795"/>
          </a:xfrm>
          <a:prstGeom prst="rect">
            <a:avLst/>
          </a:prstGeom>
        </p:spPr>
      </p:pic>
      <p:pic>
        <p:nvPicPr>
          <p:cNvPr id="1030" name="Picture 6" descr="Đồng phục học sinh cấp 1 - Bình Minh Safety">
            <a:extLst>
              <a:ext uri="{FF2B5EF4-FFF2-40B4-BE49-F238E27FC236}">
                <a16:creationId xmlns:a16="http://schemas.microsoft.com/office/drawing/2014/main" id="{DF17CB1D-CE5B-BF98-A50B-FDDC8640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62" b="95014" l="10000" r="90000">
                        <a14:foregroundMark x1="58632" y1="8749" x2="67368" y2="11853"/>
                        <a14:foregroundMark x1="58632" y1="5644" x2="66316" y2="9690"/>
                        <a14:foregroundMark x1="36316" y1="90310" x2="25158" y2="93791"/>
                        <a14:foregroundMark x1="66632" y1="94732" x2="72632" y2="95014"/>
                        <a14:foregroundMark x1="53789" y1="92850" x2="57895" y2="95014"/>
                        <a14:foregroundMark x1="52316" y1="94073" x2="57263" y2="93791"/>
                        <a14:foregroundMark x1="23789" y1="34619" x2="22000" y2="46096"/>
                        <a14:foregroundMark x1="22421" y1="32361" x2="22421" y2="41769"/>
                        <a14:foregroundMark x1="23474" y1="33960" x2="20632" y2="41110"/>
                        <a14:foregroundMark x1="34632" y1="19285" x2="29368" y2="32361"/>
                        <a14:foregroundMark x1="77789" y1="31421" x2="82316" y2="42992"/>
                        <a14:foregroundMark x1="78842" y1="31797" x2="83053" y2="38664"/>
                        <a14:foregroundMark x1="77474" y1="30198" x2="83684" y2="37347"/>
                        <a14:foregroundMark x1="77474" y1="28975" x2="83053" y2="34619"/>
                        <a14:foregroundMark x1="66632" y1="23330" x2="72947" y2="29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62" y="3295650"/>
            <a:ext cx="2860357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301658" y="285750"/>
            <a:ext cx="11480034" cy="6271804"/>
          </a:xfrm>
          <a:custGeom>
            <a:avLst/>
            <a:gdLst>
              <a:gd name="connsiteX0" fmla="*/ 0 w 11480034"/>
              <a:gd name="connsiteY0" fmla="*/ 785920 h 6271804"/>
              <a:gd name="connsiteX1" fmla="*/ 785920 w 11480034"/>
              <a:gd name="connsiteY1" fmla="*/ 0 h 6271804"/>
              <a:gd name="connsiteX2" fmla="*/ 1347384 w 11480034"/>
              <a:gd name="connsiteY2" fmla="*/ 0 h 6271804"/>
              <a:gd name="connsiteX3" fmla="*/ 2007931 w 11480034"/>
              <a:gd name="connsiteY3" fmla="*/ 0 h 6271804"/>
              <a:gd name="connsiteX4" fmla="*/ 2569395 w 11480034"/>
              <a:gd name="connsiteY4" fmla="*/ 0 h 6271804"/>
              <a:gd name="connsiteX5" fmla="*/ 2932695 w 11480034"/>
              <a:gd name="connsiteY5" fmla="*/ 0 h 6271804"/>
              <a:gd name="connsiteX6" fmla="*/ 3494160 w 11480034"/>
              <a:gd name="connsiteY6" fmla="*/ 0 h 6271804"/>
              <a:gd name="connsiteX7" fmla="*/ 4055624 w 11480034"/>
              <a:gd name="connsiteY7" fmla="*/ 0 h 6271804"/>
              <a:gd name="connsiteX8" fmla="*/ 4418924 w 11480034"/>
              <a:gd name="connsiteY8" fmla="*/ 0 h 6271804"/>
              <a:gd name="connsiteX9" fmla="*/ 4881307 w 11480034"/>
              <a:gd name="connsiteY9" fmla="*/ 0 h 6271804"/>
              <a:gd name="connsiteX10" fmla="*/ 5244607 w 11480034"/>
              <a:gd name="connsiteY10" fmla="*/ 0 h 6271804"/>
              <a:gd name="connsiteX11" fmla="*/ 6103317 w 11480034"/>
              <a:gd name="connsiteY11" fmla="*/ 0 h 6271804"/>
              <a:gd name="connsiteX12" fmla="*/ 6565700 w 11480034"/>
              <a:gd name="connsiteY12" fmla="*/ 0 h 6271804"/>
              <a:gd name="connsiteX13" fmla="*/ 7028082 w 11480034"/>
              <a:gd name="connsiteY13" fmla="*/ 0 h 6271804"/>
              <a:gd name="connsiteX14" fmla="*/ 7886792 w 11480034"/>
              <a:gd name="connsiteY14" fmla="*/ 0 h 6271804"/>
              <a:gd name="connsiteX15" fmla="*/ 8250093 w 11480034"/>
              <a:gd name="connsiteY15" fmla="*/ 0 h 6271804"/>
              <a:gd name="connsiteX16" fmla="*/ 9009721 w 11480034"/>
              <a:gd name="connsiteY16" fmla="*/ 0 h 6271804"/>
              <a:gd name="connsiteX17" fmla="*/ 9670267 w 11480034"/>
              <a:gd name="connsiteY17" fmla="*/ 0 h 6271804"/>
              <a:gd name="connsiteX18" fmla="*/ 10694114 w 11480034"/>
              <a:gd name="connsiteY18" fmla="*/ 0 h 6271804"/>
              <a:gd name="connsiteX19" fmla="*/ 11480034 w 11480034"/>
              <a:gd name="connsiteY19" fmla="*/ 785920 h 6271804"/>
              <a:gd name="connsiteX20" fmla="*/ 11480034 w 11480034"/>
              <a:gd name="connsiteY20" fmla="*/ 1316345 h 6271804"/>
              <a:gd name="connsiteX21" fmla="*/ 11480034 w 11480034"/>
              <a:gd name="connsiteY21" fmla="*/ 2081767 h 6271804"/>
              <a:gd name="connsiteX22" fmla="*/ 11480034 w 11480034"/>
              <a:gd name="connsiteY22" fmla="*/ 2706191 h 6271804"/>
              <a:gd name="connsiteX23" fmla="*/ 11480034 w 11480034"/>
              <a:gd name="connsiteY23" fmla="*/ 3330615 h 6271804"/>
              <a:gd name="connsiteX24" fmla="*/ 11480034 w 11480034"/>
              <a:gd name="connsiteY24" fmla="*/ 4002038 h 6271804"/>
              <a:gd name="connsiteX25" fmla="*/ 11480034 w 11480034"/>
              <a:gd name="connsiteY25" fmla="*/ 4767461 h 6271804"/>
              <a:gd name="connsiteX26" fmla="*/ 11480034 w 11480034"/>
              <a:gd name="connsiteY26" fmla="*/ 5485884 h 6271804"/>
              <a:gd name="connsiteX27" fmla="*/ 10694114 w 11480034"/>
              <a:gd name="connsiteY27" fmla="*/ 6271804 h 6271804"/>
              <a:gd name="connsiteX28" fmla="*/ 10330814 w 11480034"/>
              <a:gd name="connsiteY28" fmla="*/ 6271804 h 6271804"/>
              <a:gd name="connsiteX29" fmla="*/ 9571185 w 11480034"/>
              <a:gd name="connsiteY29" fmla="*/ 6271804 h 6271804"/>
              <a:gd name="connsiteX30" fmla="*/ 9009721 w 11480034"/>
              <a:gd name="connsiteY30" fmla="*/ 6271804 h 6271804"/>
              <a:gd name="connsiteX31" fmla="*/ 8151011 w 11480034"/>
              <a:gd name="connsiteY31" fmla="*/ 6271804 h 6271804"/>
              <a:gd name="connsiteX32" fmla="*/ 7490465 w 11480034"/>
              <a:gd name="connsiteY32" fmla="*/ 6271804 h 6271804"/>
              <a:gd name="connsiteX33" fmla="*/ 7028082 w 11480034"/>
              <a:gd name="connsiteY33" fmla="*/ 6271804 h 6271804"/>
              <a:gd name="connsiteX34" fmla="*/ 6169372 w 11480034"/>
              <a:gd name="connsiteY34" fmla="*/ 6271804 h 6271804"/>
              <a:gd name="connsiteX35" fmla="*/ 5310662 w 11480034"/>
              <a:gd name="connsiteY35" fmla="*/ 6271804 h 6271804"/>
              <a:gd name="connsiteX36" fmla="*/ 4848280 w 11480034"/>
              <a:gd name="connsiteY36" fmla="*/ 6271804 h 6271804"/>
              <a:gd name="connsiteX37" fmla="*/ 4286815 w 11480034"/>
              <a:gd name="connsiteY37" fmla="*/ 6271804 h 6271804"/>
              <a:gd name="connsiteX38" fmla="*/ 3527187 w 11480034"/>
              <a:gd name="connsiteY38" fmla="*/ 6271804 h 6271804"/>
              <a:gd name="connsiteX39" fmla="*/ 2767559 w 11480034"/>
              <a:gd name="connsiteY39" fmla="*/ 6271804 h 6271804"/>
              <a:gd name="connsiteX40" fmla="*/ 1908849 w 11480034"/>
              <a:gd name="connsiteY40" fmla="*/ 6271804 h 6271804"/>
              <a:gd name="connsiteX41" fmla="*/ 1545548 w 11480034"/>
              <a:gd name="connsiteY41" fmla="*/ 6271804 h 6271804"/>
              <a:gd name="connsiteX42" fmla="*/ 785920 w 11480034"/>
              <a:gd name="connsiteY42" fmla="*/ 6271804 h 6271804"/>
              <a:gd name="connsiteX43" fmla="*/ 0 w 11480034"/>
              <a:gd name="connsiteY43" fmla="*/ 5485884 h 6271804"/>
              <a:gd name="connsiteX44" fmla="*/ 0 w 11480034"/>
              <a:gd name="connsiteY44" fmla="*/ 4955459 h 6271804"/>
              <a:gd name="connsiteX45" fmla="*/ 0 w 11480034"/>
              <a:gd name="connsiteY45" fmla="*/ 4378035 h 6271804"/>
              <a:gd name="connsiteX46" fmla="*/ 0 w 11480034"/>
              <a:gd name="connsiteY46" fmla="*/ 3659612 h 6271804"/>
              <a:gd name="connsiteX47" fmla="*/ 0 w 11480034"/>
              <a:gd name="connsiteY47" fmla="*/ 2988189 h 6271804"/>
              <a:gd name="connsiteX48" fmla="*/ 0 w 11480034"/>
              <a:gd name="connsiteY48" fmla="*/ 2457764 h 6271804"/>
              <a:gd name="connsiteX49" fmla="*/ 0 w 11480034"/>
              <a:gd name="connsiteY49" fmla="*/ 1739341 h 6271804"/>
              <a:gd name="connsiteX50" fmla="*/ 0 w 11480034"/>
              <a:gd name="connsiteY50" fmla="*/ 785920 h 6271804"/>
              <a:gd name="connsiteX0" fmla="*/ 0 w 11480034"/>
              <a:gd name="connsiteY0" fmla="*/ 785920 h 6271804"/>
              <a:gd name="connsiteX1" fmla="*/ 785920 w 11480034"/>
              <a:gd name="connsiteY1" fmla="*/ 0 h 6271804"/>
              <a:gd name="connsiteX2" fmla="*/ 1545548 w 11480034"/>
              <a:gd name="connsiteY2" fmla="*/ 0 h 6271804"/>
              <a:gd name="connsiteX3" fmla="*/ 2007931 w 11480034"/>
              <a:gd name="connsiteY3" fmla="*/ 0 h 6271804"/>
              <a:gd name="connsiteX4" fmla="*/ 2470313 w 11480034"/>
              <a:gd name="connsiteY4" fmla="*/ 0 h 6271804"/>
              <a:gd name="connsiteX5" fmla="*/ 3229941 w 11480034"/>
              <a:gd name="connsiteY5" fmla="*/ 0 h 6271804"/>
              <a:gd name="connsiteX6" fmla="*/ 3791406 w 11480034"/>
              <a:gd name="connsiteY6" fmla="*/ 0 h 6271804"/>
              <a:gd name="connsiteX7" fmla="*/ 4650116 w 11480034"/>
              <a:gd name="connsiteY7" fmla="*/ 0 h 6271804"/>
              <a:gd name="connsiteX8" fmla="*/ 5508826 w 11480034"/>
              <a:gd name="connsiteY8" fmla="*/ 0 h 6271804"/>
              <a:gd name="connsiteX9" fmla="*/ 6268454 w 11480034"/>
              <a:gd name="connsiteY9" fmla="*/ 0 h 6271804"/>
              <a:gd name="connsiteX10" fmla="*/ 6730836 w 11480034"/>
              <a:gd name="connsiteY10" fmla="*/ 0 h 6271804"/>
              <a:gd name="connsiteX11" fmla="*/ 7094137 w 11480034"/>
              <a:gd name="connsiteY11" fmla="*/ 0 h 6271804"/>
              <a:gd name="connsiteX12" fmla="*/ 7952847 w 11480034"/>
              <a:gd name="connsiteY12" fmla="*/ 0 h 6271804"/>
              <a:gd name="connsiteX13" fmla="*/ 8613393 w 11480034"/>
              <a:gd name="connsiteY13" fmla="*/ 0 h 6271804"/>
              <a:gd name="connsiteX14" fmla="*/ 9273940 w 11480034"/>
              <a:gd name="connsiteY14" fmla="*/ 0 h 6271804"/>
              <a:gd name="connsiteX15" fmla="*/ 9736322 w 11480034"/>
              <a:gd name="connsiteY15" fmla="*/ 0 h 6271804"/>
              <a:gd name="connsiteX16" fmla="*/ 10694114 w 11480034"/>
              <a:gd name="connsiteY16" fmla="*/ 0 h 6271804"/>
              <a:gd name="connsiteX17" fmla="*/ 11480034 w 11480034"/>
              <a:gd name="connsiteY17" fmla="*/ 785920 h 6271804"/>
              <a:gd name="connsiteX18" fmla="*/ 11480034 w 11480034"/>
              <a:gd name="connsiteY18" fmla="*/ 1363344 h 6271804"/>
              <a:gd name="connsiteX19" fmla="*/ 11480034 w 11480034"/>
              <a:gd name="connsiteY19" fmla="*/ 2128767 h 6271804"/>
              <a:gd name="connsiteX20" fmla="*/ 11480034 w 11480034"/>
              <a:gd name="connsiteY20" fmla="*/ 2847190 h 6271804"/>
              <a:gd name="connsiteX21" fmla="*/ 11480034 w 11480034"/>
              <a:gd name="connsiteY21" fmla="*/ 3471614 h 6271804"/>
              <a:gd name="connsiteX22" fmla="*/ 11480034 w 11480034"/>
              <a:gd name="connsiteY22" fmla="*/ 4049038 h 6271804"/>
              <a:gd name="connsiteX23" fmla="*/ 11480034 w 11480034"/>
              <a:gd name="connsiteY23" fmla="*/ 4626462 h 6271804"/>
              <a:gd name="connsiteX24" fmla="*/ 11480034 w 11480034"/>
              <a:gd name="connsiteY24" fmla="*/ 5485884 h 6271804"/>
              <a:gd name="connsiteX25" fmla="*/ 10694114 w 11480034"/>
              <a:gd name="connsiteY25" fmla="*/ 6271804 h 6271804"/>
              <a:gd name="connsiteX26" fmla="*/ 10132650 w 11480034"/>
              <a:gd name="connsiteY26" fmla="*/ 6271804 h 6271804"/>
              <a:gd name="connsiteX27" fmla="*/ 9571185 w 11480034"/>
              <a:gd name="connsiteY27" fmla="*/ 6271804 h 6271804"/>
              <a:gd name="connsiteX28" fmla="*/ 9207885 w 11480034"/>
              <a:gd name="connsiteY28" fmla="*/ 6271804 h 6271804"/>
              <a:gd name="connsiteX29" fmla="*/ 8745503 w 11480034"/>
              <a:gd name="connsiteY29" fmla="*/ 6271804 h 6271804"/>
              <a:gd name="connsiteX30" fmla="*/ 8283120 w 11480034"/>
              <a:gd name="connsiteY30" fmla="*/ 6271804 h 6271804"/>
              <a:gd name="connsiteX31" fmla="*/ 7523492 w 11480034"/>
              <a:gd name="connsiteY31" fmla="*/ 6271804 h 6271804"/>
              <a:gd name="connsiteX32" fmla="*/ 7160191 w 11480034"/>
              <a:gd name="connsiteY32" fmla="*/ 6271804 h 6271804"/>
              <a:gd name="connsiteX33" fmla="*/ 6697809 w 11480034"/>
              <a:gd name="connsiteY33" fmla="*/ 6271804 h 6271804"/>
              <a:gd name="connsiteX34" fmla="*/ 5839099 w 11480034"/>
              <a:gd name="connsiteY34" fmla="*/ 6271804 h 6271804"/>
              <a:gd name="connsiteX35" fmla="*/ 5475798 w 11480034"/>
              <a:gd name="connsiteY35" fmla="*/ 6271804 h 6271804"/>
              <a:gd name="connsiteX36" fmla="*/ 5112498 w 11480034"/>
              <a:gd name="connsiteY36" fmla="*/ 6271804 h 6271804"/>
              <a:gd name="connsiteX37" fmla="*/ 4749198 w 11480034"/>
              <a:gd name="connsiteY37" fmla="*/ 6271804 h 6271804"/>
              <a:gd name="connsiteX38" fmla="*/ 4088651 w 11480034"/>
              <a:gd name="connsiteY38" fmla="*/ 6271804 h 6271804"/>
              <a:gd name="connsiteX39" fmla="*/ 3428105 w 11480034"/>
              <a:gd name="connsiteY39" fmla="*/ 6271804 h 6271804"/>
              <a:gd name="connsiteX40" fmla="*/ 2767559 w 11480034"/>
              <a:gd name="connsiteY40" fmla="*/ 6271804 h 6271804"/>
              <a:gd name="connsiteX41" fmla="*/ 1908849 w 11480034"/>
              <a:gd name="connsiteY41" fmla="*/ 6271804 h 6271804"/>
              <a:gd name="connsiteX42" fmla="*/ 785920 w 11480034"/>
              <a:gd name="connsiteY42" fmla="*/ 6271804 h 6271804"/>
              <a:gd name="connsiteX43" fmla="*/ 0 w 11480034"/>
              <a:gd name="connsiteY43" fmla="*/ 5485884 h 6271804"/>
              <a:gd name="connsiteX44" fmla="*/ 0 w 11480034"/>
              <a:gd name="connsiteY44" fmla="*/ 4908460 h 6271804"/>
              <a:gd name="connsiteX45" fmla="*/ 0 w 11480034"/>
              <a:gd name="connsiteY45" fmla="*/ 4284036 h 6271804"/>
              <a:gd name="connsiteX46" fmla="*/ 0 w 11480034"/>
              <a:gd name="connsiteY46" fmla="*/ 3659612 h 6271804"/>
              <a:gd name="connsiteX47" fmla="*/ 0 w 11480034"/>
              <a:gd name="connsiteY47" fmla="*/ 3129188 h 6271804"/>
              <a:gd name="connsiteX48" fmla="*/ 0 w 11480034"/>
              <a:gd name="connsiteY48" fmla="*/ 2504764 h 6271804"/>
              <a:gd name="connsiteX49" fmla="*/ 0 w 11480034"/>
              <a:gd name="connsiteY49" fmla="*/ 1927340 h 6271804"/>
              <a:gd name="connsiteX50" fmla="*/ 0 w 11480034"/>
              <a:gd name="connsiteY50" fmla="*/ 1396915 h 6271804"/>
              <a:gd name="connsiteX51" fmla="*/ 0 w 11480034"/>
              <a:gd name="connsiteY51" fmla="*/ 785920 h 62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80034" h="6271804" fill="none" extrusionOk="0">
                <a:moveTo>
                  <a:pt x="0" y="785920"/>
                </a:moveTo>
                <a:cubicBezTo>
                  <a:pt x="-22778" y="281722"/>
                  <a:pt x="507671" y="-23734"/>
                  <a:pt x="785920" y="0"/>
                </a:cubicBezTo>
                <a:cubicBezTo>
                  <a:pt x="989982" y="11106"/>
                  <a:pt x="1104939" y="29712"/>
                  <a:pt x="1347384" y="0"/>
                </a:cubicBezTo>
                <a:cubicBezTo>
                  <a:pt x="1588148" y="-27499"/>
                  <a:pt x="1714854" y="-16962"/>
                  <a:pt x="2007931" y="0"/>
                </a:cubicBezTo>
                <a:cubicBezTo>
                  <a:pt x="2265368" y="18297"/>
                  <a:pt x="2302164" y="-8896"/>
                  <a:pt x="2569395" y="0"/>
                </a:cubicBezTo>
                <a:cubicBezTo>
                  <a:pt x="2841429" y="9337"/>
                  <a:pt x="2770677" y="5297"/>
                  <a:pt x="2932695" y="0"/>
                </a:cubicBezTo>
                <a:cubicBezTo>
                  <a:pt x="3109132" y="13231"/>
                  <a:pt x="3366711" y="25889"/>
                  <a:pt x="3494160" y="0"/>
                </a:cubicBezTo>
                <a:cubicBezTo>
                  <a:pt x="3615659" y="219"/>
                  <a:pt x="3911078" y="-2917"/>
                  <a:pt x="4055624" y="0"/>
                </a:cubicBezTo>
                <a:cubicBezTo>
                  <a:pt x="4194218" y="-17773"/>
                  <a:pt x="4243719" y="-13865"/>
                  <a:pt x="4418924" y="0"/>
                </a:cubicBezTo>
                <a:cubicBezTo>
                  <a:pt x="4597696" y="9636"/>
                  <a:pt x="4779666" y="22796"/>
                  <a:pt x="4881307" y="0"/>
                </a:cubicBezTo>
                <a:cubicBezTo>
                  <a:pt x="4996118" y="18848"/>
                  <a:pt x="5089266" y="1105"/>
                  <a:pt x="5244607" y="0"/>
                </a:cubicBezTo>
                <a:cubicBezTo>
                  <a:pt x="5381012" y="-84992"/>
                  <a:pt x="5628829" y="44215"/>
                  <a:pt x="6103317" y="0"/>
                </a:cubicBezTo>
                <a:cubicBezTo>
                  <a:pt x="6532154" y="-29843"/>
                  <a:pt x="6363384" y="-19881"/>
                  <a:pt x="6565700" y="0"/>
                </a:cubicBezTo>
                <a:cubicBezTo>
                  <a:pt x="6747804" y="22528"/>
                  <a:pt x="6872790" y="11690"/>
                  <a:pt x="7028082" y="0"/>
                </a:cubicBezTo>
                <a:cubicBezTo>
                  <a:pt x="7189863" y="-23974"/>
                  <a:pt x="7643681" y="-27076"/>
                  <a:pt x="7886792" y="0"/>
                </a:cubicBezTo>
                <a:cubicBezTo>
                  <a:pt x="8137799" y="-36336"/>
                  <a:pt x="8166086" y="12374"/>
                  <a:pt x="8250093" y="0"/>
                </a:cubicBezTo>
                <a:cubicBezTo>
                  <a:pt x="8344941" y="-27787"/>
                  <a:pt x="8805405" y="-29275"/>
                  <a:pt x="9009721" y="0"/>
                </a:cubicBezTo>
                <a:cubicBezTo>
                  <a:pt x="9239618" y="42442"/>
                  <a:pt x="9501289" y="-10763"/>
                  <a:pt x="9670267" y="0"/>
                </a:cubicBezTo>
                <a:cubicBezTo>
                  <a:pt x="9859885" y="53240"/>
                  <a:pt x="10375960" y="87986"/>
                  <a:pt x="10694114" y="0"/>
                </a:cubicBezTo>
                <a:cubicBezTo>
                  <a:pt x="11138012" y="18064"/>
                  <a:pt x="11442436" y="373927"/>
                  <a:pt x="11480034" y="785920"/>
                </a:cubicBezTo>
                <a:cubicBezTo>
                  <a:pt x="11459838" y="934170"/>
                  <a:pt x="11478586" y="1110762"/>
                  <a:pt x="11480034" y="1316345"/>
                </a:cubicBezTo>
                <a:cubicBezTo>
                  <a:pt x="11459584" y="1554521"/>
                  <a:pt x="11455137" y="1922425"/>
                  <a:pt x="11480034" y="2081767"/>
                </a:cubicBezTo>
                <a:cubicBezTo>
                  <a:pt x="11542782" y="2237714"/>
                  <a:pt x="11509286" y="2561723"/>
                  <a:pt x="11480034" y="2706191"/>
                </a:cubicBezTo>
                <a:cubicBezTo>
                  <a:pt x="11453660" y="2845030"/>
                  <a:pt x="11504176" y="3119960"/>
                  <a:pt x="11480034" y="3330615"/>
                </a:cubicBezTo>
                <a:cubicBezTo>
                  <a:pt x="11469301" y="3539211"/>
                  <a:pt x="11433070" y="3673082"/>
                  <a:pt x="11480034" y="4002038"/>
                </a:cubicBezTo>
                <a:cubicBezTo>
                  <a:pt x="11507642" y="4304025"/>
                  <a:pt x="11499353" y="4410641"/>
                  <a:pt x="11480034" y="4767461"/>
                </a:cubicBezTo>
                <a:cubicBezTo>
                  <a:pt x="11463744" y="5105076"/>
                  <a:pt x="11456346" y="5289443"/>
                  <a:pt x="11480034" y="5485884"/>
                </a:cubicBezTo>
                <a:cubicBezTo>
                  <a:pt x="11571388" y="5886915"/>
                  <a:pt x="11153822" y="6229013"/>
                  <a:pt x="10694114" y="6271804"/>
                </a:cubicBezTo>
                <a:cubicBezTo>
                  <a:pt x="10592038" y="6240398"/>
                  <a:pt x="10437940" y="6264122"/>
                  <a:pt x="10330814" y="6271804"/>
                </a:cubicBezTo>
                <a:cubicBezTo>
                  <a:pt x="10221241" y="6249753"/>
                  <a:pt x="9829818" y="6284570"/>
                  <a:pt x="9571185" y="6271804"/>
                </a:cubicBezTo>
                <a:cubicBezTo>
                  <a:pt x="9296721" y="6273077"/>
                  <a:pt x="9206664" y="6275280"/>
                  <a:pt x="9009721" y="6271804"/>
                </a:cubicBezTo>
                <a:cubicBezTo>
                  <a:pt x="8787137" y="6266185"/>
                  <a:pt x="8548203" y="6225781"/>
                  <a:pt x="8151011" y="6271804"/>
                </a:cubicBezTo>
                <a:cubicBezTo>
                  <a:pt x="7746471" y="6307361"/>
                  <a:pt x="7702458" y="6296873"/>
                  <a:pt x="7490465" y="6271804"/>
                </a:cubicBezTo>
                <a:cubicBezTo>
                  <a:pt x="7284831" y="6249508"/>
                  <a:pt x="7241732" y="6284898"/>
                  <a:pt x="7028082" y="6271804"/>
                </a:cubicBezTo>
                <a:cubicBezTo>
                  <a:pt x="6854596" y="6235368"/>
                  <a:pt x="6544310" y="6249320"/>
                  <a:pt x="6169372" y="6271804"/>
                </a:cubicBezTo>
                <a:cubicBezTo>
                  <a:pt x="5799917" y="6336325"/>
                  <a:pt x="5606217" y="6284810"/>
                  <a:pt x="5310662" y="6271804"/>
                </a:cubicBezTo>
                <a:cubicBezTo>
                  <a:pt x="4997218" y="6232350"/>
                  <a:pt x="5021807" y="6266729"/>
                  <a:pt x="4848280" y="6271804"/>
                </a:cubicBezTo>
                <a:cubicBezTo>
                  <a:pt x="4677479" y="6299689"/>
                  <a:pt x="4414647" y="6266534"/>
                  <a:pt x="4286815" y="6271804"/>
                </a:cubicBezTo>
                <a:cubicBezTo>
                  <a:pt x="4207913" y="6211596"/>
                  <a:pt x="3814807" y="6288655"/>
                  <a:pt x="3527187" y="6271804"/>
                </a:cubicBezTo>
                <a:cubicBezTo>
                  <a:pt x="3256606" y="6269620"/>
                  <a:pt x="3008518" y="6276703"/>
                  <a:pt x="2767559" y="6271804"/>
                </a:cubicBezTo>
                <a:cubicBezTo>
                  <a:pt x="2543477" y="6201602"/>
                  <a:pt x="2170157" y="6207566"/>
                  <a:pt x="1908849" y="6271804"/>
                </a:cubicBezTo>
                <a:cubicBezTo>
                  <a:pt x="1656170" y="6293019"/>
                  <a:pt x="1707852" y="6272487"/>
                  <a:pt x="1545548" y="6271804"/>
                </a:cubicBezTo>
                <a:cubicBezTo>
                  <a:pt x="1375839" y="6290714"/>
                  <a:pt x="991531" y="6246502"/>
                  <a:pt x="785920" y="6271804"/>
                </a:cubicBezTo>
                <a:cubicBezTo>
                  <a:pt x="361232" y="6244634"/>
                  <a:pt x="49398" y="5899055"/>
                  <a:pt x="0" y="5485884"/>
                </a:cubicBezTo>
                <a:cubicBezTo>
                  <a:pt x="6507" y="5352500"/>
                  <a:pt x="-44412" y="5056226"/>
                  <a:pt x="0" y="4955459"/>
                </a:cubicBezTo>
                <a:cubicBezTo>
                  <a:pt x="24596" y="4828575"/>
                  <a:pt x="18187" y="4643529"/>
                  <a:pt x="0" y="4378035"/>
                </a:cubicBezTo>
                <a:cubicBezTo>
                  <a:pt x="3503" y="4138700"/>
                  <a:pt x="28264" y="3965086"/>
                  <a:pt x="0" y="3659612"/>
                </a:cubicBezTo>
                <a:cubicBezTo>
                  <a:pt x="28471" y="3326084"/>
                  <a:pt x="22390" y="3159932"/>
                  <a:pt x="0" y="2988189"/>
                </a:cubicBezTo>
                <a:cubicBezTo>
                  <a:pt x="2880" y="2769395"/>
                  <a:pt x="-5454" y="2642810"/>
                  <a:pt x="0" y="2457764"/>
                </a:cubicBezTo>
                <a:cubicBezTo>
                  <a:pt x="-20665" y="2285131"/>
                  <a:pt x="-28182" y="1978285"/>
                  <a:pt x="0" y="1739341"/>
                </a:cubicBezTo>
                <a:cubicBezTo>
                  <a:pt x="36659" y="1480891"/>
                  <a:pt x="-14687" y="1017808"/>
                  <a:pt x="0" y="785920"/>
                </a:cubicBezTo>
                <a:close/>
              </a:path>
              <a:path w="11480034" h="6271804" stroke="0" extrusionOk="0">
                <a:moveTo>
                  <a:pt x="0" y="785920"/>
                </a:moveTo>
                <a:cubicBezTo>
                  <a:pt x="-40654" y="411198"/>
                  <a:pt x="357099" y="74553"/>
                  <a:pt x="785920" y="0"/>
                </a:cubicBezTo>
                <a:cubicBezTo>
                  <a:pt x="1012382" y="-16565"/>
                  <a:pt x="1356702" y="41208"/>
                  <a:pt x="1545548" y="0"/>
                </a:cubicBezTo>
                <a:cubicBezTo>
                  <a:pt x="1720014" y="-5387"/>
                  <a:pt x="1814613" y="6793"/>
                  <a:pt x="2007931" y="0"/>
                </a:cubicBezTo>
                <a:cubicBezTo>
                  <a:pt x="2180103" y="13489"/>
                  <a:pt x="2347165" y="-26244"/>
                  <a:pt x="2470313" y="0"/>
                </a:cubicBezTo>
                <a:cubicBezTo>
                  <a:pt x="2597911" y="17590"/>
                  <a:pt x="3018586" y="25064"/>
                  <a:pt x="3229941" y="0"/>
                </a:cubicBezTo>
                <a:cubicBezTo>
                  <a:pt x="3478286" y="45318"/>
                  <a:pt x="3676770" y="-15543"/>
                  <a:pt x="3791406" y="0"/>
                </a:cubicBezTo>
                <a:cubicBezTo>
                  <a:pt x="3899584" y="-14471"/>
                  <a:pt x="4453282" y="45225"/>
                  <a:pt x="4650116" y="0"/>
                </a:cubicBezTo>
                <a:cubicBezTo>
                  <a:pt x="4907504" y="-93921"/>
                  <a:pt x="5146947" y="-20771"/>
                  <a:pt x="5508826" y="0"/>
                </a:cubicBezTo>
                <a:cubicBezTo>
                  <a:pt x="5818338" y="-22589"/>
                  <a:pt x="5937717" y="33342"/>
                  <a:pt x="6268454" y="0"/>
                </a:cubicBezTo>
                <a:cubicBezTo>
                  <a:pt x="6597479" y="-13736"/>
                  <a:pt x="6565178" y="19008"/>
                  <a:pt x="6730836" y="0"/>
                </a:cubicBezTo>
                <a:cubicBezTo>
                  <a:pt x="6913083" y="-8197"/>
                  <a:pt x="6937605" y="6392"/>
                  <a:pt x="7094137" y="0"/>
                </a:cubicBezTo>
                <a:cubicBezTo>
                  <a:pt x="7266047" y="3580"/>
                  <a:pt x="7714926" y="-4197"/>
                  <a:pt x="7952847" y="0"/>
                </a:cubicBezTo>
                <a:cubicBezTo>
                  <a:pt x="8169440" y="-44453"/>
                  <a:pt x="8405822" y="41375"/>
                  <a:pt x="8613393" y="0"/>
                </a:cubicBezTo>
                <a:cubicBezTo>
                  <a:pt x="8804899" y="-22255"/>
                  <a:pt x="9096311" y="31258"/>
                  <a:pt x="9273940" y="0"/>
                </a:cubicBezTo>
                <a:cubicBezTo>
                  <a:pt x="9444336" y="-34819"/>
                  <a:pt x="9645860" y="22336"/>
                  <a:pt x="9736322" y="0"/>
                </a:cubicBezTo>
                <a:cubicBezTo>
                  <a:pt x="9872841" y="-28504"/>
                  <a:pt x="10479411" y="-84513"/>
                  <a:pt x="10694114" y="0"/>
                </a:cubicBezTo>
                <a:cubicBezTo>
                  <a:pt x="11142293" y="34703"/>
                  <a:pt x="11358474" y="309219"/>
                  <a:pt x="11480034" y="785920"/>
                </a:cubicBezTo>
                <a:cubicBezTo>
                  <a:pt x="11487919" y="897070"/>
                  <a:pt x="11492644" y="1138398"/>
                  <a:pt x="11480034" y="1363344"/>
                </a:cubicBezTo>
                <a:cubicBezTo>
                  <a:pt x="11489115" y="1571967"/>
                  <a:pt x="11533824" y="1861480"/>
                  <a:pt x="11480034" y="2128767"/>
                </a:cubicBezTo>
                <a:cubicBezTo>
                  <a:pt x="11435120" y="2358732"/>
                  <a:pt x="11510361" y="2540823"/>
                  <a:pt x="11480034" y="2847190"/>
                </a:cubicBezTo>
                <a:cubicBezTo>
                  <a:pt x="11470672" y="3136538"/>
                  <a:pt x="11491119" y="3203785"/>
                  <a:pt x="11480034" y="3471614"/>
                </a:cubicBezTo>
                <a:cubicBezTo>
                  <a:pt x="11478119" y="3734137"/>
                  <a:pt x="11500044" y="3828393"/>
                  <a:pt x="11480034" y="4049038"/>
                </a:cubicBezTo>
                <a:cubicBezTo>
                  <a:pt x="11444900" y="4264464"/>
                  <a:pt x="11476982" y="4402385"/>
                  <a:pt x="11480034" y="4626462"/>
                </a:cubicBezTo>
                <a:cubicBezTo>
                  <a:pt x="11506220" y="4861288"/>
                  <a:pt x="11503632" y="5197479"/>
                  <a:pt x="11480034" y="5485884"/>
                </a:cubicBezTo>
                <a:cubicBezTo>
                  <a:pt x="11535633" y="5917153"/>
                  <a:pt x="11020483" y="6399411"/>
                  <a:pt x="10694114" y="6271804"/>
                </a:cubicBezTo>
                <a:cubicBezTo>
                  <a:pt x="10539642" y="6296780"/>
                  <a:pt x="10286398" y="6264954"/>
                  <a:pt x="10132650" y="6271804"/>
                </a:cubicBezTo>
                <a:cubicBezTo>
                  <a:pt x="9995569" y="6254573"/>
                  <a:pt x="9713518" y="6285727"/>
                  <a:pt x="9571185" y="6271804"/>
                </a:cubicBezTo>
                <a:cubicBezTo>
                  <a:pt x="9424195" y="6233813"/>
                  <a:pt x="9378584" y="6273997"/>
                  <a:pt x="9207885" y="6271804"/>
                </a:cubicBezTo>
                <a:cubicBezTo>
                  <a:pt x="9024019" y="6252859"/>
                  <a:pt x="8954776" y="6275300"/>
                  <a:pt x="8745503" y="6271804"/>
                </a:cubicBezTo>
                <a:cubicBezTo>
                  <a:pt x="8541771" y="6273478"/>
                  <a:pt x="8390535" y="6256166"/>
                  <a:pt x="8283120" y="6271804"/>
                </a:cubicBezTo>
                <a:cubicBezTo>
                  <a:pt x="8110095" y="6299501"/>
                  <a:pt x="7814690" y="6305951"/>
                  <a:pt x="7523492" y="6271804"/>
                </a:cubicBezTo>
                <a:cubicBezTo>
                  <a:pt x="7271117" y="6236131"/>
                  <a:pt x="7299808" y="6282020"/>
                  <a:pt x="7160191" y="6271804"/>
                </a:cubicBezTo>
                <a:cubicBezTo>
                  <a:pt x="7003372" y="6256958"/>
                  <a:pt x="6787404" y="6291842"/>
                  <a:pt x="6697809" y="6271804"/>
                </a:cubicBezTo>
                <a:cubicBezTo>
                  <a:pt x="6590567" y="6221923"/>
                  <a:pt x="6205676" y="6279510"/>
                  <a:pt x="5839099" y="6271804"/>
                </a:cubicBezTo>
                <a:cubicBezTo>
                  <a:pt x="5429785" y="6305102"/>
                  <a:pt x="5620315" y="6277625"/>
                  <a:pt x="5475798" y="6271804"/>
                </a:cubicBezTo>
                <a:cubicBezTo>
                  <a:pt x="5354628" y="6268552"/>
                  <a:pt x="5232743" y="6298459"/>
                  <a:pt x="5112498" y="6271804"/>
                </a:cubicBezTo>
                <a:cubicBezTo>
                  <a:pt x="5007924" y="6260626"/>
                  <a:pt x="4925786" y="6246788"/>
                  <a:pt x="4749198" y="6271804"/>
                </a:cubicBezTo>
                <a:cubicBezTo>
                  <a:pt x="4539579" y="6283948"/>
                  <a:pt x="4311830" y="6273863"/>
                  <a:pt x="4088651" y="6271804"/>
                </a:cubicBezTo>
                <a:cubicBezTo>
                  <a:pt x="3855800" y="6265965"/>
                  <a:pt x="3753828" y="6277046"/>
                  <a:pt x="3428105" y="6271804"/>
                </a:cubicBezTo>
                <a:cubicBezTo>
                  <a:pt x="3106927" y="6272546"/>
                  <a:pt x="3069987" y="6257900"/>
                  <a:pt x="2767559" y="6271804"/>
                </a:cubicBezTo>
                <a:cubicBezTo>
                  <a:pt x="2485822" y="6302019"/>
                  <a:pt x="2277737" y="6279448"/>
                  <a:pt x="1908849" y="6271804"/>
                </a:cubicBezTo>
                <a:cubicBezTo>
                  <a:pt x="1526581" y="6265680"/>
                  <a:pt x="1169784" y="6304611"/>
                  <a:pt x="785920" y="6271804"/>
                </a:cubicBezTo>
                <a:cubicBezTo>
                  <a:pt x="430796" y="6278095"/>
                  <a:pt x="-23333" y="5999542"/>
                  <a:pt x="0" y="5485884"/>
                </a:cubicBezTo>
                <a:cubicBezTo>
                  <a:pt x="11993" y="5255257"/>
                  <a:pt x="-12114" y="5144028"/>
                  <a:pt x="0" y="4908460"/>
                </a:cubicBezTo>
                <a:cubicBezTo>
                  <a:pt x="-5150" y="4672255"/>
                  <a:pt x="13119" y="4521329"/>
                  <a:pt x="0" y="4284036"/>
                </a:cubicBezTo>
                <a:cubicBezTo>
                  <a:pt x="-6540" y="4035330"/>
                  <a:pt x="8972" y="3979440"/>
                  <a:pt x="0" y="3659612"/>
                </a:cubicBezTo>
                <a:cubicBezTo>
                  <a:pt x="-3889" y="3359134"/>
                  <a:pt x="19157" y="3391450"/>
                  <a:pt x="0" y="3129188"/>
                </a:cubicBezTo>
                <a:cubicBezTo>
                  <a:pt x="-31242" y="2878861"/>
                  <a:pt x="7954" y="2799166"/>
                  <a:pt x="0" y="2504764"/>
                </a:cubicBezTo>
                <a:cubicBezTo>
                  <a:pt x="-7305" y="2210171"/>
                  <a:pt x="680" y="2090849"/>
                  <a:pt x="0" y="1927340"/>
                </a:cubicBezTo>
                <a:cubicBezTo>
                  <a:pt x="7534" y="1756824"/>
                  <a:pt x="-39551" y="1565247"/>
                  <a:pt x="0" y="1396915"/>
                </a:cubicBezTo>
                <a:cubicBezTo>
                  <a:pt x="23970" y="1242315"/>
                  <a:pt x="49403" y="1005280"/>
                  <a:pt x="0" y="785920"/>
                </a:cubicBezTo>
                <a:close/>
              </a:path>
              <a:path w="11480034" h="6271804" fill="none" stroke="0" extrusionOk="0">
                <a:moveTo>
                  <a:pt x="0" y="785920"/>
                </a:moveTo>
                <a:cubicBezTo>
                  <a:pt x="-19810" y="384767"/>
                  <a:pt x="490887" y="87393"/>
                  <a:pt x="785920" y="0"/>
                </a:cubicBezTo>
                <a:cubicBezTo>
                  <a:pt x="970101" y="3573"/>
                  <a:pt x="1069000" y="32570"/>
                  <a:pt x="1347384" y="0"/>
                </a:cubicBezTo>
                <a:cubicBezTo>
                  <a:pt x="1633399" y="-35562"/>
                  <a:pt x="1738728" y="-11210"/>
                  <a:pt x="2007931" y="0"/>
                </a:cubicBezTo>
                <a:cubicBezTo>
                  <a:pt x="2261186" y="15836"/>
                  <a:pt x="2312947" y="-5553"/>
                  <a:pt x="2569395" y="0"/>
                </a:cubicBezTo>
                <a:cubicBezTo>
                  <a:pt x="2840201" y="241"/>
                  <a:pt x="2773390" y="-6921"/>
                  <a:pt x="2932695" y="0"/>
                </a:cubicBezTo>
                <a:cubicBezTo>
                  <a:pt x="3089670" y="-13829"/>
                  <a:pt x="3350570" y="21247"/>
                  <a:pt x="3494160" y="0"/>
                </a:cubicBezTo>
                <a:cubicBezTo>
                  <a:pt x="3623812" y="-10078"/>
                  <a:pt x="3912885" y="24959"/>
                  <a:pt x="4055624" y="0"/>
                </a:cubicBezTo>
                <a:cubicBezTo>
                  <a:pt x="4198691" y="-19968"/>
                  <a:pt x="4239782" y="-12619"/>
                  <a:pt x="4418924" y="0"/>
                </a:cubicBezTo>
                <a:cubicBezTo>
                  <a:pt x="4586220" y="12084"/>
                  <a:pt x="4790620" y="-8015"/>
                  <a:pt x="4881307" y="0"/>
                </a:cubicBezTo>
                <a:cubicBezTo>
                  <a:pt x="4986695" y="-20525"/>
                  <a:pt x="5114028" y="22017"/>
                  <a:pt x="5244607" y="0"/>
                </a:cubicBezTo>
                <a:cubicBezTo>
                  <a:pt x="5372374" y="-7119"/>
                  <a:pt x="5697458" y="-39901"/>
                  <a:pt x="6103317" y="0"/>
                </a:cubicBezTo>
                <a:cubicBezTo>
                  <a:pt x="6500475" y="-54329"/>
                  <a:pt x="6373987" y="-8551"/>
                  <a:pt x="6565700" y="0"/>
                </a:cubicBezTo>
                <a:cubicBezTo>
                  <a:pt x="6767742" y="15018"/>
                  <a:pt x="6881480" y="15797"/>
                  <a:pt x="7028082" y="0"/>
                </a:cubicBezTo>
                <a:cubicBezTo>
                  <a:pt x="7122355" y="37813"/>
                  <a:pt x="7656908" y="-17739"/>
                  <a:pt x="7886792" y="0"/>
                </a:cubicBezTo>
                <a:cubicBezTo>
                  <a:pt x="8142118" y="-31097"/>
                  <a:pt x="8155655" y="-1196"/>
                  <a:pt x="8250093" y="0"/>
                </a:cubicBezTo>
                <a:cubicBezTo>
                  <a:pt x="8327495" y="-183"/>
                  <a:pt x="8790859" y="-41419"/>
                  <a:pt x="9009721" y="0"/>
                </a:cubicBezTo>
                <a:cubicBezTo>
                  <a:pt x="9228099" y="18409"/>
                  <a:pt x="9552489" y="-24958"/>
                  <a:pt x="9670267" y="0"/>
                </a:cubicBezTo>
                <a:cubicBezTo>
                  <a:pt x="9835700" y="24671"/>
                  <a:pt x="10399605" y="56058"/>
                  <a:pt x="10694114" y="0"/>
                </a:cubicBezTo>
                <a:cubicBezTo>
                  <a:pt x="11162608" y="103089"/>
                  <a:pt x="11428413" y="343017"/>
                  <a:pt x="11480034" y="785920"/>
                </a:cubicBezTo>
                <a:cubicBezTo>
                  <a:pt x="11458830" y="951494"/>
                  <a:pt x="11511044" y="1117205"/>
                  <a:pt x="11480034" y="1316345"/>
                </a:cubicBezTo>
                <a:cubicBezTo>
                  <a:pt x="11437824" y="1559904"/>
                  <a:pt x="11454740" y="1916584"/>
                  <a:pt x="11480034" y="2081767"/>
                </a:cubicBezTo>
                <a:cubicBezTo>
                  <a:pt x="11502238" y="2219618"/>
                  <a:pt x="11519157" y="2570050"/>
                  <a:pt x="11480034" y="2706191"/>
                </a:cubicBezTo>
                <a:cubicBezTo>
                  <a:pt x="11444822" y="2863581"/>
                  <a:pt x="11461808" y="3119427"/>
                  <a:pt x="11480034" y="3330615"/>
                </a:cubicBezTo>
                <a:cubicBezTo>
                  <a:pt x="11471025" y="3554169"/>
                  <a:pt x="11430453" y="3709834"/>
                  <a:pt x="11480034" y="4002038"/>
                </a:cubicBezTo>
                <a:cubicBezTo>
                  <a:pt x="11506164" y="4337662"/>
                  <a:pt x="11482991" y="4425391"/>
                  <a:pt x="11480034" y="4767461"/>
                </a:cubicBezTo>
                <a:cubicBezTo>
                  <a:pt x="11487888" y="5088399"/>
                  <a:pt x="11472593" y="5278579"/>
                  <a:pt x="11480034" y="5485884"/>
                </a:cubicBezTo>
                <a:cubicBezTo>
                  <a:pt x="11553676" y="5859486"/>
                  <a:pt x="11213267" y="6270428"/>
                  <a:pt x="10694114" y="6271804"/>
                </a:cubicBezTo>
                <a:cubicBezTo>
                  <a:pt x="10563713" y="6251405"/>
                  <a:pt x="10437958" y="6291508"/>
                  <a:pt x="10330814" y="6271804"/>
                </a:cubicBezTo>
                <a:cubicBezTo>
                  <a:pt x="10276399" y="6235852"/>
                  <a:pt x="9837016" y="6299339"/>
                  <a:pt x="9571185" y="6271804"/>
                </a:cubicBezTo>
                <a:cubicBezTo>
                  <a:pt x="9305172" y="6273644"/>
                  <a:pt x="9226652" y="6290299"/>
                  <a:pt x="9009721" y="6271804"/>
                </a:cubicBezTo>
                <a:cubicBezTo>
                  <a:pt x="8779206" y="6276989"/>
                  <a:pt x="8562999" y="6222706"/>
                  <a:pt x="8151011" y="6271804"/>
                </a:cubicBezTo>
                <a:cubicBezTo>
                  <a:pt x="7740986" y="6304842"/>
                  <a:pt x="7698130" y="6291304"/>
                  <a:pt x="7490465" y="6271804"/>
                </a:cubicBezTo>
                <a:cubicBezTo>
                  <a:pt x="7278156" y="6240274"/>
                  <a:pt x="7236014" y="6298929"/>
                  <a:pt x="7028082" y="6271804"/>
                </a:cubicBezTo>
                <a:cubicBezTo>
                  <a:pt x="6829967" y="6264575"/>
                  <a:pt x="6490520" y="6258626"/>
                  <a:pt x="6169372" y="6271804"/>
                </a:cubicBezTo>
                <a:cubicBezTo>
                  <a:pt x="5774510" y="6297552"/>
                  <a:pt x="5624240" y="6292334"/>
                  <a:pt x="5310662" y="6271804"/>
                </a:cubicBezTo>
                <a:cubicBezTo>
                  <a:pt x="4984791" y="6242476"/>
                  <a:pt x="5021526" y="6269464"/>
                  <a:pt x="4848280" y="6271804"/>
                </a:cubicBezTo>
                <a:cubicBezTo>
                  <a:pt x="4663875" y="6275400"/>
                  <a:pt x="4414273" y="6282046"/>
                  <a:pt x="4286815" y="6271804"/>
                </a:cubicBezTo>
                <a:cubicBezTo>
                  <a:pt x="4150827" y="6304555"/>
                  <a:pt x="3851881" y="6233093"/>
                  <a:pt x="3527187" y="6271804"/>
                </a:cubicBezTo>
                <a:cubicBezTo>
                  <a:pt x="3240334" y="6266555"/>
                  <a:pt x="2950357" y="6293485"/>
                  <a:pt x="2767559" y="6271804"/>
                </a:cubicBezTo>
                <a:cubicBezTo>
                  <a:pt x="2523776" y="6251459"/>
                  <a:pt x="2170932" y="6234225"/>
                  <a:pt x="1908849" y="6271804"/>
                </a:cubicBezTo>
                <a:cubicBezTo>
                  <a:pt x="1647120" y="6313301"/>
                  <a:pt x="1702709" y="6287332"/>
                  <a:pt x="1545548" y="6271804"/>
                </a:cubicBezTo>
                <a:cubicBezTo>
                  <a:pt x="1410731" y="6292219"/>
                  <a:pt x="1010916" y="6275616"/>
                  <a:pt x="785920" y="6271804"/>
                </a:cubicBezTo>
                <a:cubicBezTo>
                  <a:pt x="321140" y="6225276"/>
                  <a:pt x="29678" y="5921614"/>
                  <a:pt x="0" y="5485884"/>
                </a:cubicBezTo>
                <a:cubicBezTo>
                  <a:pt x="-12606" y="5375217"/>
                  <a:pt x="-17650" y="5068181"/>
                  <a:pt x="0" y="4955459"/>
                </a:cubicBezTo>
                <a:cubicBezTo>
                  <a:pt x="43868" y="4803425"/>
                  <a:pt x="62567" y="4612478"/>
                  <a:pt x="0" y="4378035"/>
                </a:cubicBezTo>
                <a:cubicBezTo>
                  <a:pt x="4543" y="4155307"/>
                  <a:pt x="-19077" y="3994641"/>
                  <a:pt x="0" y="3659612"/>
                </a:cubicBezTo>
                <a:cubicBezTo>
                  <a:pt x="-5706" y="3343367"/>
                  <a:pt x="5702" y="3212225"/>
                  <a:pt x="0" y="2988189"/>
                </a:cubicBezTo>
                <a:cubicBezTo>
                  <a:pt x="17953" y="2810444"/>
                  <a:pt x="4941" y="2663186"/>
                  <a:pt x="0" y="2457764"/>
                </a:cubicBezTo>
                <a:cubicBezTo>
                  <a:pt x="-1736" y="2259842"/>
                  <a:pt x="-39561" y="1951293"/>
                  <a:pt x="0" y="1739341"/>
                </a:cubicBezTo>
                <a:cubicBezTo>
                  <a:pt x="30488" y="1479447"/>
                  <a:pt x="-43894" y="1015231"/>
                  <a:pt x="0" y="7859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80034"/>
                      <a:gd name="connsiteY0" fmla="*/ 785920 h 6271804"/>
                      <a:gd name="connsiteX1" fmla="*/ 785920 w 11480034"/>
                      <a:gd name="connsiteY1" fmla="*/ 0 h 6271804"/>
                      <a:gd name="connsiteX2" fmla="*/ 1347384 w 11480034"/>
                      <a:gd name="connsiteY2" fmla="*/ 0 h 6271804"/>
                      <a:gd name="connsiteX3" fmla="*/ 2007931 w 11480034"/>
                      <a:gd name="connsiteY3" fmla="*/ 0 h 6271804"/>
                      <a:gd name="connsiteX4" fmla="*/ 2569395 w 11480034"/>
                      <a:gd name="connsiteY4" fmla="*/ 0 h 6271804"/>
                      <a:gd name="connsiteX5" fmla="*/ 2932695 w 11480034"/>
                      <a:gd name="connsiteY5" fmla="*/ 0 h 6271804"/>
                      <a:gd name="connsiteX6" fmla="*/ 3494160 w 11480034"/>
                      <a:gd name="connsiteY6" fmla="*/ 0 h 6271804"/>
                      <a:gd name="connsiteX7" fmla="*/ 4055624 w 11480034"/>
                      <a:gd name="connsiteY7" fmla="*/ 0 h 6271804"/>
                      <a:gd name="connsiteX8" fmla="*/ 4418924 w 11480034"/>
                      <a:gd name="connsiteY8" fmla="*/ 0 h 6271804"/>
                      <a:gd name="connsiteX9" fmla="*/ 4881307 w 11480034"/>
                      <a:gd name="connsiteY9" fmla="*/ 0 h 6271804"/>
                      <a:gd name="connsiteX10" fmla="*/ 5244607 w 11480034"/>
                      <a:gd name="connsiteY10" fmla="*/ 0 h 6271804"/>
                      <a:gd name="connsiteX11" fmla="*/ 6103317 w 11480034"/>
                      <a:gd name="connsiteY11" fmla="*/ 0 h 6271804"/>
                      <a:gd name="connsiteX12" fmla="*/ 6565700 w 11480034"/>
                      <a:gd name="connsiteY12" fmla="*/ 0 h 6271804"/>
                      <a:gd name="connsiteX13" fmla="*/ 7028082 w 11480034"/>
                      <a:gd name="connsiteY13" fmla="*/ 0 h 6271804"/>
                      <a:gd name="connsiteX14" fmla="*/ 7886792 w 11480034"/>
                      <a:gd name="connsiteY14" fmla="*/ 0 h 6271804"/>
                      <a:gd name="connsiteX15" fmla="*/ 8250093 w 11480034"/>
                      <a:gd name="connsiteY15" fmla="*/ 0 h 6271804"/>
                      <a:gd name="connsiteX16" fmla="*/ 9009721 w 11480034"/>
                      <a:gd name="connsiteY16" fmla="*/ 0 h 6271804"/>
                      <a:gd name="connsiteX17" fmla="*/ 9670267 w 11480034"/>
                      <a:gd name="connsiteY17" fmla="*/ 0 h 6271804"/>
                      <a:gd name="connsiteX18" fmla="*/ 10694114 w 11480034"/>
                      <a:gd name="connsiteY18" fmla="*/ 0 h 6271804"/>
                      <a:gd name="connsiteX19" fmla="*/ 11480034 w 11480034"/>
                      <a:gd name="connsiteY19" fmla="*/ 785920 h 6271804"/>
                      <a:gd name="connsiteX20" fmla="*/ 11480034 w 11480034"/>
                      <a:gd name="connsiteY20" fmla="*/ 1316345 h 6271804"/>
                      <a:gd name="connsiteX21" fmla="*/ 11480034 w 11480034"/>
                      <a:gd name="connsiteY21" fmla="*/ 2081767 h 6271804"/>
                      <a:gd name="connsiteX22" fmla="*/ 11480034 w 11480034"/>
                      <a:gd name="connsiteY22" fmla="*/ 2706191 h 6271804"/>
                      <a:gd name="connsiteX23" fmla="*/ 11480034 w 11480034"/>
                      <a:gd name="connsiteY23" fmla="*/ 3330615 h 6271804"/>
                      <a:gd name="connsiteX24" fmla="*/ 11480034 w 11480034"/>
                      <a:gd name="connsiteY24" fmla="*/ 4002038 h 6271804"/>
                      <a:gd name="connsiteX25" fmla="*/ 11480034 w 11480034"/>
                      <a:gd name="connsiteY25" fmla="*/ 4767461 h 6271804"/>
                      <a:gd name="connsiteX26" fmla="*/ 11480034 w 11480034"/>
                      <a:gd name="connsiteY26" fmla="*/ 5485884 h 6271804"/>
                      <a:gd name="connsiteX27" fmla="*/ 10694114 w 11480034"/>
                      <a:gd name="connsiteY27" fmla="*/ 6271804 h 6271804"/>
                      <a:gd name="connsiteX28" fmla="*/ 10330814 w 11480034"/>
                      <a:gd name="connsiteY28" fmla="*/ 6271804 h 6271804"/>
                      <a:gd name="connsiteX29" fmla="*/ 9571185 w 11480034"/>
                      <a:gd name="connsiteY29" fmla="*/ 6271804 h 6271804"/>
                      <a:gd name="connsiteX30" fmla="*/ 9009721 w 11480034"/>
                      <a:gd name="connsiteY30" fmla="*/ 6271804 h 6271804"/>
                      <a:gd name="connsiteX31" fmla="*/ 8151011 w 11480034"/>
                      <a:gd name="connsiteY31" fmla="*/ 6271804 h 6271804"/>
                      <a:gd name="connsiteX32" fmla="*/ 7490465 w 11480034"/>
                      <a:gd name="connsiteY32" fmla="*/ 6271804 h 6271804"/>
                      <a:gd name="connsiteX33" fmla="*/ 7028082 w 11480034"/>
                      <a:gd name="connsiteY33" fmla="*/ 6271804 h 6271804"/>
                      <a:gd name="connsiteX34" fmla="*/ 6169372 w 11480034"/>
                      <a:gd name="connsiteY34" fmla="*/ 6271804 h 6271804"/>
                      <a:gd name="connsiteX35" fmla="*/ 5310662 w 11480034"/>
                      <a:gd name="connsiteY35" fmla="*/ 6271804 h 6271804"/>
                      <a:gd name="connsiteX36" fmla="*/ 4848280 w 11480034"/>
                      <a:gd name="connsiteY36" fmla="*/ 6271804 h 6271804"/>
                      <a:gd name="connsiteX37" fmla="*/ 4286815 w 11480034"/>
                      <a:gd name="connsiteY37" fmla="*/ 6271804 h 6271804"/>
                      <a:gd name="connsiteX38" fmla="*/ 3527187 w 11480034"/>
                      <a:gd name="connsiteY38" fmla="*/ 6271804 h 6271804"/>
                      <a:gd name="connsiteX39" fmla="*/ 2767559 w 11480034"/>
                      <a:gd name="connsiteY39" fmla="*/ 6271804 h 6271804"/>
                      <a:gd name="connsiteX40" fmla="*/ 1908849 w 11480034"/>
                      <a:gd name="connsiteY40" fmla="*/ 6271804 h 6271804"/>
                      <a:gd name="connsiteX41" fmla="*/ 1545548 w 11480034"/>
                      <a:gd name="connsiteY41" fmla="*/ 6271804 h 6271804"/>
                      <a:gd name="connsiteX42" fmla="*/ 785920 w 11480034"/>
                      <a:gd name="connsiteY42" fmla="*/ 6271804 h 6271804"/>
                      <a:gd name="connsiteX43" fmla="*/ 0 w 11480034"/>
                      <a:gd name="connsiteY43" fmla="*/ 5485884 h 6271804"/>
                      <a:gd name="connsiteX44" fmla="*/ 0 w 11480034"/>
                      <a:gd name="connsiteY44" fmla="*/ 4955459 h 6271804"/>
                      <a:gd name="connsiteX45" fmla="*/ 0 w 11480034"/>
                      <a:gd name="connsiteY45" fmla="*/ 4378035 h 6271804"/>
                      <a:gd name="connsiteX46" fmla="*/ 0 w 11480034"/>
                      <a:gd name="connsiteY46" fmla="*/ 3659612 h 6271804"/>
                      <a:gd name="connsiteX47" fmla="*/ 0 w 11480034"/>
                      <a:gd name="connsiteY47" fmla="*/ 2988189 h 6271804"/>
                      <a:gd name="connsiteX48" fmla="*/ 0 w 11480034"/>
                      <a:gd name="connsiteY48" fmla="*/ 2457764 h 6271804"/>
                      <a:gd name="connsiteX49" fmla="*/ 0 w 11480034"/>
                      <a:gd name="connsiteY49" fmla="*/ 1739341 h 6271804"/>
                      <a:gd name="connsiteX50" fmla="*/ 0 w 11480034"/>
                      <a:gd name="connsiteY50" fmla="*/ 785920 h 6271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80034" h="6271804" fill="none" extrusionOk="0">
                        <a:moveTo>
                          <a:pt x="0" y="785920"/>
                        </a:moveTo>
                        <a:cubicBezTo>
                          <a:pt x="-20828" y="353638"/>
                          <a:pt x="454252" y="21930"/>
                          <a:pt x="785920" y="0"/>
                        </a:cubicBezTo>
                        <a:cubicBezTo>
                          <a:pt x="991401" y="3132"/>
                          <a:pt x="1085924" y="21143"/>
                          <a:pt x="1347384" y="0"/>
                        </a:cubicBezTo>
                        <a:cubicBezTo>
                          <a:pt x="1608844" y="-21143"/>
                          <a:pt x="1749400" y="-15437"/>
                          <a:pt x="2007931" y="0"/>
                        </a:cubicBezTo>
                        <a:cubicBezTo>
                          <a:pt x="2266462" y="15437"/>
                          <a:pt x="2310527" y="-3337"/>
                          <a:pt x="2569395" y="0"/>
                        </a:cubicBezTo>
                        <a:cubicBezTo>
                          <a:pt x="2828263" y="3337"/>
                          <a:pt x="2767443" y="-1926"/>
                          <a:pt x="2932695" y="0"/>
                        </a:cubicBezTo>
                        <a:cubicBezTo>
                          <a:pt x="3097947" y="1926"/>
                          <a:pt x="3367488" y="1035"/>
                          <a:pt x="3494160" y="0"/>
                        </a:cubicBezTo>
                        <a:cubicBezTo>
                          <a:pt x="3620832" y="-1035"/>
                          <a:pt x="3907940" y="20079"/>
                          <a:pt x="4055624" y="0"/>
                        </a:cubicBezTo>
                        <a:cubicBezTo>
                          <a:pt x="4203308" y="-20079"/>
                          <a:pt x="4240761" y="-12179"/>
                          <a:pt x="4418924" y="0"/>
                        </a:cubicBezTo>
                        <a:cubicBezTo>
                          <a:pt x="4597087" y="12179"/>
                          <a:pt x="4778965" y="602"/>
                          <a:pt x="4881307" y="0"/>
                        </a:cubicBezTo>
                        <a:cubicBezTo>
                          <a:pt x="4983649" y="-602"/>
                          <a:pt x="5091650" y="17339"/>
                          <a:pt x="5244607" y="0"/>
                        </a:cubicBezTo>
                        <a:cubicBezTo>
                          <a:pt x="5397564" y="-17339"/>
                          <a:pt x="5692230" y="27890"/>
                          <a:pt x="6103317" y="0"/>
                        </a:cubicBezTo>
                        <a:cubicBezTo>
                          <a:pt x="6514404" y="-27890"/>
                          <a:pt x="6376193" y="-18680"/>
                          <a:pt x="6565700" y="0"/>
                        </a:cubicBezTo>
                        <a:cubicBezTo>
                          <a:pt x="6755207" y="18680"/>
                          <a:pt x="6880233" y="-5318"/>
                          <a:pt x="7028082" y="0"/>
                        </a:cubicBezTo>
                        <a:cubicBezTo>
                          <a:pt x="7175931" y="5318"/>
                          <a:pt x="7632627" y="32619"/>
                          <a:pt x="7886792" y="0"/>
                        </a:cubicBezTo>
                        <a:cubicBezTo>
                          <a:pt x="8140957" y="-32619"/>
                          <a:pt x="8160439" y="7869"/>
                          <a:pt x="8250093" y="0"/>
                        </a:cubicBezTo>
                        <a:cubicBezTo>
                          <a:pt x="8339747" y="-7869"/>
                          <a:pt x="8788736" y="-13917"/>
                          <a:pt x="9009721" y="0"/>
                        </a:cubicBezTo>
                        <a:cubicBezTo>
                          <a:pt x="9230706" y="13917"/>
                          <a:pt x="9521059" y="-16411"/>
                          <a:pt x="9670267" y="0"/>
                        </a:cubicBezTo>
                        <a:cubicBezTo>
                          <a:pt x="9819475" y="16411"/>
                          <a:pt x="10356420" y="48205"/>
                          <a:pt x="10694114" y="0"/>
                        </a:cubicBezTo>
                        <a:cubicBezTo>
                          <a:pt x="11127337" y="26511"/>
                          <a:pt x="11462965" y="356005"/>
                          <a:pt x="11480034" y="785920"/>
                        </a:cubicBezTo>
                        <a:cubicBezTo>
                          <a:pt x="11461394" y="946280"/>
                          <a:pt x="11496391" y="1096450"/>
                          <a:pt x="11480034" y="1316345"/>
                        </a:cubicBezTo>
                        <a:cubicBezTo>
                          <a:pt x="11463677" y="1536241"/>
                          <a:pt x="11449940" y="1920386"/>
                          <a:pt x="11480034" y="2081767"/>
                        </a:cubicBezTo>
                        <a:cubicBezTo>
                          <a:pt x="11510128" y="2243148"/>
                          <a:pt x="11507603" y="2553135"/>
                          <a:pt x="11480034" y="2706191"/>
                        </a:cubicBezTo>
                        <a:cubicBezTo>
                          <a:pt x="11452465" y="2859247"/>
                          <a:pt x="11494432" y="3122138"/>
                          <a:pt x="11480034" y="3330615"/>
                        </a:cubicBezTo>
                        <a:cubicBezTo>
                          <a:pt x="11465636" y="3539092"/>
                          <a:pt x="11450526" y="3693931"/>
                          <a:pt x="11480034" y="4002038"/>
                        </a:cubicBezTo>
                        <a:cubicBezTo>
                          <a:pt x="11509542" y="4310145"/>
                          <a:pt x="11496890" y="4440778"/>
                          <a:pt x="11480034" y="4767461"/>
                        </a:cubicBezTo>
                        <a:cubicBezTo>
                          <a:pt x="11463178" y="5094144"/>
                          <a:pt x="11468215" y="5273532"/>
                          <a:pt x="11480034" y="5485884"/>
                        </a:cubicBezTo>
                        <a:cubicBezTo>
                          <a:pt x="11529576" y="5887902"/>
                          <a:pt x="11130560" y="6303310"/>
                          <a:pt x="10694114" y="6271804"/>
                        </a:cubicBezTo>
                        <a:cubicBezTo>
                          <a:pt x="10583379" y="6261676"/>
                          <a:pt x="10435197" y="6270285"/>
                          <a:pt x="10330814" y="6271804"/>
                        </a:cubicBezTo>
                        <a:cubicBezTo>
                          <a:pt x="10226431" y="6273323"/>
                          <a:pt x="9852976" y="6279490"/>
                          <a:pt x="9571185" y="6271804"/>
                        </a:cubicBezTo>
                        <a:cubicBezTo>
                          <a:pt x="9289394" y="6264118"/>
                          <a:pt x="9211772" y="6279487"/>
                          <a:pt x="9009721" y="6271804"/>
                        </a:cubicBezTo>
                        <a:cubicBezTo>
                          <a:pt x="8807670" y="6264121"/>
                          <a:pt x="8559807" y="6238140"/>
                          <a:pt x="8151011" y="6271804"/>
                        </a:cubicBezTo>
                        <a:cubicBezTo>
                          <a:pt x="7742215" y="6305469"/>
                          <a:pt x="7692298" y="6292338"/>
                          <a:pt x="7490465" y="6271804"/>
                        </a:cubicBezTo>
                        <a:cubicBezTo>
                          <a:pt x="7288632" y="6251270"/>
                          <a:pt x="7238389" y="6293493"/>
                          <a:pt x="7028082" y="6271804"/>
                        </a:cubicBezTo>
                        <a:cubicBezTo>
                          <a:pt x="6817775" y="6250115"/>
                          <a:pt x="6549638" y="6230615"/>
                          <a:pt x="6169372" y="6271804"/>
                        </a:cubicBezTo>
                        <a:cubicBezTo>
                          <a:pt x="5789106" y="6312994"/>
                          <a:pt x="5630612" y="6305792"/>
                          <a:pt x="5310662" y="6271804"/>
                        </a:cubicBezTo>
                        <a:cubicBezTo>
                          <a:pt x="4990712" y="6237817"/>
                          <a:pt x="5020077" y="6270233"/>
                          <a:pt x="4848280" y="6271804"/>
                        </a:cubicBezTo>
                        <a:cubicBezTo>
                          <a:pt x="4676483" y="6273375"/>
                          <a:pt x="4408642" y="6282407"/>
                          <a:pt x="4286815" y="6271804"/>
                        </a:cubicBezTo>
                        <a:cubicBezTo>
                          <a:pt x="4164989" y="6261201"/>
                          <a:pt x="3807144" y="6267354"/>
                          <a:pt x="3527187" y="6271804"/>
                        </a:cubicBezTo>
                        <a:cubicBezTo>
                          <a:pt x="3247230" y="6276254"/>
                          <a:pt x="2989810" y="6301901"/>
                          <a:pt x="2767559" y="6271804"/>
                        </a:cubicBezTo>
                        <a:cubicBezTo>
                          <a:pt x="2545308" y="6241707"/>
                          <a:pt x="2164339" y="6242117"/>
                          <a:pt x="1908849" y="6271804"/>
                        </a:cubicBezTo>
                        <a:cubicBezTo>
                          <a:pt x="1653359" y="6301492"/>
                          <a:pt x="1703926" y="6283616"/>
                          <a:pt x="1545548" y="6271804"/>
                        </a:cubicBezTo>
                        <a:cubicBezTo>
                          <a:pt x="1387170" y="6259992"/>
                          <a:pt x="1011998" y="6283671"/>
                          <a:pt x="785920" y="6271804"/>
                        </a:cubicBezTo>
                        <a:cubicBezTo>
                          <a:pt x="352572" y="6285411"/>
                          <a:pt x="-10165" y="5933563"/>
                          <a:pt x="0" y="5485884"/>
                        </a:cubicBezTo>
                        <a:cubicBezTo>
                          <a:pt x="12890" y="5375860"/>
                          <a:pt x="-19643" y="5062277"/>
                          <a:pt x="0" y="4955459"/>
                        </a:cubicBezTo>
                        <a:cubicBezTo>
                          <a:pt x="19643" y="4848642"/>
                          <a:pt x="13852" y="4633934"/>
                          <a:pt x="0" y="4378035"/>
                        </a:cubicBezTo>
                        <a:cubicBezTo>
                          <a:pt x="-13852" y="4122136"/>
                          <a:pt x="7311" y="3969937"/>
                          <a:pt x="0" y="3659612"/>
                        </a:cubicBezTo>
                        <a:cubicBezTo>
                          <a:pt x="-7311" y="3349287"/>
                          <a:pt x="11231" y="3172481"/>
                          <a:pt x="0" y="2988189"/>
                        </a:cubicBezTo>
                        <a:cubicBezTo>
                          <a:pt x="-11231" y="2803897"/>
                          <a:pt x="7692" y="2651095"/>
                          <a:pt x="0" y="2457764"/>
                        </a:cubicBezTo>
                        <a:cubicBezTo>
                          <a:pt x="-7692" y="2264434"/>
                          <a:pt x="-25370" y="1991651"/>
                          <a:pt x="0" y="1739341"/>
                        </a:cubicBezTo>
                        <a:cubicBezTo>
                          <a:pt x="25370" y="1487031"/>
                          <a:pt x="-26394" y="1020935"/>
                          <a:pt x="0" y="785920"/>
                        </a:cubicBezTo>
                        <a:close/>
                      </a:path>
                      <a:path w="11480034" h="6271804" stroke="0" extrusionOk="0">
                        <a:moveTo>
                          <a:pt x="0" y="785920"/>
                        </a:moveTo>
                        <a:cubicBezTo>
                          <a:pt x="1046" y="383853"/>
                          <a:pt x="396838" y="80356"/>
                          <a:pt x="785920" y="0"/>
                        </a:cubicBezTo>
                        <a:cubicBezTo>
                          <a:pt x="1010337" y="-31424"/>
                          <a:pt x="1384216" y="19444"/>
                          <a:pt x="1545548" y="0"/>
                        </a:cubicBezTo>
                        <a:cubicBezTo>
                          <a:pt x="1706880" y="-19444"/>
                          <a:pt x="1832271" y="-5226"/>
                          <a:pt x="2007931" y="0"/>
                        </a:cubicBezTo>
                        <a:cubicBezTo>
                          <a:pt x="2183591" y="5226"/>
                          <a:pt x="2336471" y="-22909"/>
                          <a:pt x="2470313" y="0"/>
                        </a:cubicBezTo>
                        <a:cubicBezTo>
                          <a:pt x="2604155" y="22909"/>
                          <a:pt x="2984215" y="-15949"/>
                          <a:pt x="3229941" y="0"/>
                        </a:cubicBezTo>
                        <a:cubicBezTo>
                          <a:pt x="3475667" y="15949"/>
                          <a:pt x="3667563" y="-22090"/>
                          <a:pt x="3791406" y="0"/>
                        </a:cubicBezTo>
                        <a:cubicBezTo>
                          <a:pt x="3915249" y="22090"/>
                          <a:pt x="4443827" y="37139"/>
                          <a:pt x="4650116" y="0"/>
                        </a:cubicBezTo>
                        <a:cubicBezTo>
                          <a:pt x="4856405" y="-37139"/>
                          <a:pt x="5192822" y="13307"/>
                          <a:pt x="5508826" y="0"/>
                        </a:cubicBezTo>
                        <a:cubicBezTo>
                          <a:pt x="5824830" y="-13307"/>
                          <a:pt x="5929803" y="17384"/>
                          <a:pt x="6268454" y="0"/>
                        </a:cubicBezTo>
                        <a:cubicBezTo>
                          <a:pt x="6607105" y="-17384"/>
                          <a:pt x="6558202" y="8954"/>
                          <a:pt x="6730836" y="0"/>
                        </a:cubicBezTo>
                        <a:cubicBezTo>
                          <a:pt x="6903470" y="-8954"/>
                          <a:pt x="6938328" y="11314"/>
                          <a:pt x="7094137" y="0"/>
                        </a:cubicBezTo>
                        <a:cubicBezTo>
                          <a:pt x="7249946" y="-11314"/>
                          <a:pt x="7758196" y="13199"/>
                          <a:pt x="7952847" y="0"/>
                        </a:cubicBezTo>
                        <a:cubicBezTo>
                          <a:pt x="8147498" y="-13199"/>
                          <a:pt x="8427405" y="26787"/>
                          <a:pt x="8613393" y="0"/>
                        </a:cubicBezTo>
                        <a:cubicBezTo>
                          <a:pt x="8799381" y="-26787"/>
                          <a:pt x="9116605" y="16760"/>
                          <a:pt x="9273940" y="0"/>
                        </a:cubicBezTo>
                        <a:cubicBezTo>
                          <a:pt x="9431275" y="-16760"/>
                          <a:pt x="9617872" y="13585"/>
                          <a:pt x="9736322" y="0"/>
                        </a:cubicBezTo>
                        <a:cubicBezTo>
                          <a:pt x="9854772" y="-13585"/>
                          <a:pt x="10427397" y="-44692"/>
                          <a:pt x="10694114" y="0"/>
                        </a:cubicBezTo>
                        <a:cubicBezTo>
                          <a:pt x="11156012" y="6319"/>
                          <a:pt x="11379475" y="318584"/>
                          <a:pt x="11480034" y="785920"/>
                        </a:cubicBezTo>
                        <a:cubicBezTo>
                          <a:pt x="11507710" y="922634"/>
                          <a:pt x="11476042" y="1156628"/>
                          <a:pt x="11480034" y="1363344"/>
                        </a:cubicBezTo>
                        <a:cubicBezTo>
                          <a:pt x="11484026" y="1570060"/>
                          <a:pt x="11513263" y="1910934"/>
                          <a:pt x="11480034" y="2128767"/>
                        </a:cubicBezTo>
                        <a:cubicBezTo>
                          <a:pt x="11446805" y="2346600"/>
                          <a:pt x="11497740" y="2547438"/>
                          <a:pt x="11480034" y="2847190"/>
                        </a:cubicBezTo>
                        <a:cubicBezTo>
                          <a:pt x="11462328" y="3146942"/>
                          <a:pt x="11494113" y="3217211"/>
                          <a:pt x="11480034" y="3471614"/>
                        </a:cubicBezTo>
                        <a:cubicBezTo>
                          <a:pt x="11465955" y="3726017"/>
                          <a:pt x="11500637" y="3833128"/>
                          <a:pt x="11480034" y="4049038"/>
                        </a:cubicBezTo>
                        <a:cubicBezTo>
                          <a:pt x="11459431" y="4264948"/>
                          <a:pt x="11461468" y="4422408"/>
                          <a:pt x="11480034" y="4626462"/>
                        </a:cubicBezTo>
                        <a:cubicBezTo>
                          <a:pt x="11498600" y="4830516"/>
                          <a:pt x="11495234" y="5188333"/>
                          <a:pt x="11480034" y="5485884"/>
                        </a:cubicBezTo>
                        <a:cubicBezTo>
                          <a:pt x="11518211" y="5974012"/>
                          <a:pt x="11072977" y="6322317"/>
                          <a:pt x="10694114" y="6271804"/>
                        </a:cubicBezTo>
                        <a:cubicBezTo>
                          <a:pt x="10529223" y="6289079"/>
                          <a:pt x="10271508" y="6273598"/>
                          <a:pt x="10132650" y="6271804"/>
                        </a:cubicBezTo>
                        <a:cubicBezTo>
                          <a:pt x="9993792" y="6270010"/>
                          <a:pt x="9721006" y="6295414"/>
                          <a:pt x="9571185" y="6271804"/>
                        </a:cubicBezTo>
                        <a:cubicBezTo>
                          <a:pt x="9421364" y="6248194"/>
                          <a:pt x="9372745" y="6281901"/>
                          <a:pt x="9207885" y="6271804"/>
                        </a:cubicBezTo>
                        <a:cubicBezTo>
                          <a:pt x="9043025" y="6261707"/>
                          <a:pt x="8930701" y="6288959"/>
                          <a:pt x="8745503" y="6271804"/>
                        </a:cubicBezTo>
                        <a:cubicBezTo>
                          <a:pt x="8560305" y="6254649"/>
                          <a:pt x="8411565" y="6258918"/>
                          <a:pt x="8283120" y="6271804"/>
                        </a:cubicBezTo>
                        <a:cubicBezTo>
                          <a:pt x="8154675" y="6284690"/>
                          <a:pt x="7767255" y="6302781"/>
                          <a:pt x="7523492" y="6271804"/>
                        </a:cubicBezTo>
                        <a:cubicBezTo>
                          <a:pt x="7279729" y="6240827"/>
                          <a:pt x="7301539" y="6280195"/>
                          <a:pt x="7160191" y="6271804"/>
                        </a:cubicBezTo>
                        <a:cubicBezTo>
                          <a:pt x="7018843" y="6263413"/>
                          <a:pt x="6816311" y="6290064"/>
                          <a:pt x="6697809" y="6271804"/>
                        </a:cubicBezTo>
                        <a:cubicBezTo>
                          <a:pt x="6579307" y="6253544"/>
                          <a:pt x="6256698" y="6242538"/>
                          <a:pt x="5839099" y="6271804"/>
                        </a:cubicBezTo>
                        <a:cubicBezTo>
                          <a:pt x="5421500" y="6301071"/>
                          <a:pt x="5611812" y="6267555"/>
                          <a:pt x="5475798" y="6271804"/>
                        </a:cubicBezTo>
                        <a:cubicBezTo>
                          <a:pt x="5339784" y="6276053"/>
                          <a:pt x="5225174" y="6283483"/>
                          <a:pt x="5112498" y="6271804"/>
                        </a:cubicBezTo>
                        <a:cubicBezTo>
                          <a:pt x="4999822" y="6260125"/>
                          <a:pt x="4929718" y="6260632"/>
                          <a:pt x="4749198" y="6271804"/>
                        </a:cubicBezTo>
                        <a:cubicBezTo>
                          <a:pt x="4568678" y="6282976"/>
                          <a:pt x="4323856" y="6282348"/>
                          <a:pt x="4088651" y="6271804"/>
                        </a:cubicBezTo>
                        <a:cubicBezTo>
                          <a:pt x="3853446" y="6261260"/>
                          <a:pt x="3755504" y="6272050"/>
                          <a:pt x="3428105" y="6271804"/>
                        </a:cubicBezTo>
                        <a:cubicBezTo>
                          <a:pt x="3100706" y="6271558"/>
                          <a:pt x="3067098" y="6250514"/>
                          <a:pt x="2767559" y="6271804"/>
                        </a:cubicBezTo>
                        <a:cubicBezTo>
                          <a:pt x="2468020" y="6293094"/>
                          <a:pt x="2269653" y="6281143"/>
                          <a:pt x="1908849" y="6271804"/>
                        </a:cubicBezTo>
                        <a:cubicBezTo>
                          <a:pt x="1548045" y="6262466"/>
                          <a:pt x="1106133" y="6288271"/>
                          <a:pt x="785920" y="6271804"/>
                        </a:cubicBezTo>
                        <a:cubicBezTo>
                          <a:pt x="443616" y="6275846"/>
                          <a:pt x="-33759" y="5978175"/>
                          <a:pt x="0" y="5485884"/>
                        </a:cubicBezTo>
                        <a:cubicBezTo>
                          <a:pt x="10432" y="5263250"/>
                          <a:pt x="-7409" y="5143204"/>
                          <a:pt x="0" y="4908460"/>
                        </a:cubicBezTo>
                        <a:cubicBezTo>
                          <a:pt x="7409" y="4673716"/>
                          <a:pt x="11308" y="4533126"/>
                          <a:pt x="0" y="4284036"/>
                        </a:cubicBezTo>
                        <a:cubicBezTo>
                          <a:pt x="-11308" y="4034946"/>
                          <a:pt x="4356" y="3964222"/>
                          <a:pt x="0" y="3659612"/>
                        </a:cubicBezTo>
                        <a:cubicBezTo>
                          <a:pt x="-4356" y="3355002"/>
                          <a:pt x="19858" y="3389210"/>
                          <a:pt x="0" y="3129188"/>
                        </a:cubicBezTo>
                        <a:cubicBezTo>
                          <a:pt x="-19858" y="2869166"/>
                          <a:pt x="9104" y="2796097"/>
                          <a:pt x="0" y="2504764"/>
                        </a:cubicBezTo>
                        <a:cubicBezTo>
                          <a:pt x="-9104" y="2213431"/>
                          <a:pt x="27191" y="2100286"/>
                          <a:pt x="0" y="1927340"/>
                        </a:cubicBezTo>
                        <a:cubicBezTo>
                          <a:pt x="-27191" y="1754394"/>
                          <a:pt x="-9702" y="1583618"/>
                          <a:pt x="0" y="1396915"/>
                        </a:cubicBezTo>
                        <a:cubicBezTo>
                          <a:pt x="9702" y="1210212"/>
                          <a:pt x="23904" y="1028172"/>
                          <a:pt x="0" y="78592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云形标注 2">
            <a:extLst>
              <a:ext uri="{FF2B5EF4-FFF2-40B4-BE49-F238E27FC236}">
                <a16:creationId xmlns:a16="http://schemas.microsoft.com/office/drawing/2014/main" id="{64E6623C-4A83-6692-D755-FC2089BE0D13}"/>
              </a:ext>
            </a:extLst>
          </p:cNvPr>
          <p:cNvSpPr/>
          <p:nvPr/>
        </p:nvSpPr>
        <p:spPr>
          <a:xfrm>
            <a:off x="8975320" y="1514168"/>
            <a:ext cx="2432416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54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矩形 36">
            <a:extLst>
              <a:ext uri="{FF2B5EF4-FFF2-40B4-BE49-F238E27FC236}">
                <a16:creationId xmlns:a16="http://schemas.microsoft.com/office/drawing/2014/main" id="{7E7699EC-30E4-6D33-749D-2DD8E3A36686}"/>
              </a:ext>
            </a:extLst>
          </p:cNvPr>
          <p:cNvSpPr/>
          <p:nvPr/>
        </p:nvSpPr>
        <p:spPr>
          <a:xfrm>
            <a:off x="9573702" y="1693549"/>
            <a:ext cx="280542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defRPr/>
            </a:pPr>
            <a:r>
              <a:rPr lang="en-US" altLang="zh-CN" sz="5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níu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椭圆形标注 1">
            <a:extLst>
              <a:ext uri="{FF2B5EF4-FFF2-40B4-BE49-F238E27FC236}">
                <a16:creationId xmlns:a16="http://schemas.microsoft.com/office/drawing/2014/main" id="{65217E2B-C07A-A9A4-98F1-C08041C0F318}"/>
              </a:ext>
            </a:extLst>
          </p:cNvPr>
          <p:cNvSpPr/>
          <p:nvPr/>
        </p:nvSpPr>
        <p:spPr>
          <a:xfrm>
            <a:off x="3669201" y="1434855"/>
            <a:ext cx="2118051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54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圆角矩形标注 3">
            <a:extLst>
              <a:ext uri="{FF2B5EF4-FFF2-40B4-BE49-F238E27FC236}">
                <a16:creationId xmlns:a16="http://schemas.microsoft.com/office/drawing/2014/main" id="{8BAE9C03-0B1D-8F9A-E814-0491C4DC214C}"/>
              </a:ext>
            </a:extLst>
          </p:cNvPr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54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标注 9">
            <a:extLst>
              <a:ext uri="{FF2B5EF4-FFF2-40B4-BE49-F238E27FC236}">
                <a16:creationId xmlns:a16="http://schemas.microsoft.com/office/drawing/2014/main" id="{47C19526-8603-8138-84F2-4899091C5E81}"/>
              </a:ext>
            </a:extLst>
          </p:cNvPr>
          <p:cNvSpPr/>
          <p:nvPr/>
        </p:nvSpPr>
        <p:spPr>
          <a:xfrm>
            <a:off x="6209630" y="1258529"/>
            <a:ext cx="2368133" cy="1231797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54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33">
            <a:extLst>
              <a:ext uri="{FF2B5EF4-FFF2-40B4-BE49-F238E27FC236}">
                <a16:creationId xmlns:a16="http://schemas.microsoft.com/office/drawing/2014/main" id="{31230E7C-5FEE-3A74-DA65-370D196CA30B}"/>
              </a:ext>
            </a:extLst>
          </p:cNvPr>
          <p:cNvSpPr/>
          <p:nvPr/>
        </p:nvSpPr>
        <p:spPr>
          <a:xfrm>
            <a:off x="862629" y="1601943"/>
            <a:ext cx="280542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defRPr/>
            </a:pPr>
            <a:r>
              <a:rPr lang="en-US" altLang="zh-CN" sz="5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loáng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矩形 34">
            <a:extLst>
              <a:ext uri="{FF2B5EF4-FFF2-40B4-BE49-F238E27FC236}">
                <a16:creationId xmlns:a16="http://schemas.microsoft.com/office/drawing/2014/main" id="{C9F8EA4B-4675-6AA8-8B08-257A5ADB8095}"/>
              </a:ext>
            </a:extLst>
          </p:cNvPr>
          <p:cNvSpPr/>
          <p:nvPr/>
        </p:nvSpPr>
        <p:spPr>
          <a:xfrm>
            <a:off x="3823867" y="1502308"/>
            <a:ext cx="280542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defRPr/>
            </a:pPr>
            <a:r>
              <a:rPr lang="en-US" altLang="zh-CN" sz="5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rốt</a:t>
            </a: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矩形 35">
            <a:extLst>
              <a:ext uri="{FF2B5EF4-FFF2-40B4-BE49-F238E27FC236}">
                <a16:creationId xmlns:a16="http://schemas.microsoft.com/office/drawing/2014/main" id="{EE6B07F5-276F-89B4-5E3E-3B649F339655}"/>
              </a:ext>
            </a:extLst>
          </p:cNvPr>
          <p:cNvSpPr/>
          <p:nvPr/>
        </p:nvSpPr>
        <p:spPr>
          <a:xfrm>
            <a:off x="6483937" y="1244470"/>
            <a:ext cx="280542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lnSpc>
                <a:spcPct val="150000"/>
              </a:lnSpc>
              <a:defRPr/>
            </a:pPr>
            <a:r>
              <a:rPr lang="en-US" altLang="zh-CN" sz="5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rụt</a:t>
            </a: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2" descr="F:\360安全浏览器下载\六一\Nipic_2531170_b95b5e79d8a6cffe\5.png">
            <a:extLst>
              <a:ext uri="{FF2B5EF4-FFF2-40B4-BE49-F238E27FC236}">
                <a16:creationId xmlns:a16="http://schemas.microsoft.com/office/drawing/2014/main" id="{EF652040-5D31-6F06-359F-449DF5BC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360安全浏览器下载\六一\Nipic_2531170_b95b5e79d8a6cffe\未标题-1.png">
            <a:extLst>
              <a:ext uri="{FF2B5EF4-FFF2-40B4-BE49-F238E27FC236}">
                <a16:creationId xmlns:a16="http://schemas.microsoft.com/office/drawing/2014/main" id="{1B7EFBCB-B72B-EAAF-D11F-74AF9A92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67" y="3793450"/>
            <a:ext cx="1748264" cy="24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360安全浏览器下载\六一\Nipic_2531170_b95b5e79d8a6cffe\4.png">
            <a:extLst>
              <a:ext uri="{FF2B5EF4-FFF2-40B4-BE49-F238E27FC236}">
                <a16:creationId xmlns:a16="http://schemas.microsoft.com/office/drawing/2014/main" id="{C3C46805-3855-0336-FD05-3DCB222F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360安全浏览器下载\六一\Nipic_2531170_b95b5e79d8a6cffe\1.png">
            <a:extLst>
              <a:ext uri="{FF2B5EF4-FFF2-40B4-BE49-F238E27FC236}">
                <a16:creationId xmlns:a16="http://schemas.microsoft.com/office/drawing/2014/main" id="{57036332-584E-225C-375F-646C80CF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67" y="3557827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EAD052-0F27-E277-1A3E-E219E5F5AEB8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8" grpId="0" animBg="1"/>
      <p:bldP spid="9" grpId="0"/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301658" y="285750"/>
            <a:ext cx="11480034" cy="6271804"/>
          </a:xfrm>
          <a:custGeom>
            <a:avLst/>
            <a:gdLst>
              <a:gd name="connsiteX0" fmla="*/ 0 w 11480034"/>
              <a:gd name="connsiteY0" fmla="*/ 785920 h 6271804"/>
              <a:gd name="connsiteX1" fmla="*/ 785920 w 11480034"/>
              <a:gd name="connsiteY1" fmla="*/ 0 h 6271804"/>
              <a:gd name="connsiteX2" fmla="*/ 1347384 w 11480034"/>
              <a:gd name="connsiteY2" fmla="*/ 0 h 6271804"/>
              <a:gd name="connsiteX3" fmla="*/ 2007931 w 11480034"/>
              <a:gd name="connsiteY3" fmla="*/ 0 h 6271804"/>
              <a:gd name="connsiteX4" fmla="*/ 2569395 w 11480034"/>
              <a:gd name="connsiteY4" fmla="*/ 0 h 6271804"/>
              <a:gd name="connsiteX5" fmla="*/ 2932695 w 11480034"/>
              <a:gd name="connsiteY5" fmla="*/ 0 h 6271804"/>
              <a:gd name="connsiteX6" fmla="*/ 3494160 w 11480034"/>
              <a:gd name="connsiteY6" fmla="*/ 0 h 6271804"/>
              <a:gd name="connsiteX7" fmla="*/ 4055624 w 11480034"/>
              <a:gd name="connsiteY7" fmla="*/ 0 h 6271804"/>
              <a:gd name="connsiteX8" fmla="*/ 4418924 w 11480034"/>
              <a:gd name="connsiteY8" fmla="*/ 0 h 6271804"/>
              <a:gd name="connsiteX9" fmla="*/ 4881307 w 11480034"/>
              <a:gd name="connsiteY9" fmla="*/ 0 h 6271804"/>
              <a:gd name="connsiteX10" fmla="*/ 5244607 w 11480034"/>
              <a:gd name="connsiteY10" fmla="*/ 0 h 6271804"/>
              <a:gd name="connsiteX11" fmla="*/ 6103317 w 11480034"/>
              <a:gd name="connsiteY11" fmla="*/ 0 h 6271804"/>
              <a:gd name="connsiteX12" fmla="*/ 6565700 w 11480034"/>
              <a:gd name="connsiteY12" fmla="*/ 0 h 6271804"/>
              <a:gd name="connsiteX13" fmla="*/ 7028082 w 11480034"/>
              <a:gd name="connsiteY13" fmla="*/ 0 h 6271804"/>
              <a:gd name="connsiteX14" fmla="*/ 7886792 w 11480034"/>
              <a:gd name="connsiteY14" fmla="*/ 0 h 6271804"/>
              <a:gd name="connsiteX15" fmla="*/ 8250093 w 11480034"/>
              <a:gd name="connsiteY15" fmla="*/ 0 h 6271804"/>
              <a:gd name="connsiteX16" fmla="*/ 9009721 w 11480034"/>
              <a:gd name="connsiteY16" fmla="*/ 0 h 6271804"/>
              <a:gd name="connsiteX17" fmla="*/ 9670267 w 11480034"/>
              <a:gd name="connsiteY17" fmla="*/ 0 h 6271804"/>
              <a:gd name="connsiteX18" fmla="*/ 10694114 w 11480034"/>
              <a:gd name="connsiteY18" fmla="*/ 0 h 6271804"/>
              <a:gd name="connsiteX19" fmla="*/ 11480034 w 11480034"/>
              <a:gd name="connsiteY19" fmla="*/ 785920 h 6271804"/>
              <a:gd name="connsiteX20" fmla="*/ 11480034 w 11480034"/>
              <a:gd name="connsiteY20" fmla="*/ 1316345 h 6271804"/>
              <a:gd name="connsiteX21" fmla="*/ 11480034 w 11480034"/>
              <a:gd name="connsiteY21" fmla="*/ 2081767 h 6271804"/>
              <a:gd name="connsiteX22" fmla="*/ 11480034 w 11480034"/>
              <a:gd name="connsiteY22" fmla="*/ 2706191 h 6271804"/>
              <a:gd name="connsiteX23" fmla="*/ 11480034 w 11480034"/>
              <a:gd name="connsiteY23" fmla="*/ 3330615 h 6271804"/>
              <a:gd name="connsiteX24" fmla="*/ 11480034 w 11480034"/>
              <a:gd name="connsiteY24" fmla="*/ 4002038 h 6271804"/>
              <a:gd name="connsiteX25" fmla="*/ 11480034 w 11480034"/>
              <a:gd name="connsiteY25" fmla="*/ 4767461 h 6271804"/>
              <a:gd name="connsiteX26" fmla="*/ 11480034 w 11480034"/>
              <a:gd name="connsiteY26" fmla="*/ 5485884 h 6271804"/>
              <a:gd name="connsiteX27" fmla="*/ 10694114 w 11480034"/>
              <a:gd name="connsiteY27" fmla="*/ 6271804 h 6271804"/>
              <a:gd name="connsiteX28" fmla="*/ 10330814 w 11480034"/>
              <a:gd name="connsiteY28" fmla="*/ 6271804 h 6271804"/>
              <a:gd name="connsiteX29" fmla="*/ 9571185 w 11480034"/>
              <a:gd name="connsiteY29" fmla="*/ 6271804 h 6271804"/>
              <a:gd name="connsiteX30" fmla="*/ 9009721 w 11480034"/>
              <a:gd name="connsiteY30" fmla="*/ 6271804 h 6271804"/>
              <a:gd name="connsiteX31" fmla="*/ 8151011 w 11480034"/>
              <a:gd name="connsiteY31" fmla="*/ 6271804 h 6271804"/>
              <a:gd name="connsiteX32" fmla="*/ 7490465 w 11480034"/>
              <a:gd name="connsiteY32" fmla="*/ 6271804 h 6271804"/>
              <a:gd name="connsiteX33" fmla="*/ 7028082 w 11480034"/>
              <a:gd name="connsiteY33" fmla="*/ 6271804 h 6271804"/>
              <a:gd name="connsiteX34" fmla="*/ 6169372 w 11480034"/>
              <a:gd name="connsiteY34" fmla="*/ 6271804 h 6271804"/>
              <a:gd name="connsiteX35" fmla="*/ 5310662 w 11480034"/>
              <a:gd name="connsiteY35" fmla="*/ 6271804 h 6271804"/>
              <a:gd name="connsiteX36" fmla="*/ 4848280 w 11480034"/>
              <a:gd name="connsiteY36" fmla="*/ 6271804 h 6271804"/>
              <a:gd name="connsiteX37" fmla="*/ 4286815 w 11480034"/>
              <a:gd name="connsiteY37" fmla="*/ 6271804 h 6271804"/>
              <a:gd name="connsiteX38" fmla="*/ 3527187 w 11480034"/>
              <a:gd name="connsiteY38" fmla="*/ 6271804 h 6271804"/>
              <a:gd name="connsiteX39" fmla="*/ 2767559 w 11480034"/>
              <a:gd name="connsiteY39" fmla="*/ 6271804 h 6271804"/>
              <a:gd name="connsiteX40" fmla="*/ 1908849 w 11480034"/>
              <a:gd name="connsiteY40" fmla="*/ 6271804 h 6271804"/>
              <a:gd name="connsiteX41" fmla="*/ 1545548 w 11480034"/>
              <a:gd name="connsiteY41" fmla="*/ 6271804 h 6271804"/>
              <a:gd name="connsiteX42" fmla="*/ 785920 w 11480034"/>
              <a:gd name="connsiteY42" fmla="*/ 6271804 h 6271804"/>
              <a:gd name="connsiteX43" fmla="*/ 0 w 11480034"/>
              <a:gd name="connsiteY43" fmla="*/ 5485884 h 6271804"/>
              <a:gd name="connsiteX44" fmla="*/ 0 w 11480034"/>
              <a:gd name="connsiteY44" fmla="*/ 4955459 h 6271804"/>
              <a:gd name="connsiteX45" fmla="*/ 0 w 11480034"/>
              <a:gd name="connsiteY45" fmla="*/ 4378035 h 6271804"/>
              <a:gd name="connsiteX46" fmla="*/ 0 w 11480034"/>
              <a:gd name="connsiteY46" fmla="*/ 3659612 h 6271804"/>
              <a:gd name="connsiteX47" fmla="*/ 0 w 11480034"/>
              <a:gd name="connsiteY47" fmla="*/ 2988189 h 6271804"/>
              <a:gd name="connsiteX48" fmla="*/ 0 w 11480034"/>
              <a:gd name="connsiteY48" fmla="*/ 2457764 h 6271804"/>
              <a:gd name="connsiteX49" fmla="*/ 0 w 11480034"/>
              <a:gd name="connsiteY49" fmla="*/ 1739341 h 6271804"/>
              <a:gd name="connsiteX50" fmla="*/ 0 w 11480034"/>
              <a:gd name="connsiteY50" fmla="*/ 785920 h 6271804"/>
              <a:gd name="connsiteX0" fmla="*/ 0 w 11480034"/>
              <a:gd name="connsiteY0" fmla="*/ 785920 h 6271804"/>
              <a:gd name="connsiteX1" fmla="*/ 785920 w 11480034"/>
              <a:gd name="connsiteY1" fmla="*/ 0 h 6271804"/>
              <a:gd name="connsiteX2" fmla="*/ 1545548 w 11480034"/>
              <a:gd name="connsiteY2" fmla="*/ 0 h 6271804"/>
              <a:gd name="connsiteX3" fmla="*/ 2007931 w 11480034"/>
              <a:gd name="connsiteY3" fmla="*/ 0 h 6271804"/>
              <a:gd name="connsiteX4" fmla="*/ 2470313 w 11480034"/>
              <a:gd name="connsiteY4" fmla="*/ 0 h 6271804"/>
              <a:gd name="connsiteX5" fmla="*/ 3229941 w 11480034"/>
              <a:gd name="connsiteY5" fmla="*/ 0 h 6271804"/>
              <a:gd name="connsiteX6" fmla="*/ 3791406 w 11480034"/>
              <a:gd name="connsiteY6" fmla="*/ 0 h 6271804"/>
              <a:gd name="connsiteX7" fmla="*/ 4650116 w 11480034"/>
              <a:gd name="connsiteY7" fmla="*/ 0 h 6271804"/>
              <a:gd name="connsiteX8" fmla="*/ 5508826 w 11480034"/>
              <a:gd name="connsiteY8" fmla="*/ 0 h 6271804"/>
              <a:gd name="connsiteX9" fmla="*/ 6268454 w 11480034"/>
              <a:gd name="connsiteY9" fmla="*/ 0 h 6271804"/>
              <a:gd name="connsiteX10" fmla="*/ 6730836 w 11480034"/>
              <a:gd name="connsiteY10" fmla="*/ 0 h 6271804"/>
              <a:gd name="connsiteX11" fmla="*/ 7094137 w 11480034"/>
              <a:gd name="connsiteY11" fmla="*/ 0 h 6271804"/>
              <a:gd name="connsiteX12" fmla="*/ 7952847 w 11480034"/>
              <a:gd name="connsiteY12" fmla="*/ 0 h 6271804"/>
              <a:gd name="connsiteX13" fmla="*/ 8613393 w 11480034"/>
              <a:gd name="connsiteY13" fmla="*/ 0 h 6271804"/>
              <a:gd name="connsiteX14" fmla="*/ 9273940 w 11480034"/>
              <a:gd name="connsiteY14" fmla="*/ 0 h 6271804"/>
              <a:gd name="connsiteX15" fmla="*/ 9736322 w 11480034"/>
              <a:gd name="connsiteY15" fmla="*/ 0 h 6271804"/>
              <a:gd name="connsiteX16" fmla="*/ 10694114 w 11480034"/>
              <a:gd name="connsiteY16" fmla="*/ 0 h 6271804"/>
              <a:gd name="connsiteX17" fmla="*/ 11480034 w 11480034"/>
              <a:gd name="connsiteY17" fmla="*/ 785920 h 6271804"/>
              <a:gd name="connsiteX18" fmla="*/ 11480034 w 11480034"/>
              <a:gd name="connsiteY18" fmla="*/ 1363344 h 6271804"/>
              <a:gd name="connsiteX19" fmla="*/ 11480034 w 11480034"/>
              <a:gd name="connsiteY19" fmla="*/ 2128767 h 6271804"/>
              <a:gd name="connsiteX20" fmla="*/ 11480034 w 11480034"/>
              <a:gd name="connsiteY20" fmla="*/ 2847190 h 6271804"/>
              <a:gd name="connsiteX21" fmla="*/ 11480034 w 11480034"/>
              <a:gd name="connsiteY21" fmla="*/ 3471614 h 6271804"/>
              <a:gd name="connsiteX22" fmla="*/ 11480034 w 11480034"/>
              <a:gd name="connsiteY22" fmla="*/ 4049038 h 6271804"/>
              <a:gd name="connsiteX23" fmla="*/ 11480034 w 11480034"/>
              <a:gd name="connsiteY23" fmla="*/ 4626462 h 6271804"/>
              <a:gd name="connsiteX24" fmla="*/ 11480034 w 11480034"/>
              <a:gd name="connsiteY24" fmla="*/ 5485884 h 6271804"/>
              <a:gd name="connsiteX25" fmla="*/ 10694114 w 11480034"/>
              <a:gd name="connsiteY25" fmla="*/ 6271804 h 6271804"/>
              <a:gd name="connsiteX26" fmla="*/ 10132650 w 11480034"/>
              <a:gd name="connsiteY26" fmla="*/ 6271804 h 6271804"/>
              <a:gd name="connsiteX27" fmla="*/ 9571185 w 11480034"/>
              <a:gd name="connsiteY27" fmla="*/ 6271804 h 6271804"/>
              <a:gd name="connsiteX28" fmla="*/ 9207885 w 11480034"/>
              <a:gd name="connsiteY28" fmla="*/ 6271804 h 6271804"/>
              <a:gd name="connsiteX29" fmla="*/ 8745503 w 11480034"/>
              <a:gd name="connsiteY29" fmla="*/ 6271804 h 6271804"/>
              <a:gd name="connsiteX30" fmla="*/ 8283120 w 11480034"/>
              <a:gd name="connsiteY30" fmla="*/ 6271804 h 6271804"/>
              <a:gd name="connsiteX31" fmla="*/ 7523492 w 11480034"/>
              <a:gd name="connsiteY31" fmla="*/ 6271804 h 6271804"/>
              <a:gd name="connsiteX32" fmla="*/ 7160191 w 11480034"/>
              <a:gd name="connsiteY32" fmla="*/ 6271804 h 6271804"/>
              <a:gd name="connsiteX33" fmla="*/ 6697809 w 11480034"/>
              <a:gd name="connsiteY33" fmla="*/ 6271804 h 6271804"/>
              <a:gd name="connsiteX34" fmla="*/ 5839099 w 11480034"/>
              <a:gd name="connsiteY34" fmla="*/ 6271804 h 6271804"/>
              <a:gd name="connsiteX35" fmla="*/ 5475798 w 11480034"/>
              <a:gd name="connsiteY35" fmla="*/ 6271804 h 6271804"/>
              <a:gd name="connsiteX36" fmla="*/ 5112498 w 11480034"/>
              <a:gd name="connsiteY36" fmla="*/ 6271804 h 6271804"/>
              <a:gd name="connsiteX37" fmla="*/ 4749198 w 11480034"/>
              <a:gd name="connsiteY37" fmla="*/ 6271804 h 6271804"/>
              <a:gd name="connsiteX38" fmla="*/ 4088651 w 11480034"/>
              <a:gd name="connsiteY38" fmla="*/ 6271804 h 6271804"/>
              <a:gd name="connsiteX39" fmla="*/ 3428105 w 11480034"/>
              <a:gd name="connsiteY39" fmla="*/ 6271804 h 6271804"/>
              <a:gd name="connsiteX40" fmla="*/ 2767559 w 11480034"/>
              <a:gd name="connsiteY40" fmla="*/ 6271804 h 6271804"/>
              <a:gd name="connsiteX41" fmla="*/ 1908849 w 11480034"/>
              <a:gd name="connsiteY41" fmla="*/ 6271804 h 6271804"/>
              <a:gd name="connsiteX42" fmla="*/ 785920 w 11480034"/>
              <a:gd name="connsiteY42" fmla="*/ 6271804 h 6271804"/>
              <a:gd name="connsiteX43" fmla="*/ 0 w 11480034"/>
              <a:gd name="connsiteY43" fmla="*/ 5485884 h 6271804"/>
              <a:gd name="connsiteX44" fmla="*/ 0 w 11480034"/>
              <a:gd name="connsiteY44" fmla="*/ 4908460 h 6271804"/>
              <a:gd name="connsiteX45" fmla="*/ 0 w 11480034"/>
              <a:gd name="connsiteY45" fmla="*/ 4284036 h 6271804"/>
              <a:gd name="connsiteX46" fmla="*/ 0 w 11480034"/>
              <a:gd name="connsiteY46" fmla="*/ 3659612 h 6271804"/>
              <a:gd name="connsiteX47" fmla="*/ 0 w 11480034"/>
              <a:gd name="connsiteY47" fmla="*/ 3129188 h 6271804"/>
              <a:gd name="connsiteX48" fmla="*/ 0 w 11480034"/>
              <a:gd name="connsiteY48" fmla="*/ 2504764 h 6271804"/>
              <a:gd name="connsiteX49" fmla="*/ 0 w 11480034"/>
              <a:gd name="connsiteY49" fmla="*/ 1927340 h 6271804"/>
              <a:gd name="connsiteX50" fmla="*/ 0 w 11480034"/>
              <a:gd name="connsiteY50" fmla="*/ 1396915 h 6271804"/>
              <a:gd name="connsiteX51" fmla="*/ 0 w 11480034"/>
              <a:gd name="connsiteY51" fmla="*/ 785920 h 62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80034" h="6271804" fill="none" extrusionOk="0">
                <a:moveTo>
                  <a:pt x="0" y="785920"/>
                </a:moveTo>
                <a:cubicBezTo>
                  <a:pt x="-22778" y="281722"/>
                  <a:pt x="507671" y="-23734"/>
                  <a:pt x="785920" y="0"/>
                </a:cubicBezTo>
                <a:cubicBezTo>
                  <a:pt x="989982" y="11106"/>
                  <a:pt x="1104939" y="29712"/>
                  <a:pt x="1347384" y="0"/>
                </a:cubicBezTo>
                <a:cubicBezTo>
                  <a:pt x="1588148" y="-27499"/>
                  <a:pt x="1714854" y="-16962"/>
                  <a:pt x="2007931" y="0"/>
                </a:cubicBezTo>
                <a:cubicBezTo>
                  <a:pt x="2265368" y="18297"/>
                  <a:pt x="2302164" y="-8896"/>
                  <a:pt x="2569395" y="0"/>
                </a:cubicBezTo>
                <a:cubicBezTo>
                  <a:pt x="2841429" y="9337"/>
                  <a:pt x="2770677" y="5297"/>
                  <a:pt x="2932695" y="0"/>
                </a:cubicBezTo>
                <a:cubicBezTo>
                  <a:pt x="3109132" y="13231"/>
                  <a:pt x="3366711" y="25889"/>
                  <a:pt x="3494160" y="0"/>
                </a:cubicBezTo>
                <a:cubicBezTo>
                  <a:pt x="3615659" y="219"/>
                  <a:pt x="3911078" y="-2917"/>
                  <a:pt x="4055624" y="0"/>
                </a:cubicBezTo>
                <a:cubicBezTo>
                  <a:pt x="4194218" y="-17773"/>
                  <a:pt x="4243719" y="-13865"/>
                  <a:pt x="4418924" y="0"/>
                </a:cubicBezTo>
                <a:cubicBezTo>
                  <a:pt x="4597696" y="9636"/>
                  <a:pt x="4779666" y="22796"/>
                  <a:pt x="4881307" y="0"/>
                </a:cubicBezTo>
                <a:cubicBezTo>
                  <a:pt x="4996118" y="18848"/>
                  <a:pt x="5089266" y="1105"/>
                  <a:pt x="5244607" y="0"/>
                </a:cubicBezTo>
                <a:cubicBezTo>
                  <a:pt x="5381012" y="-84992"/>
                  <a:pt x="5628829" y="44215"/>
                  <a:pt x="6103317" y="0"/>
                </a:cubicBezTo>
                <a:cubicBezTo>
                  <a:pt x="6532154" y="-29843"/>
                  <a:pt x="6363384" y="-19881"/>
                  <a:pt x="6565700" y="0"/>
                </a:cubicBezTo>
                <a:cubicBezTo>
                  <a:pt x="6747804" y="22528"/>
                  <a:pt x="6872790" y="11690"/>
                  <a:pt x="7028082" y="0"/>
                </a:cubicBezTo>
                <a:cubicBezTo>
                  <a:pt x="7189863" y="-23974"/>
                  <a:pt x="7643681" y="-27076"/>
                  <a:pt x="7886792" y="0"/>
                </a:cubicBezTo>
                <a:cubicBezTo>
                  <a:pt x="8137799" y="-36336"/>
                  <a:pt x="8166086" y="12374"/>
                  <a:pt x="8250093" y="0"/>
                </a:cubicBezTo>
                <a:cubicBezTo>
                  <a:pt x="8344941" y="-27787"/>
                  <a:pt x="8805405" y="-29275"/>
                  <a:pt x="9009721" y="0"/>
                </a:cubicBezTo>
                <a:cubicBezTo>
                  <a:pt x="9239618" y="42442"/>
                  <a:pt x="9501289" y="-10763"/>
                  <a:pt x="9670267" y="0"/>
                </a:cubicBezTo>
                <a:cubicBezTo>
                  <a:pt x="9859885" y="53240"/>
                  <a:pt x="10375960" y="87986"/>
                  <a:pt x="10694114" y="0"/>
                </a:cubicBezTo>
                <a:cubicBezTo>
                  <a:pt x="11138012" y="18064"/>
                  <a:pt x="11442436" y="373927"/>
                  <a:pt x="11480034" y="785920"/>
                </a:cubicBezTo>
                <a:cubicBezTo>
                  <a:pt x="11459838" y="934170"/>
                  <a:pt x="11478586" y="1110762"/>
                  <a:pt x="11480034" y="1316345"/>
                </a:cubicBezTo>
                <a:cubicBezTo>
                  <a:pt x="11459584" y="1554521"/>
                  <a:pt x="11455137" y="1922425"/>
                  <a:pt x="11480034" y="2081767"/>
                </a:cubicBezTo>
                <a:cubicBezTo>
                  <a:pt x="11542782" y="2237714"/>
                  <a:pt x="11509286" y="2561723"/>
                  <a:pt x="11480034" y="2706191"/>
                </a:cubicBezTo>
                <a:cubicBezTo>
                  <a:pt x="11453660" y="2845030"/>
                  <a:pt x="11504176" y="3119960"/>
                  <a:pt x="11480034" y="3330615"/>
                </a:cubicBezTo>
                <a:cubicBezTo>
                  <a:pt x="11469301" y="3539211"/>
                  <a:pt x="11433070" y="3673082"/>
                  <a:pt x="11480034" y="4002038"/>
                </a:cubicBezTo>
                <a:cubicBezTo>
                  <a:pt x="11507642" y="4304025"/>
                  <a:pt x="11499353" y="4410641"/>
                  <a:pt x="11480034" y="4767461"/>
                </a:cubicBezTo>
                <a:cubicBezTo>
                  <a:pt x="11463744" y="5105076"/>
                  <a:pt x="11456346" y="5289443"/>
                  <a:pt x="11480034" y="5485884"/>
                </a:cubicBezTo>
                <a:cubicBezTo>
                  <a:pt x="11571388" y="5886915"/>
                  <a:pt x="11153822" y="6229013"/>
                  <a:pt x="10694114" y="6271804"/>
                </a:cubicBezTo>
                <a:cubicBezTo>
                  <a:pt x="10592038" y="6240398"/>
                  <a:pt x="10437940" y="6264122"/>
                  <a:pt x="10330814" y="6271804"/>
                </a:cubicBezTo>
                <a:cubicBezTo>
                  <a:pt x="10221241" y="6249753"/>
                  <a:pt x="9829818" y="6284570"/>
                  <a:pt x="9571185" y="6271804"/>
                </a:cubicBezTo>
                <a:cubicBezTo>
                  <a:pt x="9296721" y="6273077"/>
                  <a:pt x="9206664" y="6275280"/>
                  <a:pt x="9009721" y="6271804"/>
                </a:cubicBezTo>
                <a:cubicBezTo>
                  <a:pt x="8787137" y="6266185"/>
                  <a:pt x="8548203" y="6225781"/>
                  <a:pt x="8151011" y="6271804"/>
                </a:cubicBezTo>
                <a:cubicBezTo>
                  <a:pt x="7746471" y="6307361"/>
                  <a:pt x="7702458" y="6296873"/>
                  <a:pt x="7490465" y="6271804"/>
                </a:cubicBezTo>
                <a:cubicBezTo>
                  <a:pt x="7284831" y="6249508"/>
                  <a:pt x="7241732" y="6284898"/>
                  <a:pt x="7028082" y="6271804"/>
                </a:cubicBezTo>
                <a:cubicBezTo>
                  <a:pt x="6854596" y="6235368"/>
                  <a:pt x="6544310" y="6249320"/>
                  <a:pt x="6169372" y="6271804"/>
                </a:cubicBezTo>
                <a:cubicBezTo>
                  <a:pt x="5799917" y="6336325"/>
                  <a:pt x="5606217" y="6284810"/>
                  <a:pt x="5310662" y="6271804"/>
                </a:cubicBezTo>
                <a:cubicBezTo>
                  <a:pt x="4997218" y="6232350"/>
                  <a:pt x="5021807" y="6266729"/>
                  <a:pt x="4848280" y="6271804"/>
                </a:cubicBezTo>
                <a:cubicBezTo>
                  <a:pt x="4677479" y="6299689"/>
                  <a:pt x="4414647" y="6266534"/>
                  <a:pt x="4286815" y="6271804"/>
                </a:cubicBezTo>
                <a:cubicBezTo>
                  <a:pt x="4207913" y="6211596"/>
                  <a:pt x="3814807" y="6288655"/>
                  <a:pt x="3527187" y="6271804"/>
                </a:cubicBezTo>
                <a:cubicBezTo>
                  <a:pt x="3256606" y="6269620"/>
                  <a:pt x="3008518" y="6276703"/>
                  <a:pt x="2767559" y="6271804"/>
                </a:cubicBezTo>
                <a:cubicBezTo>
                  <a:pt x="2543477" y="6201602"/>
                  <a:pt x="2170157" y="6207566"/>
                  <a:pt x="1908849" y="6271804"/>
                </a:cubicBezTo>
                <a:cubicBezTo>
                  <a:pt x="1656170" y="6293019"/>
                  <a:pt x="1707852" y="6272487"/>
                  <a:pt x="1545548" y="6271804"/>
                </a:cubicBezTo>
                <a:cubicBezTo>
                  <a:pt x="1375839" y="6290714"/>
                  <a:pt x="991531" y="6246502"/>
                  <a:pt x="785920" y="6271804"/>
                </a:cubicBezTo>
                <a:cubicBezTo>
                  <a:pt x="361232" y="6244634"/>
                  <a:pt x="49398" y="5899055"/>
                  <a:pt x="0" y="5485884"/>
                </a:cubicBezTo>
                <a:cubicBezTo>
                  <a:pt x="6507" y="5352500"/>
                  <a:pt x="-44412" y="5056226"/>
                  <a:pt x="0" y="4955459"/>
                </a:cubicBezTo>
                <a:cubicBezTo>
                  <a:pt x="24596" y="4828575"/>
                  <a:pt x="18187" y="4643529"/>
                  <a:pt x="0" y="4378035"/>
                </a:cubicBezTo>
                <a:cubicBezTo>
                  <a:pt x="3503" y="4138700"/>
                  <a:pt x="28264" y="3965086"/>
                  <a:pt x="0" y="3659612"/>
                </a:cubicBezTo>
                <a:cubicBezTo>
                  <a:pt x="28471" y="3326084"/>
                  <a:pt x="22390" y="3159932"/>
                  <a:pt x="0" y="2988189"/>
                </a:cubicBezTo>
                <a:cubicBezTo>
                  <a:pt x="2880" y="2769395"/>
                  <a:pt x="-5454" y="2642810"/>
                  <a:pt x="0" y="2457764"/>
                </a:cubicBezTo>
                <a:cubicBezTo>
                  <a:pt x="-20665" y="2285131"/>
                  <a:pt x="-28182" y="1978285"/>
                  <a:pt x="0" y="1739341"/>
                </a:cubicBezTo>
                <a:cubicBezTo>
                  <a:pt x="36659" y="1480891"/>
                  <a:pt x="-14687" y="1017808"/>
                  <a:pt x="0" y="785920"/>
                </a:cubicBezTo>
                <a:close/>
              </a:path>
              <a:path w="11480034" h="6271804" stroke="0" extrusionOk="0">
                <a:moveTo>
                  <a:pt x="0" y="785920"/>
                </a:moveTo>
                <a:cubicBezTo>
                  <a:pt x="-40654" y="411198"/>
                  <a:pt x="357099" y="74553"/>
                  <a:pt x="785920" y="0"/>
                </a:cubicBezTo>
                <a:cubicBezTo>
                  <a:pt x="1012382" y="-16565"/>
                  <a:pt x="1356702" y="41208"/>
                  <a:pt x="1545548" y="0"/>
                </a:cubicBezTo>
                <a:cubicBezTo>
                  <a:pt x="1720014" y="-5387"/>
                  <a:pt x="1814613" y="6793"/>
                  <a:pt x="2007931" y="0"/>
                </a:cubicBezTo>
                <a:cubicBezTo>
                  <a:pt x="2180103" y="13489"/>
                  <a:pt x="2347165" y="-26244"/>
                  <a:pt x="2470313" y="0"/>
                </a:cubicBezTo>
                <a:cubicBezTo>
                  <a:pt x="2597911" y="17590"/>
                  <a:pt x="3018586" y="25064"/>
                  <a:pt x="3229941" y="0"/>
                </a:cubicBezTo>
                <a:cubicBezTo>
                  <a:pt x="3478286" y="45318"/>
                  <a:pt x="3676770" y="-15543"/>
                  <a:pt x="3791406" y="0"/>
                </a:cubicBezTo>
                <a:cubicBezTo>
                  <a:pt x="3899584" y="-14471"/>
                  <a:pt x="4453282" y="45225"/>
                  <a:pt x="4650116" y="0"/>
                </a:cubicBezTo>
                <a:cubicBezTo>
                  <a:pt x="4907504" y="-93921"/>
                  <a:pt x="5146947" y="-20771"/>
                  <a:pt x="5508826" y="0"/>
                </a:cubicBezTo>
                <a:cubicBezTo>
                  <a:pt x="5818338" y="-22589"/>
                  <a:pt x="5937717" y="33342"/>
                  <a:pt x="6268454" y="0"/>
                </a:cubicBezTo>
                <a:cubicBezTo>
                  <a:pt x="6597479" y="-13736"/>
                  <a:pt x="6565178" y="19008"/>
                  <a:pt x="6730836" y="0"/>
                </a:cubicBezTo>
                <a:cubicBezTo>
                  <a:pt x="6913083" y="-8197"/>
                  <a:pt x="6937605" y="6392"/>
                  <a:pt x="7094137" y="0"/>
                </a:cubicBezTo>
                <a:cubicBezTo>
                  <a:pt x="7266047" y="3580"/>
                  <a:pt x="7714926" y="-4197"/>
                  <a:pt x="7952847" y="0"/>
                </a:cubicBezTo>
                <a:cubicBezTo>
                  <a:pt x="8169440" y="-44453"/>
                  <a:pt x="8405822" y="41375"/>
                  <a:pt x="8613393" y="0"/>
                </a:cubicBezTo>
                <a:cubicBezTo>
                  <a:pt x="8804899" y="-22255"/>
                  <a:pt x="9096311" y="31258"/>
                  <a:pt x="9273940" y="0"/>
                </a:cubicBezTo>
                <a:cubicBezTo>
                  <a:pt x="9444336" y="-34819"/>
                  <a:pt x="9645860" y="22336"/>
                  <a:pt x="9736322" y="0"/>
                </a:cubicBezTo>
                <a:cubicBezTo>
                  <a:pt x="9872841" y="-28504"/>
                  <a:pt x="10479411" y="-84513"/>
                  <a:pt x="10694114" y="0"/>
                </a:cubicBezTo>
                <a:cubicBezTo>
                  <a:pt x="11142293" y="34703"/>
                  <a:pt x="11358474" y="309219"/>
                  <a:pt x="11480034" y="785920"/>
                </a:cubicBezTo>
                <a:cubicBezTo>
                  <a:pt x="11487919" y="897070"/>
                  <a:pt x="11492644" y="1138398"/>
                  <a:pt x="11480034" y="1363344"/>
                </a:cubicBezTo>
                <a:cubicBezTo>
                  <a:pt x="11489115" y="1571967"/>
                  <a:pt x="11533824" y="1861480"/>
                  <a:pt x="11480034" y="2128767"/>
                </a:cubicBezTo>
                <a:cubicBezTo>
                  <a:pt x="11435120" y="2358732"/>
                  <a:pt x="11510361" y="2540823"/>
                  <a:pt x="11480034" y="2847190"/>
                </a:cubicBezTo>
                <a:cubicBezTo>
                  <a:pt x="11470672" y="3136538"/>
                  <a:pt x="11491119" y="3203785"/>
                  <a:pt x="11480034" y="3471614"/>
                </a:cubicBezTo>
                <a:cubicBezTo>
                  <a:pt x="11478119" y="3734137"/>
                  <a:pt x="11500044" y="3828393"/>
                  <a:pt x="11480034" y="4049038"/>
                </a:cubicBezTo>
                <a:cubicBezTo>
                  <a:pt x="11444900" y="4264464"/>
                  <a:pt x="11476982" y="4402385"/>
                  <a:pt x="11480034" y="4626462"/>
                </a:cubicBezTo>
                <a:cubicBezTo>
                  <a:pt x="11506220" y="4861288"/>
                  <a:pt x="11503632" y="5197479"/>
                  <a:pt x="11480034" y="5485884"/>
                </a:cubicBezTo>
                <a:cubicBezTo>
                  <a:pt x="11535633" y="5917153"/>
                  <a:pt x="11020483" y="6399411"/>
                  <a:pt x="10694114" y="6271804"/>
                </a:cubicBezTo>
                <a:cubicBezTo>
                  <a:pt x="10539642" y="6296780"/>
                  <a:pt x="10286398" y="6264954"/>
                  <a:pt x="10132650" y="6271804"/>
                </a:cubicBezTo>
                <a:cubicBezTo>
                  <a:pt x="9995569" y="6254573"/>
                  <a:pt x="9713518" y="6285727"/>
                  <a:pt x="9571185" y="6271804"/>
                </a:cubicBezTo>
                <a:cubicBezTo>
                  <a:pt x="9424195" y="6233813"/>
                  <a:pt x="9378584" y="6273997"/>
                  <a:pt x="9207885" y="6271804"/>
                </a:cubicBezTo>
                <a:cubicBezTo>
                  <a:pt x="9024019" y="6252859"/>
                  <a:pt x="8954776" y="6275300"/>
                  <a:pt x="8745503" y="6271804"/>
                </a:cubicBezTo>
                <a:cubicBezTo>
                  <a:pt x="8541771" y="6273478"/>
                  <a:pt x="8390535" y="6256166"/>
                  <a:pt x="8283120" y="6271804"/>
                </a:cubicBezTo>
                <a:cubicBezTo>
                  <a:pt x="8110095" y="6299501"/>
                  <a:pt x="7814690" y="6305951"/>
                  <a:pt x="7523492" y="6271804"/>
                </a:cubicBezTo>
                <a:cubicBezTo>
                  <a:pt x="7271117" y="6236131"/>
                  <a:pt x="7299808" y="6282020"/>
                  <a:pt x="7160191" y="6271804"/>
                </a:cubicBezTo>
                <a:cubicBezTo>
                  <a:pt x="7003372" y="6256958"/>
                  <a:pt x="6787404" y="6291842"/>
                  <a:pt x="6697809" y="6271804"/>
                </a:cubicBezTo>
                <a:cubicBezTo>
                  <a:pt x="6590567" y="6221923"/>
                  <a:pt x="6205676" y="6279510"/>
                  <a:pt x="5839099" y="6271804"/>
                </a:cubicBezTo>
                <a:cubicBezTo>
                  <a:pt x="5429785" y="6305102"/>
                  <a:pt x="5620315" y="6277625"/>
                  <a:pt x="5475798" y="6271804"/>
                </a:cubicBezTo>
                <a:cubicBezTo>
                  <a:pt x="5354628" y="6268552"/>
                  <a:pt x="5232743" y="6298459"/>
                  <a:pt x="5112498" y="6271804"/>
                </a:cubicBezTo>
                <a:cubicBezTo>
                  <a:pt x="5007924" y="6260626"/>
                  <a:pt x="4925786" y="6246788"/>
                  <a:pt x="4749198" y="6271804"/>
                </a:cubicBezTo>
                <a:cubicBezTo>
                  <a:pt x="4539579" y="6283948"/>
                  <a:pt x="4311830" y="6273863"/>
                  <a:pt x="4088651" y="6271804"/>
                </a:cubicBezTo>
                <a:cubicBezTo>
                  <a:pt x="3855800" y="6265965"/>
                  <a:pt x="3753828" y="6277046"/>
                  <a:pt x="3428105" y="6271804"/>
                </a:cubicBezTo>
                <a:cubicBezTo>
                  <a:pt x="3106927" y="6272546"/>
                  <a:pt x="3069987" y="6257900"/>
                  <a:pt x="2767559" y="6271804"/>
                </a:cubicBezTo>
                <a:cubicBezTo>
                  <a:pt x="2485822" y="6302019"/>
                  <a:pt x="2277737" y="6279448"/>
                  <a:pt x="1908849" y="6271804"/>
                </a:cubicBezTo>
                <a:cubicBezTo>
                  <a:pt x="1526581" y="6265680"/>
                  <a:pt x="1169784" y="6304611"/>
                  <a:pt x="785920" y="6271804"/>
                </a:cubicBezTo>
                <a:cubicBezTo>
                  <a:pt x="430796" y="6278095"/>
                  <a:pt x="-23333" y="5999542"/>
                  <a:pt x="0" y="5485884"/>
                </a:cubicBezTo>
                <a:cubicBezTo>
                  <a:pt x="11993" y="5255257"/>
                  <a:pt x="-12114" y="5144028"/>
                  <a:pt x="0" y="4908460"/>
                </a:cubicBezTo>
                <a:cubicBezTo>
                  <a:pt x="-5150" y="4672255"/>
                  <a:pt x="13119" y="4521329"/>
                  <a:pt x="0" y="4284036"/>
                </a:cubicBezTo>
                <a:cubicBezTo>
                  <a:pt x="-6540" y="4035330"/>
                  <a:pt x="8972" y="3979440"/>
                  <a:pt x="0" y="3659612"/>
                </a:cubicBezTo>
                <a:cubicBezTo>
                  <a:pt x="-3889" y="3359134"/>
                  <a:pt x="19157" y="3391450"/>
                  <a:pt x="0" y="3129188"/>
                </a:cubicBezTo>
                <a:cubicBezTo>
                  <a:pt x="-31242" y="2878861"/>
                  <a:pt x="7954" y="2799166"/>
                  <a:pt x="0" y="2504764"/>
                </a:cubicBezTo>
                <a:cubicBezTo>
                  <a:pt x="-7305" y="2210171"/>
                  <a:pt x="680" y="2090849"/>
                  <a:pt x="0" y="1927340"/>
                </a:cubicBezTo>
                <a:cubicBezTo>
                  <a:pt x="7534" y="1756824"/>
                  <a:pt x="-39551" y="1565247"/>
                  <a:pt x="0" y="1396915"/>
                </a:cubicBezTo>
                <a:cubicBezTo>
                  <a:pt x="23970" y="1242315"/>
                  <a:pt x="49403" y="1005280"/>
                  <a:pt x="0" y="785920"/>
                </a:cubicBezTo>
                <a:close/>
              </a:path>
              <a:path w="11480034" h="6271804" fill="none" stroke="0" extrusionOk="0">
                <a:moveTo>
                  <a:pt x="0" y="785920"/>
                </a:moveTo>
                <a:cubicBezTo>
                  <a:pt x="-19810" y="384767"/>
                  <a:pt x="490887" y="87393"/>
                  <a:pt x="785920" y="0"/>
                </a:cubicBezTo>
                <a:cubicBezTo>
                  <a:pt x="970101" y="3573"/>
                  <a:pt x="1069000" y="32570"/>
                  <a:pt x="1347384" y="0"/>
                </a:cubicBezTo>
                <a:cubicBezTo>
                  <a:pt x="1633399" y="-35562"/>
                  <a:pt x="1738728" y="-11210"/>
                  <a:pt x="2007931" y="0"/>
                </a:cubicBezTo>
                <a:cubicBezTo>
                  <a:pt x="2261186" y="15836"/>
                  <a:pt x="2312947" y="-5553"/>
                  <a:pt x="2569395" y="0"/>
                </a:cubicBezTo>
                <a:cubicBezTo>
                  <a:pt x="2840201" y="241"/>
                  <a:pt x="2773390" y="-6921"/>
                  <a:pt x="2932695" y="0"/>
                </a:cubicBezTo>
                <a:cubicBezTo>
                  <a:pt x="3089670" y="-13829"/>
                  <a:pt x="3350570" y="21247"/>
                  <a:pt x="3494160" y="0"/>
                </a:cubicBezTo>
                <a:cubicBezTo>
                  <a:pt x="3623812" y="-10078"/>
                  <a:pt x="3912885" y="24959"/>
                  <a:pt x="4055624" y="0"/>
                </a:cubicBezTo>
                <a:cubicBezTo>
                  <a:pt x="4198691" y="-19968"/>
                  <a:pt x="4239782" y="-12619"/>
                  <a:pt x="4418924" y="0"/>
                </a:cubicBezTo>
                <a:cubicBezTo>
                  <a:pt x="4586220" y="12084"/>
                  <a:pt x="4790620" y="-8015"/>
                  <a:pt x="4881307" y="0"/>
                </a:cubicBezTo>
                <a:cubicBezTo>
                  <a:pt x="4986695" y="-20525"/>
                  <a:pt x="5114028" y="22017"/>
                  <a:pt x="5244607" y="0"/>
                </a:cubicBezTo>
                <a:cubicBezTo>
                  <a:pt x="5372374" y="-7119"/>
                  <a:pt x="5697458" y="-39901"/>
                  <a:pt x="6103317" y="0"/>
                </a:cubicBezTo>
                <a:cubicBezTo>
                  <a:pt x="6500475" y="-54329"/>
                  <a:pt x="6373987" y="-8551"/>
                  <a:pt x="6565700" y="0"/>
                </a:cubicBezTo>
                <a:cubicBezTo>
                  <a:pt x="6767742" y="15018"/>
                  <a:pt x="6881480" y="15797"/>
                  <a:pt x="7028082" y="0"/>
                </a:cubicBezTo>
                <a:cubicBezTo>
                  <a:pt x="7122355" y="37813"/>
                  <a:pt x="7656908" y="-17739"/>
                  <a:pt x="7886792" y="0"/>
                </a:cubicBezTo>
                <a:cubicBezTo>
                  <a:pt x="8142118" y="-31097"/>
                  <a:pt x="8155655" y="-1196"/>
                  <a:pt x="8250093" y="0"/>
                </a:cubicBezTo>
                <a:cubicBezTo>
                  <a:pt x="8327495" y="-183"/>
                  <a:pt x="8790859" y="-41419"/>
                  <a:pt x="9009721" y="0"/>
                </a:cubicBezTo>
                <a:cubicBezTo>
                  <a:pt x="9228099" y="18409"/>
                  <a:pt x="9552489" y="-24958"/>
                  <a:pt x="9670267" y="0"/>
                </a:cubicBezTo>
                <a:cubicBezTo>
                  <a:pt x="9835700" y="24671"/>
                  <a:pt x="10399605" y="56058"/>
                  <a:pt x="10694114" y="0"/>
                </a:cubicBezTo>
                <a:cubicBezTo>
                  <a:pt x="11162608" y="103089"/>
                  <a:pt x="11428413" y="343017"/>
                  <a:pt x="11480034" y="785920"/>
                </a:cubicBezTo>
                <a:cubicBezTo>
                  <a:pt x="11458830" y="951494"/>
                  <a:pt x="11511044" y="1117205"/>
                  <a:pt x="11480034" y="1316345"/>
                </a:cubicBezTo>
                <a:cubicBezTo>
                  <a:pt x="11437824" y="1559904"/>
                  <a:pt x="11454740" y="1916584"/>
                  <a:pt x="11480034" y="2081767"/>
                </a:cubicBezTo>
                <a:cubicBezTo>
                  <a:pt x="11502238" y="2219618"/>
                  <a:pt x="11519157" y="2570050"/>
                  <a:pt x="11480034" y="2706191"/>
                </a:cubicBezTo>
                <a:cubicBezTo>
                  <a:pt x="11444822" y="2863581"/>
                  <a:pt x="11461808" y="3119427"/>
                  <a:pt x="11480034" y="3330615"/>
                </a:cubicBezTo>
                <a:cubicBezTo>
                  <a:pt x="11471025" y="3554169"/>
                  <a:pt x="11430453" y="3709834"/>
                  <a:pt x="11480034" y="4002038"/>
                </a:cubicBezTo>
                <a:cubicBezTo>
                  <a:pt x="11506164" y="4337662"/>
                  <a:pt x="11482991" y="4425391"/>
                  <a:pt x="11480034" y="4767461"/>
                </a:cubicBezTo>
                <a:cubicBezTo>
                  <a:pt x="11487888" y="5088399"/>
                  <a:pt x="11472593" y="5278579"/>
                  <a:pt x="11480034" y="5485884"/>
                </a:cubicBezTo>
                <a:cubicBezTo>
                  <a:pt x="11553676" y="5859486"/>
                  <a:pt x="11213267" y="6270428"/>
                  <a:pt x="10694114" y="6271804"/>
                </a:cubicBezTo>
                <a:cubicBezTo>
                  <a:pt x="10563713" y="6251405"/>
                  <a:pt x="10437958" y="6291508"/>
                  <a:pt x="10330814" y="6271804"/>
                </a:cubicBezTo>
                <a:cubicBezTo>
                  <a:pt x="10276399" y="6235852"/>
                  <a:pt x="9837016" y="6299339"/>
                  <a:pt x="9571185" y="6271804"/>
                </a:cubicBezTo>
                <a:cubicBezTo>
                  <a:pt x="9305172" y="6273644"/>
                  <a:pt x="9226652" y="6290299"/>
                  <a:pt x="9009721" y="6271804"/>
                </a:cubicBezTo>
                <a:cubicBezTo>
                  <a:pt x="8779206" y="6276989"/>
                  <a:pt x="8562999" y="6222706"/>
                  <a:pt x="8151011" y="6271804"/>
                </a:cubicBezTo>
                <a:cubicBezTo>
                  <a:pt x="7740986" y="6304842"/>
                  <a:pt x="7698130" y="6291304"/>
                  <a:pt x="7490465" y="6271804"/>
                </a:cubicBezTo>
                <a:cubicBezTo>
                  <a:pt x="7278156" y="6240274"/>
                  <a:pt x="7236014" y="6298929"/>
                  <a:pt x="7028082" y="6271804"/>
                </a:cubicBezTo>
                <a:cubicBezTo>
                  <a:pt x="6829967" y="6264575"/>
                  <a:pt x="6490520" y="6258626"/>
                  <a:pt x="6169372" y="6271804"/>
                </a:cubicBezTo>
                <a:cubicBezTo>
                  <a:pt x="5774510" y="6297552"/>
                  <a:pt x="5624240" y="6292334"/>
                  <a:pt x="5310662" y="6271804"/>
                </a:cubicBezTo>
                <a:cubicBezTo>
                  <a:pt x="4984791" y="6242476"/>
                  <a:pt x="5021526" y="6269464"/>
                  <a:pt x="4848280" y="6271804"/>
                </a:cubicBezTo>
                <a:cubicBezTo>
                  <a:pt x="4663875" y="6275400"/>
                  <a:pt x="4414273" y="6282046"/>
                  <a:pt x="4286815" y="6271804"/>
                </a:cubicBezTo>
                <a:cubicBezTo>
                  <a:pt x="4150827" y="6304555"/>
                  <a:pt x="3851881" y="6233093"/>
                  <a:pt x="3527187" y="6271804"/>
                </a:cubicBezTo>
                <a:cubicBezTo>
                  <a:pt x="3240334" y="6266555"/>
                  <a:pt x="2950357" y="6293485"/>
                  <a:pt x="2767559" y="6271804"/>
                </a:cubicBezTo>
                <a:cubicBezTo>
                  <a:pt x="2523776" y="6251459"/>
                  <a:pt x="2170932" y="6234225"/>
                  <a:pt x="1908849" y="6271804"/>
                </a:cubicBezTo>
                <a:cubicBezTo>
                  <a:pt x="1647120" y="6313301"/>
                  <a:pt x="1702709" y="6287332"/>
                  <a:pt x="1545548" y="6271804"/>
                </a:cubicBezTo>
                <a:cubicBezTo>
                  <a:pt x="1410731" y="6292219"/>
                  <a:pt x="1010916" y="6275616"/>
                  <a:pt x="785920" y="6271804"/>
                </a:cubicBezTo>
                <a:cubicBezTo>
                  <a:pt x="321140" y="6225276"/>
                  <a:pt x="29678" y="5921614"/>
                  <a:pt x="0" y="5485884"/>
                </a:cubicBezTo>
                <a:cubicBezTo>
                  <a:pt x="-12606" y="5375217"/>
                  <a:pt x="-17650" y="5068181"/>
                  <a:pt x="0" y="4955459"/>
                </a:cubicBezTo>
                <a:cubicBezTo>
                  <a:pt x="43868" y="4803425"/>
                  <a:pt x="62567" y="4612478"/>
                  <a:pt x="0" y="4378035"/>
                </a:cubicBezTo>
                <a:cubicBezTo>
                  <a:pt x="4543" y="4155307"/>
                  <a:pt x="-19077" y="3994641"/>
                  <a:pt x="0" y="3659612"/>
                </a:cubicBezTo>
                <a:cubicBezTo>
                  <a:pt x="-5706" y="3343367"/>
                  <a:pt x="5702" y="3212225"/>
                  <a:pt x="0" y="2988189"/>
                </a:cubicBezTo>
                <a:cubicBezTo>
                  <a:pt x="17953" y="2810444"/>
                  <a:pt x="4941" y="2663186"/>
                  <a:pt x="0" y="2457764"/>
                </a:cubicBezTo>
                <a:cubicBezTo>
                  <a:pt x="-1736" y="2259842"/>
                  <a:pt x="-39561" y="1951293"/>
                  <a:pt x="0" y="1739341"/>
                </a:cubicBezTo>
                <a:cubicBezTo>
                  <a:pt x="30488" y="1479447"/>
                  <a:pt x="-43894" y="1015231"/>
                  <a:pt x="0" y="7859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80034"/>
                      <a:gd name="connsiteY0" fmla="*/ 785920 h 6271804"/>
                      <a:gd name="connsiteX1" fmla="*/ 785920 w 11480034"/>
                      <a:gd name="connsiteY1" fmla="*/ 0 h 6271804"/>
                      <a:gd name="connsiteX2" fmla="*/ 1347384 w 11480034"/>
                      <a:gd name="connsiteY2" fmla="*/ 0 h 6271804"/>
                      <a:gd name="connsiteX3" fmla="*/ 2007931 w 11480034"/>
                      <a:gd name="connsiteY3" fmla="*/ 0 h 6271804"/>
                      <a:gd name="connsiteX4" fmla="*/ 2569395 w 11480034"/>
                      <a:gd name="connsiteY4" fmla="*/ 0 h 6271804"/>
                      <a:gd name="connsiteX5" fmla="*/ 2932695 w 11480034"/>
                      <a:gd name="connsiteY5" fmla="*/ 0 h 6271804"/>
                      <a:gd name="connsiteX6" fmla="*/ 3494160 w 11480034"/>
                      <a:gd name="connsiteY6" fmla="*/ 0 h 6271804"/>
                      <a:gd name="connsiteX7" fmla="*/ 4055624 w 11480034"/>
                      <a:gd name="connsiteY7" fmla="*/ 0 h 6271804"/>
                      <a:gd name="connsiteX8" fmla="*/ 4418924 w 11480034"/>
                      <a:gd name="connsiteY8" fmla="*/ 0 h 6271804"/>
                      <a:gd name="connsiteX9" fmla="*/ 4881307 w 11480034"/>
                      <a:gd name="connsiteY9" fmla="*/ 0 h 6271804"/>
                      <a:gd name="connsiteX10" fmla="*/ 5244607 w 11480034"/>
                      <a:gd name="connsiteY10" fmla="*/ 0 h 6271804"/>
                      <a:gd name="connsiteX11" fmla="*/ 6103317 w 11480034"/>
                      <a:gd name="connsiteY11" fmla="*/ 0 h 6271804"/>
                      <a:gd name="connsiteX12" fmla="*/ 6565700 w 11480034"/>
                      <a:gd name="connsiteY12" fmla="*/ 0 h 6271804"/>
                      <a:gd name="connsiteX13" fmla="*/ 7028082 w 11480034"/>
                      <a:gd name="connsiteY13" fmla="*/ 0 h 6271804"/>
                      <a:gd name="connsiteX14" fmla="*/ 7886792 w 11480034"/>
                      <a:gd name="connsiteY14" fmla="*/ 0 h 6271804"/>
                      <a:gd name="connsiteX15" fmla="*/ 8250093 w 11480034"/>
                      <a:gd name="connsiteY15" fmla="*/ 0 h 6271804"/>
                      <a:gd name="connsiteX16" fmla="*/ 9009721 w 11480034"/>
                      <a:gd name="connsiteY16" fmla="*/ 0 h 6271804"/>
                      <a:gd name="connsiteX17" fmla="*/ 9670267 w 11480034"/>
                      <a:gd name="connsiteY17" fmla="*/ 0 h 6271804"/>
                      <a:gd name="connsiteX18" fmla="*/ 10694114 w 11480034"/>
                      <a:gd name="connsiteY18" fmla="*/ 0 h 6271804"/>
                      <a:gd name="connsiteX19" fmla="*/ 11480034 w 11480034"/>
                      <a:gd name="connsiteY19" fmla="*/ 785920 h 6271804"/>
                      <a:gd name="connsiteX20" fmla="*/ 11480034 w 11480034"/>
                      <a:gd name="connsiteY20" fmla="*/ 1316345 h 6271804"/>
                      <a:gd name="connsiteX21" fmla="*/ 11480034 w 11480034"/>
                      <a:gd name="connsiteY21" fmla="*/ 2081767 h 6271804"/>
                      <a:gd name="connsiteX22" fmla="*/ 11480034 w 11480034"/>
                      <a:gd name="connsiteY22" fmla="*/ 2706191 h 6271804"/>
                      <a:gd name="connsiteX23" fmla="*/ 11480034 w 11480034"/>
                      <a:gd name="connsiteY23" fmla="*/ 3330615 h 6271804"/>
                      <a:gd name="connsiteX24" fmla="*/ 11480034 w 11480034"/>
                      <a:gd name="connsiteY24" fmla="*/ 4002038 h 6271804"/>
                      <a:gd name="connsiteX25" fmla="*/ 11480034 w 11480034"/>
                      <a:gd name="connsiteY25" fmla="*/ 4767461 h 6271804"/>
                      <a:gd name="connsiteX26" fmla="*/ 11480034 w 11480034"/>
                      <a:gd name="connsiteY26" fmla="*/ 5485884 h 6271804"/>
                      <a:gd name="connsiteX27" fmla="*/ 10694114 w 11480034"/>
                      <a:gd name="connsiteY27" fmla="*/ 6271804 h 6271804"/>
                      <a:gd name="connsiteX28" fmla="*/ 10330814 w 11480034"/>
                      <a:gd name="connsiteY28" fmla="*/ 6271804 h 6271804"/>
                      <a:gd name="connsiteX29" fmla="*/ 9571185 w 11480034"/>
                      <a:gd name="connsiteY29" fmla="*/ 6271804 h 6271804"/>
                      <a:gd name="connsiteX30" fmla="*/ 9009721 w 11480034"/>
                      <a:gd name="connsiteY30" fmla="*/ 6271804 h 6271804"/>
                      <a:gd name="connsiteX31" fmla="*/ 8151011 w 11480034"/>
                      <a:gd name="connsiteY31" fmla="*/ 6271804 h 6271804"/>
                      <a:gd name="connsiteX32" fmla="*/ 7490465 w 11480034"/>
                      <a:gd name="connsiteY32" fmla="*/ 6271804 h 6271804"/>
                      <a:gd name="connsiteX33" fmla="*/ 7028082 w 11480034"/>
                      <a:gd name="connsiteY33" fmla="*/ 6271804 h 6271804"/>
                      <a:gd name="connsiteX34" fmla="*/ 6169372 w 11480034"/>
                      <a:gd name="connsiteY34" fmla="*/ 6271804 h 6271804"/>
                      <a:gd name="connsiteX35" fmla="*/ 5310662 w 11480034"/>
                      <a:gd name="connsiteY35" fmla="*/ 6271804 h 6271804"/>
                      <a:gd name="connsiteX36" fmla="*/ 4848280 w 11480034"/>
                      <a:gd name="connsiteY36" fmla="*/ 6271804 h 6271804"/>
                      <a:gd name="connsiteX37" fmla="*/ 4286815 w 11480034"/>
                      <a:gd name="connsiteY37" fmla="*/ 6271804 h 6271804"/>
                      <a:gd name="connsiteX38" fmla="*/ 3527187 w 11480034"/>
                      <a:gd name="connsiteY38" fmla="*/ 6271804 h 6271804"/>
                      <a:gd name="connsiteX39" fmla="*/ 2767559 w 11480034"/>
                      <a:gd name="connsiteY39" fmla="*/ 6271804 h 6271804"/>
                      <a:gd name="connsiteX40" fmla="*/ 1908849 w 11480034"/>
                      <a:gd name="connsiteY40" fmla="*/ 6271804 h 6271804"/>
                      <a:gd name="connsiteX41" fmla="*/ 1545548 w 11480034"/>
                      <a:gd name="connsiteY41" fmla="*/ 6271804 h 6271804"/>
                      <a:gd name="connsiteX42" fmla="*/ 785920 w 11480034"/>
                      <a:gd name="connsiteY42" fmla="*/ 6271804 h 6271804"/>
                      <a:gd name="connsiteX43" fmla="*/ 0 w 11480034"/>
                      <a:gd name="connsiteY43" fmla="*/ 5485884 h 6271804"/>
                      <a:gd name="connsiteX44" fmla="*/ 0 w 11480034"/>
                      <a:gd name="connsiteY44" fmla="*/ 4955459 h 6271804"/>
                      <a:gd name="connsiteX45" fmla="*/ 0 w 11480034"/>
                      <a:gd name="connsiteY45" fmla="*/ 4378035 h 6271804"/>
                      <a:gd name="connsiteX46" fmla="*/ 0 w 11480034"/>
                      <a:gd name="connsiteY46" fmla="*/ 3659612 h 6271804"/>
                      <a:gd name="connsiteX47" fmla="*/ 0 w 11480034"/>
                      <a:gd name="connsiteY47" fmla="*/ 2988189 h 6271804"/>
                      <a:gd name="connsiteX48" fmla="*/ 0 w 11480034"/>
                      <a:gd name="connsiteY48" fmla="*/ 2457764 h 6271804"/>
                      <a:gd name="connsiteX49" fmla="*/ 0 w 11480034"/>
                      <a:gd name="connsiteY49" fmla="*/ 1739341 h 6271804"/>
                      <a:gd name="connsiteX50" fmla="*/ 0 w 11480034"/>
                      <a:gd name="connsiteY50" fmla="*/ 785920 h 6271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80034" h="6271804" fill="none" extrusionOk="0">
                        <a:moveTo>
                          <a:pt x="0" y="785920"/>
                        </a:moveTo>
                        <a:cubicBezTo>
                          <a:pt x="-20828" y="353638"/>
                          <a:pt x="454252" y="21930"/>
                          <a:pt x="785920" y="0"/>
                        </a:cubicBezTo>
                        <a:cubicBezTo>
                          <a:pt x="991401" y="3132"/>
                          <a:pt x="1085924" y="21143"/>
                          <a:pt x="1347384" y="0"/>
                        </a:cubicBezTo>
                        <a:cubicBezTo>
                          <a:pt x="1608844" y="-21143"/>
                          <a:pt x="1749400" y="-15437"/>
                          <a:pt x="2007931" y="0"/>
                        </a:cubicBezTo>
                        <a:cubicBezTo>
                          <a:pt x="2266462" y="15437"/>
                          <a:pt x="2310527" y="-3337"/>
                          <a:pt x="2569395" y="0"/>
                        </a:cubicBezTo>
                        <a:cubicBezTo>
                          <a:pt x="2828263" y="3337"/>
                          <a:pt x="2767443" y="-1926"/>
                          <a:pt x="2932695" y="0"/>
                        </a:cubicBezTo>
                        <a:cubicBezTo>
                          <a:pt x="3097947" y="1926"/>
                          <a:pt x="3367488" y="1035"/>
                          <a:pt x="3494160" y="0"/>
                        </a:cubicBezTo>
                        <a:cubicBezTo>
                          <a:pt x="3620832" y="-1035"/>
                          <a:pt x="3907940" y="20079"/>
                          <a:pt x="4055624" y="0"/>
                        </a:cubicBezTo>
                        <a:cubicBezTo>
                          <a:pt x="4203308" y="-20079"/>
                          <a:pt x="4240761" y="-12179"/>
                          <a:pt x="4418924" y="0"/>
                        </a:cubicBezTo>
                        <a:cubicBezTo>
                          <a:pt x="4597087" y="12179"/>
                          <a:pt x="4778965" y="602"/>
                          <a:pt x="4881307" y="0"/>
                        </a:cubicBezTo>
                        <a:cubicBezTo>
                          <a:pt x="4983649" y="-602"/>
                          <a:pt x="5091650" y="17339"/>
                          <a:pt x="5244607" y="0"/>
                        </a:cubicBezTo>
                        <a:cubicBezTo>
                          <a:pt x="5397564" y="-17339"/>
                          <a:pt x="5692230" y="27890"/>
                          <a:pt x="6103317" y="0"/>
                        </a:cubicBezTo>
                        <a:cubicBezTo>
                          <a:pt x="6514404" y="-27890"/>
                          <a:pt x="6376193" y="-18680"/>
                          <a:pt x="6565700" y="0"/>
                        </a:cubicBezTo>
                        <a:cubicBezTo>
                          <a:pt x="6755207" y="18680"/>
                          <a:pt x="6880233" y="-5318"/>
                          <a:pt x="7028082" y="0"/>
                        </a:cubicBezTo>
                        <a:cubicBezTo>
                          <a:pt x="7175931" y="5318"/>
                          <a:pt x="7632627" y="32619"/>
                          <a:pt x="7886792" y="0"/>
                        </a:cubicBezTo>
                        <a:cubicBezTo>
                          <a:pt x="8140957" y="-32619"/>
                          <a:pt x="8160439" y="7869"/>
                          <a:pt x="8250093" y="0"/>
                        </a:cubicBezTo>
                        <a:cubicBezTo>
                          <a:pt x="8339747" y="-7869"/>
                          <a:pt x="8788736" y="-13917"/>
                          <a:pt x="9009721" y="0"/>
                        </a:cubicBezTo>
                        <a:cubicBezTo>
                          <a:pt x="9230706" y="13917"/>
                          <a:pt x="9521059" y="-16411"/>
                          <a:pt x="9670267" y="0"/>
                        </a:cubicBezTo>
                        <a:cubicBezTo>
                          <a:pt x="9819475" y="16411"/>
                          <a:pt x="10356420" y="48205"/>
                          <a:pt x="10694114" y="0"/>
                        </a:cubicBezTo>
                        <a:cubicBezTo>
                          <a:pt x="11127337" y="26511"/>
                          <a:pt x="11462965" y="356005"/>
                          <a:pt x="11480034" y="785920"/>
                        </a:cubicBezTo>
                        <a:cubicBezTo>
                          <a:pt x="11461394" y="946280"/>
                          <a:pt x="11496391" y="1096450"/>
                          <a:pt x="11480034" y="1316345"/>
                        </a:cubicBezTo>
                        <a:cubicBezTo>
                          <a:pt x="11463677" y="1536241"/>
                          <a:pt x="11449940" y="1920386"/>
                          <a:pt x="11480034" y="2081767"/>
                        </a:cubicBezTo>
                        <a:cubicBezTo>
                          <a:pt x="11510128" y="2243148"/>
                          <a:pt x="11507603" y="2553135"/>
                          <a:pt x="11480034" y="2706191"/>
                        </a:cubicBezTo>
                        <a:cubicBezTo>
                          <a:pt x="11452465" y="2859247"/>
                          <a:pt x="11494432" y="3122138"/>
                          <a:pt x="11480034" y="3330615"/>
                        </a:cubicBezTo>
                        <a:cubicBezTo>
                          <a:pt x="11465636" y="3539092"/>
                          <a:pt x="11450526" y="3693931"/>
                          <a:pt x="11480034" y="4002038"/>
                        </a:cubicBezTo>
                        <a:cubicBezTo>
                          <a:pt x="11509542" y="4310145"/>
                          <a:pt x="11496890" y="4440778"/>
                          <a:pt x="11480034" y="4767461"/>
                        </a:cubicBezTo>
                        <a:cubicBezTo>
                          <a:pt x="11463178" y="5094144"/>
                          <a:pt x="11468215" y="5273532"/>
                          <a:pt x="11480034" y="5485884"/>
                        </a:cubicBezTo>
                        <a:cubicBezTo>
                          <a:pt x="11529576" y="5887902"/>
                          <a:pt x="11130560" y="6303310"/>
                          <a:pt x="10694114" y="6271804"/>
                        </a:cubicBezTo>
                        <a:cubicBezTo>
                          <a:pt x="10583379" y="6261676"/>
                          <a:pt x="10435197" y="6270285"/>
                          <a:pt x="10330814" y="6271804"/>
                        </a:cubicBezTo>
                        <a:cubicBezTo>
                          <a:pt x="10226431" y="6273323"/>
                          <a:pt x="9852976" y="6279490"/>
                          <a:pt x="9571185" y="6271804"/>
                        </a:cubicBezTo>
                        <a:cubicBezTo>
                          <a:pt x="9289394" y="6264118"/>
                          <a:pt x="9211772" y="6279487"/>
                          <a:pt x="9009721" y="6271804"/>
                        </a:cubicBezTo>
                        <a:cubicBezTo>
                          <a:pt x="8807670" y="6264121"/>
                          <a:pt x="8559807" y="6238140"/>
                          <a:pt x="8151011" y="6271804"/>
                        </a:cubicBezTo>
                        <a:cubicBezTo>
                          <a:pt x="7742215" y="6305469"/>
                          <a:pt x="7692298" y="6292338"/>
                          <a:pt x="7490465" y="6271804"/>
                        </a:cubicBezTo>
                        <a:cubicBezTo>
                          <a:pt x="7288632" y="6251270"/>
                          <a:pt x="7238389" y="6293493"/>
                          <a:pt x="7028082" y="6271804"/>
                        </a:cubicBezTo>
                        <a:cubicBezTo>
                          <a:pt x="6817775" y="6250115"/>
                          <a:pt x="6549638" y="6230615"/>
                          <a:pt x="6169372" y="6271804"/>
                        </a:cubicBezTo>
                        <a:cubicBezTo>
                          <a:pt x="5789106" y="6312994"/>
                          <a:pt x="5630612" y="6305792"/>
                          <a:pt x="5310662" y="6271804"/>
                        </a:cubicBezTo>
                        <a:cubicBezTo>
                          <a:pt x="4990712" y="6237817"/>
                          <a:pt x="5020077" y="6270233"/>
                          <a:pt x="4848280" y="6271804"/>
                        </a:cubicBezTo>
                        <a:cubicBezTo>
                          <a:pt x="4676483" y="6273375"/>
                          <a:pt x="4408642" y="6282407"/>
                          <a:pt x="4286815" y="6271804"/>
                        </a:cubicBezTo>
                        <a:cubicBezTo>
                          <a:pt x="4164989" y="6261201"/>
                          <a:pt x="3807144" y="6267354"/>
                          <a:pt x="3527187" y="6271804"/>
                        </a:cubicBezTo>
                        <a:cubicBezTo>
                          <a:pt x="3247230" y="6276254"/>
                          <a:pt x="2989810" y="6301901"/>
                          <a:pt x="2767559" y="6271804"/>
                        </a:cubicBezTo>
                        <a:cubicBezTo>
                          <a:pt x="2545308" y="6241707"/>
                          <a:pt x="2164339" y="6242117"/>
                          <a:pt x="1908849" y="6271804"/>
                        </a:cubicBezTo>
                        <a:cubicBezTo>
                          <a:pt x="1653359" y="6301492"/>
                          <a:pt x="1703926" y="6283616"/>
                          <a:pt x="1545548" y="6271804"/>
                        </a:cubicBezTo>
                        <a:cubicBezTo>
                          <a:pt x="1387170" y="6259992"/>
                          <a:pt x="1011998" y="6283671"/>
                          <a:pt x="785920" y="6271804"/>
                        </a:cubicBezTo>
                        <a:cubicBezTo>
                          <a:pt x="352572" y="6285411"/>
                          <a:pt x="-10165" y="5933563"/>
                          <a:pt x="0" y="5485884"/>
                        </a:cubicBezTo>
                        <a:cubicBezTo>
                          <a:pt x="12890" y="5375860"/>
                          <a:pt x="-19643" y="5062277"/>
                          <a:pt x="0" y="4955459"/>
                        </a:cubicBezTo>
                        <a:cubicBezTo>
                          <a:pt x="19643" y="4848642"/>
                          <a:pt x="13852" y="4633934"/>
                          <a:pt x="0" y="4378035"/>
                        </a:cubicBezTo>
                        <a:cubicBezTo>
                          <a:pt x="-13852" y="4122136"/>
                          <a:pt x="7311" y="3969937"/>
                          <a:pt x="0" y="3659612"/>
                        </a:cubicBezTo>
                        <a:cubicBezTo>
                          <a:pt x="-7311" y="3349287"/>
                          <a:pt x="11231" y="3172481"/>
                          <a:pt x="0" y="2988189"/>
                        </a:cubicBezTo>
                        <a:cubicBezTo>
                          <a:pt x="-11231" y="2803897"/>
                          <a:pt x="7692" y="2651095"/>
                          <a:pt x="0" y="2457764"/>
                        </a:cubicBezTo>
                        <a:cubicBezTo>
                          <a:pt x="-7692" y="2264434"/>
                          <a:pt x="-25370" y="1991651"/>
                          <a:pt x="0" y="1739341"/>
                        </a:cubicBezTo>
                        <a:cubicBezTo>
                          <a:pt x="25370" y="1487031"/>
                          <a:pt x="-26394" y="1020935"/>
                          <a:pt x="0" y="785920"/>
                        </a:cubicBezTo>
                        <a:close/>
                      </a:path>
                      <a:path w="11480034" h="6271804" stroke="0" extrusionOk="0">
                        <a:moveTo>
                          <a:pt x="0" y="785920"/>
                        </a:moveTo>
                        <a:cubicBezTo>
                          <a:pt x="1046" y="383853"/>
                          <a:pt x="396838" y="80356"/>
                          <a:pt x="785920" y="0"/>
                        </a:cubicBezTo>
                        <a:cubicBezTo>
                          <a:pt x="1010337" y="-31424"/>
                          <a:pt x="1384216" y="19444"/>
                          <a:pt x="1545548" y="0"/>
                        </a:cubicBezTo>
                        <a:cubicBezTo>
                          <a:pt x="1706880" y="-19444"/>
                          <a:pt x="1832271" y="-5226"/>
                          <a:pt x="2007931" y="0"/>
                        </a:cubicBezTo>
                        <a:cubicBezTo>
                          <a:pt x="2183591" y="5226"/>
                          <a:pt x="2336471" y="-22909"/>
                          <a:pt x="2470313" y="0"/>
                        </a:cubicBezTo>
                        <a:cubicBezTo>
                          <a:pt x="2604155" y="22909"/>
                          <a:pt x="2984215" y="-15949"/>
                          <a:pt x="3229941" y="0"/>
                        </a:cubicBezTo>
                        <a:cubicBezTo>
                          <a:pt x="3475667" y="15949"/>
                          <a:pt x="3667563" y="-22090"/>
                          <a:pt x="3791406" y="0"/>
                        </a:cubicBezTo>
                        <a:cubicBezTo>
                          <a:pt x="3915249" y="22090"/>
                          <a:pt x="4443827" y="37139"/>
                          <a:pt x="4650116" y="0"/>
                        </a:cubicBezTo>
                        <a:cubicBezTo>
                          <a:pt x="4856405" y="-37139"/>
                          <a:pt x="5192822" y="13307"/>
                          <a:pt x="5508826" y="0"/>
                        </a:cubicBezTo>
                        <a:cubicBezTo>
                          <a:pt x="5824830" y="-13307"/>
                          <a:pt x="5929803" y="17384"/>
                          <a:pt x="6268454" y="0"/>
                        </a:cubicBezTo>
                        <a:cubicBezTo>
                          <a:pt x="6607105" y="-17384"/>
                          <a:pt x="6558202" y="8954"/>
                          <a:pt x="6730836" y="0"/>
                        </a:cubicBezTo>
                        <a:cubicBezTo>
                          <a:pt x="6903470" y="-8954"/>
                          <a:pt x="6938328" y="11314"/>
                          <a:pt x="7094137" y="0"/>
                        </a:cubicBezTo>
                        <a:cubicBezTo>
                          <a:pt x="7249946" y="-11314"/>
                          <a:pt x="7758196" y="13199"/>
                          <a:pt x="7952847" y="0"/>
                        </a:cubicBezTo>
                        <a:cubicBezTo>
                          <a:pt x="8147498" y="-13199"/>
                          <a:pt x="8427405" y="26787"/>
                          <a:pt x="8613393" y="0"/>
                        </a:cubicBezTo>
                        <a:cubicBezTo>
                          <a:pt x="8799381" y="-26787"/>
                          <a:pt x="9116605" y="16760"/>
                          <a:pt x="9273940" y="0"/>
                        </a:cubicBezTo>
                        <a:cubicBezTo>
                          <a:pt x="9431275" y="-16760"/>
                          <a:pt x="9617872" y="13585"/>
                          <a:pt x="9736322" y="0"/>
                        </a:cubicBezTo>
                        <a:cubicBezTo>
                          <a:pt x="9854772" y="-13585"/>
                          <a:pt x="10427397" y="-44692"/>
                          <a:pt x="10694114" y="0"/>
                        </a:cubicBezTo>
                        <a:cubicBezTo>
                          <a:pt x="11156012" y="6319"/>
                          <a:pt x="11379475" y="318584"/>
                          <a:pt x="11480034" y="785920"/>
                        </a:cubicBezTo>
                        <a:cubicBezTo>
                          <a:pt x="11507710" y="922634"/>
                          <a:pt x="11476042" y="1156628"/>
                          <a:pt x="11480034" y="1363344"/>
                        </a:cubicBezTo>
                        <a:cubicBezTo>
                          <a:pt x="11484026" y="1570060"/>
                          <a:pt x="11513263" y="1910934"/>
                          <a:pt x="11480034" y="2128767"/>
                        </a:cubicBezTo>
                        <a:cubicBezTo>
                          <a:pt x="11446805" y="2346600"/>
                          <a:pt x="11497740" y="2547438"/>
                          <a:pt x="11480034" y="2847190"/>
                        </a:cubicBezTo>
                        <a:cubicBezTo>
                          <a:pt x="11462328" y="3146942"/>
                          <a:pt x="11494113" y="3217211"/>
                          <a:pt x="11480034" y="3471614"/>
                        </a:cubicBezTo>
                        <a:cubicBezTo>
                          <a:pt x="11465955" y="3726017"/>
                          <a:pt x="11500637" y="3833128"/>
                          <a:pt x="11480034" y="4049038"/>
                        </a:cubicBezTo>
                        <a:cubicBezTo>
                          <a:pt x="11459431" y="4264948"/>
                          <a:pt x="11461468" y="4422408"/>
                          <a:pt x="11480034" y="4626462"/>
                        </a:cubicBezTo>
                        <a:cubicBezTo>
                          <a:pt x="11498600" y="4830516"/>
                          <a:pt x="11495234" y="5188333"/>
                          <a:pt x="11480034" y="5485884"/>
                        </a:cubicBezTo>
                        <a:cubicBezTo>
                          <a:pt x="11518211" y="5974012"/>
                          <a:pt x="11072977" y="6322317"/>
                          <a:pt x="10694114" y="6271804"/>
                        </a:cubicBezTo>
                        <a:cubicBezTo>
                          <a:pt x="10529223" y="6289079"/>
                          <a:pt x="10271508" y="6273598"/>
                          <a:pt x="10132650" y="6271804"/>
                        </a:cubicBezTo>
                        <a:cubicBezTo>
                          <a:pt x="9993792" y="6270010"/>
                          <a:pt x="9721006" y="6295414"/>
                          <a:pt x="9571185" y="6271804"/>
                        </a:cubicBezTo>
                        <a:cubicBezTo>
                          <a:pt x="9421364" y="6248194"/>
                          <a:pt x="9372745" y="6281901"/>
                          <a:pt x="9207885" y="6271804"/>
                        </a:cubicBezTo>
                        <a:cubicBezTo>
                          <a:pt x="9043025" y="6261707"/>
                          <a:pt x="8930701" y="6288959"/>
                          <a:pt x="8745503" y="6271804"/>
                        </a:cubicBezTo>
                        <a:cubicBezTo>
                          <a:pt x="8560305" y="6254649"/>
                          <a:pt x="8411565" y="6258918"/>
                          <a:pt x="8283120" y="6271804"/>
                        </a:cubicBezTo>
                        <a:cubicBezTo>
                          <a:pt x="8154675" y="6284690"/>
                          <a:pt x="7767255" y="6302781"/>
                          <a:pt x="7523492" y="6271804"/>
                        </a:cubicBezTo>
                        <a:cubicBezTo>
                          <a:pt x="7279729" y="6240827"/>
                          <a:pt x="7301539" y="6280195"/>
                          <a:pt x="7160191" y="6271804"/>
                        </a:cubicBezTo>
                        <a:cubicBezTo>
                          <a:pt x="7018843" y="6263413"/>
                          <a:pt x="6816311" y="6290064"/>
                          <a:pt x="6697809" y="6271804"/>
                        </a:cubicBezTo>
                        <a:cubicBezTo>
                          <a:pt x="6579307" y="6253544"/>
                          <a:pt x="6256698" y="6242538"/>
                          <a:pt x="5839099" y="6271804"/>
                        </a:cubicBezTo>
                        <a:cubicBezTo>
                          <a:pt x="5421500" y="6301071"/>
                          <a:pt x="5611812" y="6267555"/>
                          <a:pt x="5475798" y="6271804"/>
                        </a:cubicBezTo>
                        <a:cubicBezTo>
                          <a:pt x="5339784" y="6276053"/>
                          <a:pt x="5225174" y="6283483"/>
                          <a:pt x="5112498" y="6271804"/>
                        </a:cubicBezTo>
                        <a:cubicBezTo>
                          <a:pt x="4999822" y="6260125"/>
                          <a:pt x="4929718" y="6260632"/>
                          <a:pt x="4749198" y="6271804"/>
                        </a:cubicBezTo>
                        <a:cubicBezTo>
                          <a:pt x="4568678" y="6282976"/>
                          <a:pt x="4323856" y="6282348"/>
                          <a:pt x="4088651" y="6271804"/>
                        </a:cubicBezTo>
                        <a:cubicBezTo>
                          <a:pt x="3853446" y="6261260"/>
                          <a:pt x="3755504" y="6272050"/>
                          <a:pt x="3428105" y="6271804"/>
                        </a:cubicBezTo>
                        <a:cubicBezTo>
                          <a:pt x="3100706" y="6271558"/>
                          <a:pt x="3067098" y="6250514"/>
                          <a:pt x="2767559" y="6271804"/>
                        </a:cubicBezTo>
                        <a:cubicBezTo>
                          <a:pt x="2468020" y="6293094"/>
                          <a:pt x="2269653" y="6281143"/>
                          <a:pt x="1908849" y="6271804"/>
                        </a:cubicBezTo>
                        <a:cubicBezTo>
                          <a:pt x="1548045" y="6262466"/>
                          <a:pt x="1106133" y="6288271"/>
                          <a:pt x="785920" y="6271804"/>
                        </a:cubicBezTo>
                        <a:cubicBezTo>
                          <a:pt x="443616" y="6275846"/>
                          <a:pt x="-33759" y="5978175"/>
                          <a:pt x="0" y="5485884"/>
                        </a:cubicBezTo>
                        <a:cubicBezTo>
                          <a:pt x="10432" y="5263250"/>
                          <a:pt x="-7409" y="5143204"/>
                          <a:pt x="0" y="4908460"/>
                        </a:cubicBezTo>
                        <a:cubicBezTo>
                          <a:pt x="7409" y="4673716"/>
                          <a:pt x="11308" y="4533126"/>
                          <a:pt x="0" y="4284036"/>
                        </a:cubicBezTo>
                        <a:cubicBezTo>
                          <a:pt x="-11308" y="4034946"/>
                          <a:pt x="4356" y="3964222"/>
                          <a:pt x="0" y="3659612"/>
                        </a:cubicBezTo>
                        <a:cubicBezTo>
                          <a:pt x="-4356" y="3355002"/>
                          <a:pt x="19858" y="3389210"/>
                          <a:pt x="0" y="3129188"/>
                        </a:cubicBezTo>
                        <a:cubicBezTo>
                          <a:pt x="-19858" y="2869166"/>
                          <a:pt x="9104" y="2796097"/>
                          <a:pt x="0" y="2504764"/>
                        </a:cubicBezTo>
                        <a:cubicBezTo>
                          <a:pt x="-9104" y="2213431"/>
                          <a:pt x="27191" y="2100286"/>
                          <a:pt x="0" y="1927340"/>
                        </a:cubicBezTo>
                        <a:cubicBezTo>
                          <a:pt x="-27191" y="1754394"/>
                          <a:pt x="-9702" y="1583618"/>
                          <a:pt x="0" y="1396915"/>
                        </a:cubicBezTo>
                        <a:cubicBezTo>
                          <a:pt x="9702" y="1210212"/>
                          <a:pt x="23904" y="1028172"/>
                          <a:pt x="0" y="78592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4FC2A-F184-900D-0174-C7E1C0F56E79}"/>
              </a:ext>
            </a:extLst>
          </p:cNvPr>
          <p:cNvSpPr txBox="1"/>
          <p:nvPr/>
        </p:nvSpPr>
        <p:spPr>
          <a:xfrm>
            <a:off x="1019175" y="2887213"/>
            <a:ext cx="1034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BB8F55-85E3-C7CA-E106-6981DD14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76" y="561975"/>
            <a:ext cx="9224047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36DDFC-0AE5-CC10-3188-C2C5D1A0A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357" y="2063140"/>
            <a:ext cx="3720353" cy="4312227"/>
          </a:xfrm>
          <a:prstGeom prst="rect">
            <a:avLst/>
          </a:prstGeom>
        </p:spPr>
      </p:pic>
      <p:sp>
        <p:nvSpPr>
          <p:cNvPr id="5" name="Speech Bubble: Rectangle with Corners Rounded 13">
            <a:extLst>
              <a:ext uri="{FF2B5EF4-FFF2-40B4-BE49-F238E27FC236}">
                <a16:creationId xmlns:a16="http://schemas.microsoft.com/office/drawing/2014/main" id="{1B689586-14BB-9347-FF90-FB566B90F40F}"/>
              </a:ext>
            </a:extLst>
          </p:cNvPr>
          <p:cNvSpPr/>
          <p:nvPr/>
        </p:nvSpPr>
        <p:spPr>
          <a:xfrm>
            <a:off x="1190625" y="2000249"/>
            <a:ext cx="6193155" cy="2209801"/>
          </a:xfrm>
          <a:custGeom>
            <a:avLst/>
            <a:gdLst>
              <a:gd name="connsiteX0" fmla="*/ 0 w 6193155"/>
              <a:gd name="connsiteY0" fmla="*/ 368307 h 2209801"/>
              <a:gd name="connsiteX1" fmla="*/ 412690 w 6193155"/>
              <a:gd name="connsiteY1" fmla="*/ 0 h 2209801"/>
              <a:gd name="connsiteX2" fmla="*/ 3612673 w 6193155"/>
              <a:gd name="connsiteY2" fmla="*/ 0 h 2209801"/>
              <a:gd name="connsiteX3" fmla="*/ 3612673 w 6193155"/>
              <a:gd name="connsiteY3" fmla="*/ 0 h 2209801"/>
              <a:gd name="connsiteX4" fmla="*/ 5160962 w 6193155"/>
              <a:gd name="connsiteY4" fmla="*/ 0 h 2209801"/>
              <a:gd name="connsiteX5" fmla="*/ 5780464 w 6193155"/>
              <a:gd name="connsiteY5" fmla="*/ 0 h 2209801"/>
              <a:gd name="connsiteX6" fmla="*/ 6193155 w 6193155"/>
              <a:gd name="connsiteY6" fmla="*/ 368307 h 2209801"/>
              <a:gd name="connsiteX7" fmla="*/ 6193155 w 6193155"/>
              <a:gd name="connsiteY7" fmla="*/ 1289051 h 2209801"/>
              <a:gd name="connsiteX8" fmla="*/ 7321857 w 6193155"/>
              <a:gd name="connsiteY8" fmla="*/ 1439796 h 2209801"/>
              <a:gd name="connsiteX9" fmla="*/ 6193155 w 6193155"/>
              <a:gd name="connsiteY9" fmla="*/ 1841500 h 2209801"/>
              <a:gd name="connsiteX10" fmla="*/ 6193155 w 6193155"/>
              <a:gd name="connsiteY10" fmla="*/ 1841493 h 2209801"/>
              <a:gd name="connsiteX11" fmla="*/ 5780464 w 6193155"/>
              <a:gd name="connsiteY11" fmla="*/ 2209801 h 2209801"/>
              <a:gd name="connsiteX12" fmla="*/ 5160962 w 6193155"/>
              <a:gd name="connsiteY12" fmla="*/ 2209801 h 2209801"/>
              <a:gd name="connsiteX13" fmla="*/ 3612673 w 6193155"/>
              <a:gd name="connsiteY13" fmla="*/ 2209801 h 2209801"/>
              <a:gd name="connsiteX14" fmla="*/ 3612673 w 6193155"/>
              <a:gd name="connsiteY14" fmla="*/ 2209801 h 2209801"/>
              <a:gd name="connsiteX15" fmla="*/ 412690 w 6193155"/>
              <a:gd name="connsiteY15" fmla="*/ 2209801 h 2209801"/>
              <a:gd name="connsiteX16" fmla="*/ 0 w 6193155"/>
              <a:gd name="connsiteY16" fmla="*/ 1841493 h 2209801"/>
              <a:gd name="connsiteX17" fmla="*/ 0 w 6193155"/>
              <a:gd name="connsiteY17" fmla="*/ 1841500 h 2209801"/>
              <a:gd name="connsiteX18" fmla="*/ 0 w 6193155"/>
              <a:gd name="connsiteY18" fmla="*/ 1289051 h 2209801"/>
              <a:gd name="connsiteX19" fmla="*/ 0 w 6193155"/>
              <a:gd name="connsiteY19" fmla="*/ 1289051 h 2209801"/>
              <a:gd name="connsiteX20" fmla="*/ 0 w 6193155"/>
              <a:gd name="connsiteY20" fmla="*/ 368307 h 2209801"/>
              <a:gd name="connsiteX0" fmla="*/ 0 w 6193155"/>
              <a:gd name="connsiteY0" fmla="*/ 368307 h 2209801"/>
              <a:gd name="connsiteX1" fmla="*/ 412690 w 6193155"/>
              <a:gd name="connsiteY1" fmla="*/ 0 h 2209801"/>
              <a:gd name="connsiteX2" fmla="*/ 3612673 w 6193155"/>
              <a:gd name="connsiteY2" fmla="*/ 0 h 2209801"/>
              <a:gd name="connsiteX3" fmla="*/ 3612673 w 6193155"/>
              <a:gd name="connsiteY3" fmla="*/ 0 h 2209801"/>
              <a:gd name="connsiteX4" fmla="*/ 5160962 w 6193155"/>
              <a:gd name="connsiteY4" fmla="*/ 0 h 2209801"/>
              <a:gd name="connsiteX5" fmla="*/ 5780464 w 6193155"/>
              <a:gd name="connsiteY5" fmla="*/ 0 h 2209801"/>
              <a:gd name="connsiteX6" fmla="*/ 6193155 w 6193155"/>
              <a:gd name="connsiteY6" fmla="*/ 368307 h 2209801"/>
              <a:gd name="connsiteX7" fmla="*/ 6193155 w 6193155"/>
              <a:gd name="connsiteY7" fmla="*/ 1289051 h 2209801"/>
              <a:gd name="connsiteX8" fmla="*/ 7321857 w 6193155"/>
              <a:gd name="connsiteY8" fmla="*/ 1439796 h 2209801"/>
              <a:gd name="connsiteX9" fmla="*/ 6193155 w 6193155"/>
              <a:gd name="connsiteY9" fmla="*/ 1841500 h 2209801"/>
              <a:gd name="connsiteX10" fmla="*/ 6193155 w 6193155"/>
              <a:gd name="connsiteY10" fmla="*/ 1841493 h 2209801"/>
              <a:gd name="connsiteX11" fmla="*/ 5780464 w 6193155"/>
              <a:gd name="connsiteY11" fmla="*/ 2209801 h 2209801"/>
              <a:gd name="connsiteX12" fmla="*/ 5160962 w 6193155"/>
              <a:gd name="connsiteY12" fmla="*/ 2209801 h 2209801"/>
              <a:gd name="connsiteX13" fmla="*/ 3612673 w 6193155"/>
              <a:gd name="connsiteY13" fmla="*/ 2209801 h 2209801"/>
              <a:gd name="connsiteX14" fmla="*/ 3612673 w 6193155"/>
              <a:gd name="connsiteY14" fmla="*/ 2209801 h 2209801"/>
              <a:gd name="connsiteX15" fmla="*/ 412690 w 6193155"/>
              <a:gd name="connsiteY15" fmla="*/ 2209801 h 2209801"/>
              <a:gd name="connsiteX16" fmla="*/ 0 w 6193155"/>
              <a:gd name="connsiteY16" fmla="*/ 1841493 h 2209801"/>
              <a:gd name="connsiteX17" fmla="*/ 0 w 6193155"/>
              <a:gd name="connsiteY17" fmla="*/ 1841500 h 2209801"/>
              <a:gd name="connsiteX18" fmla="*/ 0 w 6193155"/>
              <a:gd name="connsiteY18" fmla="*/ 1289051 h 2209801"/>
              <a:gd name="connsiteX19" fmla="*/ 0 w 6193155"/>
              <a:gd name="connsiteY19" fmla="*/ 1289051 h 2209801"/>
              <a:gd name="connsiteX20" fmla="*/ 0 w 6193155"/>
              <a:gd name="connsiteY20" fmla="*/ 368307 h 2209801"/>
              <a:gd name="connsiteX0" fmla="*/ 0 w 6193155"/>
              <a:gd name="connsiteY0" fmla="*/ 368307 h 2209801"/>
              <a:gd name="connsiteX1" fmla="*/ 412690 w 6193155"/>
              <a:gd name="connsiteY1" fmla="*/ 0 h 2209801"/>
              <a:gd name="connsiteX2" fmla="*/ 3612673 w 6193155"/>
              <a:gd name="connsiteY2" fmla="*/ 0 h 2209801"/>
              <a:gd name="connsiteX3" fmla="*/ 3612673 w 6193155"/>
              <a:gd name="connsiteY3" fmla="*/ 0 h 2209801"/>
              <a:gd name="connsiteX4" fmla="*/ 5160962 w 6193155"/>
              <a:gd name="connsiteY4" fmla="*/ 0 h 2209801"/>
              <a:gd name="connsiteX5" fmla="*/ 5780464 w 6193155"/>
              <a:gd name="connsiteY5" fmla="*/ 0 h 2209801"/>
              <a:gd name="connsiteX6" fmla="*/ 6193155 w 6193155"/>
              <a:gd name="connsiteY6" fmla="*/ 368307 h 2209801"/>
              <a:gd name="connsiteX7" fmla="*/ 6193155 w 6193155"/>
              <a:gd name="connsiteY7" fmla="*/ 1289051 h 2209801"/>
              <a:gd name="connsiteX8" fmla="*/ 7321857 w 6193155"/>
              <a:gd name="connsiteY8" fmla="*/ 1439796 h 2209801"/>
              <a:gd name="connsiteX9" fmla="*/ 6193155 w 6193155"/>
              <a:gd name="connsiteY9" fmla="*/ 1841500 h 2209801"/>
              <a:gd name="connsiteX10" fmla="*/ 6193155 w 6193155"/>
              <a:gd name="connsiteY10" fmla="*/ 1841493 h 2209801"/>
              <a:gd name="connsiteX11" fmla="*/ 5780464 w 6193155"/>
              <a:gd name="connsiteY11" fmla="*/ 2209801 h 2209801"/>
              <a:gd name="connsiteX12" fmla="*/ 5160962 w 6193155"/>
              <a:gd name="connsiteY12" fmla="*/ 2209801 h 2209801"/>
              <a:gd name="connsiteX13" fmla="*/ 3612673 w 6193155"/>
              <a:gd name="connsiteY13" fmla="*/ 2209801 h 2209801"/>
              <a:gd name="connsiteX14" fmla="*/ 3612673 w 6193155"/>
              <a:gd name="connsiteY14" fmla="*/ 2209801 h 2209801"/>
              <a:gd name="connsiteX15" fmla="*/ 412690 w 6193155"/>
              <a:gd name="connsiteY15" fmla="*/ 2209801 h 2209801"/>
              <a:gd name="connsiteX16" fmla="*/ 0 w 6193155"/>
              <a:gd name="connsiteY16" fmla="*/ 1841493 h 2209801"/>
              <a:gd name="connsiteX17" fmla="*/ 0 w 6193155"/>
              <a:gd name="connsiteY17" fmla="*/ 1841500 h 2209801"/>
              <a:gd name="connsiteX18" fmla="*/ 0 w 6193155"/>
              <a:gd name="connsiteY18" fmla="*/ 1289051 h 2209801"/>
              <a:gd name="connsiteX19" fmla="*/ 0 w 6193155"/>
              <a:gd name="connsiteY19" fmla="*/ 1289051 h 2209801"/>
              <a:gd name="connsiteX20" fmla="*/ 0 w 6193155"/>
              <a:gd name="connsiteY20" fmla="*/ 368307 h 220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93155" h="2209801" fill="none" extrusionOk="0">
                <a:moveTo>
                  <a:pt x="0" y="368307"/>
                </a:moveTo>
                <a:cubicBezTo>
                  <a:pt x="-42922" y="215261"/>
                  <a:pt x="220307" y="-92524"/>
                  <a:pt x="412690" y="0"/>
                </a:cubicBezTo>
                <a:cubicBezTo>
                  <a:pt x="925834" y="96123"/>
                  <a:pt x="2226726" y="-28411"/>
                  <a:pt x="3612673" y="0"/>
                </a:cubicBezTo>
                <a:lnTo>
                  <a:pt x="3612673" y="0"/>
                </a:lnTo>
                <a:cubicBezTo>
                  <a:pt x="3940322" y="-80294"/>
                  <a:pt x="5007326" y="59884"/>
                  <a:pt x="5160962" y="0"/>
                </a:cubicBezTo>
                <a:cubicBezTo>
                  <a:pt x="5356971" y="28822"/>
                  <a:pt x="5532173" y="28295"/>
                  <a:pt x="5780464" y="0"/>
                </a:cubicBezTo>
                <a:cubicBezTo>
                  <a:pt x="6064540" y="42913"/>
                  <a:pt x="6140826" y="149159"/>
                  <a:pt x="6193155" y="368307"/>
                </a:cubicBezTo>
                <a:cubicBezTo>
                  <a:pt x="6258348" y="845931"/>
                  <a:pt x="6184468" y="1145249"/>
                  <a:pt x="6193155" y="1289051"/>
                </a:cubicBezTo>
                <a:cubicBezTo>
                  <a:pt x="6607880" y="1392934"/>
                  <a:pt x="7172768" y="1418678"/>
                  <a:pt x="7321857" y="1439796"/>
                </a:cubicBezTo>
                <a:cubicBezTo>
                  <a:pt x="7253897" y="1633820"/>
                  <a:pt x="6523103" y="1732880"/>
                  <a:pt x="6193155" y="1841500"/>
                </a:cubicBezTo>
                <a:lnTo>
                  <a:pt x="6193155" y="1841493"/>
                </a:lnTo>
                <a:cubicBezTo>
                  <a:pt x="6245681" y="2010664"/>
                  <a:pt x="6082547" y="2253908"/>
                  <a:pt x="5780464" y="2209801"/>
                </a:cubicBezTo>
                <a:cubicBezTo>
                  <a:pt x="5532551" y="2177870"/>
                  <a:pt x="5358444" y="2146218"/>
                  <a:pt x="5160962" y="2209801"/>
                </a:cubicBezTo>
                <a:cubicBezTo>
                  <a:pt x="4550556" y="2219122"/>
                  <a:pt x="3776316" y="2137075"/>
                  <a:pt x="3612673" y="2209801"/>
                </a:cubicBezTo>
                <a:lnTo>
                  <a:pt x="3612673" y="2209801"/>
                </a:lnTo>
                <a:cubicBezTo>
                  <a:pt x="2379214" y="2314555"/>
                  <a:pt x="1634951" y="2311297"/>
                  <a:pt x="412690" y="2209801"/>
                </a:cubicBezTo>
                <a:cubicBezTo>
                  <a:pt x="149740" y="2170728"/>
                  <a:pt x="68063" y="2083932"/>
                  <a:pt x="0" y="1841493"/>
                </a:cubicBezTo>
                <a:lnTo>
                  <a:pt x="0" y="1841500"/>
                </a:lnTo>
                <a:cubicBezTo>
                  <a:pt x="14720" y="1744999"/>
                  <a:pt x="-31129" y="1522352"/>
                  <a:pt x="0" y="1289051"/>
                </a:cubicBezTo>
                <a:lnTo>
                  <a:pt x="0" y="1289051"/>
                </a:lnTo>
                <a:cubicBezTo>
                  <a:pt x="15210" y="1050158"/>
                  <a:pt x="54566" y="644786"/>
                  <a:pt x="0" y="368307"/>
                </a:cubicBezTo>
                <a:close/>
              </a:path>
              <a:path w="6193155" h="2209801" stroke="0" extrusionOk="0">
                <a:moveTo>
                  <a:pt x="0" y="368307"/>
                </a:moveTo>
                <a:cubicBezTo>
                  <a:pt x="-7262" y="174102"/>
                  <a:pt x="136800" y="63720"/>
                  <a:pt x="412690" y="0"/>
                </a:cubicBezTo>
                <a:cubicBezTo>
                  <a:pt x="1343642" y="23220"/>
                  <a:pt x="2168903" y="87001"/>
                  <a:pt x="3612673" y="0"/>
                </a:cubicBezTo>
                <a:lnTo>
                  <a:pt x="3612673" y="0"/>
                </a:lnTo>
                <a:cubicBezTo>
                  <a:pt x="4340123" y="112177"/>
                  <a:pt x="4850993" y="58765"/>
                  <a:pt x="5160962" y="0"/>
                </a:cubicBezTo>
                <a:cubicBezTo>
                  <a:pt x="5308146" y="-35154"/>
                  <a:pt x="5630578" y="-7434"/>
                  <a:pt x="5780464" y="0"/>
                </a:cubicBezTo>
                <a:cubicBezTo>
                  <a:pt x="6062405" y="-27108"/>
                  <a:pt x="6144646" y="96553"/>
                  <a:pt x="6193155" y="368307"/>
                </a:cubicBezTo>
                <a:cubicBezTo>
                  <a:pt x="6100874" y="697412"/>
                  <a:pt x="6128345" y="947877"/>
                  <a:pt x="6193155" y="1289051"/>
                </a:cubicBezTo>
                <a:cubicBezTo>
                  <a:pt x="6729416" y="1386853"/>
                  <a:pt x="7051431" y="1460830"/>
                  <a:pt x="7321857" y="1439796"/>
                </a:cubicBezTo>
                <a:cubicBezTo>
                  <a:pt x="6931804" y="1474312"/>
                  <a:pt x="6540688" y="1787533"/>
                  <a:pt x="6193155" y="1841500"/>
                </a:cubicBezTo>
                <a:lnTo>
                  <a:pt x="6193155" y="1841493"/>
                </a:lnTo>
                <a:cubicBezTo>
                  <a:pt x="6199476" y="2034676"/>
                  <a:pt x="6018239" y="2183829"/>
                  <a:pt x="5780464" y="2209801"/>
                </a:cubicBezTo>
                <a:cubicBezTo>
                  <a:pt x="5765639" y="2157353"/>
                  <a:pt x="5412204" y="2161300"/>
                  <a:pt x="5160962" y="2209801"/>
                </a:cubicBezTo>
                <a:cubicBezTo>
                  <a:pt x="4433158" y="2204280"/>
                  <a:pt x="4009309" y="2425141"/>
                  <a:pt x="3612673" y="2209801"/>
                </a:cubicBezTo>
                <a:lnTo>
                  <a:pt x="3612673" y="2209801"/>
                </a:lnTo>
                <a:cubicBezTo>
                  <a:pt x="3182305" y="2362059"/>
                  <a:pt x="2092750" y="2388185"/>
                  <a:pt x="412690" y="2209801"/>
                </a:cubicBezTo>
                <a:cubicBezTo>
                  <a:pt x="222759" y="2156635"/>
                  <a:pt x="3579" y="2023790"/>
                  <a:pt x="0" y="1841493"/>
                </a:cubicBezTo>
                <a:lnTo>
                  <a:pt x="0" y="1841500"/>
                </a:lnTo>
                <a:cubicBezTo>
                  <a:pt x="34005" y="1597813"/>
                  <a:pt x="-19092" y="1455580"/>
                  <a:pt x="0" y="1289051"/>
                </a:cubicBezTo>
                <a:lnTo>
                  <a:pt x="0" y="1289051"/>
                </a:lnTo>
                <a:cubicBezTo>
                  <a:pt x="-21889" y="939631"/>
                  <a:pt x="-11410" y="461413"/>
                  <a:pt x="0" y="368307"/>
                </a:cubicBezTo>
                <a:close/>
              </a:path>
              <a:path w="6193155" h="2209801" fill="none" stroke="0" extrusionOk="0">
                <a:moveTo>
                  <a:pt x="0" y="368307"/>
                </a:moveTo>
                <a:cubicBezTo>
                  <a:pt x="-4312" y="104493"/>
                  <a:pt x="227038" y="-17280"/>
                  <a:pt x="412690" y="0"/>
                </a:cubicBezTo>
                <a:cubicBezTo>
                  <a:pt x="503336" y="4749"/>
                  <a:pt x="1960205" y="-154641"/>
                  <a:pt x="3612673" y="0"/>
                </a:cubicBezTo>
                <a:lnTo>
                  <a:pt x="3612673" y="0"/>
                </a:lnTo>
                <a:cubicBezTo>
                  <a:pt x="3995054" y="-42151"/>
                  <a:pt x="4989756" y="19949"/>
                  <a:pt x="5160962" y="0"/>
                </a:cubicBezTo>
                <a:cubicBezTo>
                  <a:pt x="5367352" y="30126"/>
                  <a:pt x="5490879" y="2086"/>
                  <a:pt x="5780464" y="0"/>
                </a:cubicBezTo>
                <a:cubicBezTo>
                  <a:pt x="6048147" y="28430"/>
                  <a:pt x="6139760" y="117757"/>
                  <a:pt x="6193155" y="368307"/>
                </a:cubicBezTo>
                <a:cubicBezTo>
                  <a:pt x="6253913" y="790448"/>
                  <a:pt x="6108976" y="1143366"/>
                  <a:pt x="6193155" y="1289051"/>
                </a:cubicBezTo>
                <a:cubicBezTo>
                  <a:pt x="6560705" y="1343708"/>
                  <a:pt x="7170006" y="1499324"/>
                  <a:pt x="7321857" y="1439796"/>
                </a:cubicBezTo>
                <a:cubicBezTo>
                  <a:pt x="7232795" y="1533434"/>
                  <a:pt x="6536379" y="1769391"/>
                  <a:pt x="6193155" y="1841500"/>
                </a:cubicBezTo>
                <a:lnTo>
                  <a:pt x="6193155" y="1841493"/>
                </a:lnTo>
                <a:cubicBezTo>
                  <a:pt x="6205210" y="2076970"/>
                  <a:pt x="6009205" y="2190506"/>
                  <a:pt x="5780464" y="2209801"/>
                </a:cubicBezTo>
                <a:cubicBezTo>
                  <a:pt x="5526892" y="2168465"/>
                  <a:pt x="5311361" y="2145762"/>
                  <a:pt x="5160962" y="2209801"/>
                </a:cubicBezTo>
                <a:cubicBezTo>
                  <a:pt x="4504178" y="2220817"/>
                  <a:pt x="3865960" y="2163888"/>
                  <a:pt x="3612673" y="2209801"/>
                </a:cubicBezTo>
                <a:lnTo>
                  <a:pt x="3612673" y="2209801"/>
                </a:lnTo>
                <a:cubicBezTo>
                  <a:pt x="2204498" y="2032526"/>
                  <a:pt x="1205055" y="2474762"/>
                  <a:pt x="412690" y="2209801"/>
                </a:cubicBezTo>
                <a:cubicBezTo>
                  <a:pt x="176402" y="2163738"/>
                  <a:pt x="70428" y="2100734"/>
                  <a:pt x="0" y="1841493"/>
                </a:cubicBezTo>
                <a:lnTo>
                  <a:pt x="0" y="1841500"/>
                </a:lnTo>
                <a:cubicBezTo>
                  <a:pt x="-11246" y="1790658"/>
                  <a:pt x="-43781" y="1469514"/>
                  <a:pt x="0" y="1289051"/>
                </a:cubicBezTo>
                <a:lnTo>
                  <a:pt x="0" y="1289051"/>
                </a:lnTo>
                <a:cubicBezTo>
                  <a:pt x="48850" y="882887"/>
                  <a:pt x="56401" y="625323"/>
                  <a:pt x="0" y="368307"/>
                </a:cubicBezTo>
                <a:close/>
              </a:path>
              <a:path w="6193155" h="2209801" fill="none" stroke="0" extrusionOk="0">
                <a:moveTo>
                  <a:pt x="0" y="368307"/>
                </a:moveTo>
                <a:cubicBezTo>
                  <a:pt x="-15891" y="174595"/>
                  <a:pt x="182199" y="-37003"/>
                  <a:pt x="412690" y="0"/>
                </a:cubicBezTo>
                <a:cubicBezTo>
                  <a:pt x="724200" y="77419"/>
                  <a:pt x="2165224" y="-208746"/>
                  <a:pt x="3612673" y="0"/>
                </a:cubicBezTo>
                <a:lnTo>
                  <a:pt x="3612673" y="0"/>
                </a:lnTo>
                <a:cubicBezTo>
                  <a:pt x="3975855" y="-53405"/>
                  <a:pt x="5015733" y="40370"/>
                  <a:pt x="5160962" y="0"/>
                </a:cubicBezTo>
                <a:cubicBezTo>
                  <a:pt x="5366782" y="38154"/>
                  <a:pt x="5518661" y="19661"/>
                  <a:pt x="5780464" y="0"/>
                </a:cubicBezTo>
                <a:cubicBezTo>
                  <a:pt x="6046830" y="21247"/>
                  <a:pt x="6146831" y="141963"/>
                  <a:pt x="6193155" y="368307"/>
                </a:cubicBezTo>
                <a:cubicBezTo>
                  <a:pt x="6271237" y="816740"/>
                  <a:pt x="6154543" y="1135770"/>
                  <a:pt x="6193155" y="1289051"/>
                </a:cubicBezTo>
                <a:cubicBezTo>
                  <a:pt x="6583488" y="1375331"/>
                  <a:pt x="7166924" y="1450361"/>
                  <a:pt x="7321857" y="1439796"/>
                </a:cubicBezTo>
                <a:cubicBezTo>
                  <a:pt x="7263614" y="1564065"/>
                  <a:pt x="6516903" y="1714341"/>
                  <a:pt x="6193155" y="1841500"/>
                </a:cubicBezTo>
                <a:lnTo>
                  <a:pt x="6193155" y="1841493"/>
                </a:lnTo>
                <a:cubicBezTo>
                  <a:pt x="6237275" y="2017291"/>
                  <a:pt x="6044426" y="2199482"/>
                  <a:pt x="5780464" y="2209801"/>
                </a:cubicBezTo>
                <a:cubicBezTo>
                  <a:pt x="5527411" y="2165888"/>
                  <a:pt x="5346161" y="2157429"/>
                  <a:pt x="5160962" y="2209801"/>
                </a:cubicBezTo>
                <a:cubicBezTo>
                  <a:pt x="4521507" y="2205228"/>
                  <a:pt x="3830552" y="2145256"/>
                  <a:pt x="3612673" y="2209801"/>
                </a:cubicBezTo>
                <a:lnTo>
                  <a:pt x="3612673" y="2209801"/>
                </a:lnTo>
                <a:cubicBezTo>
                  <a:pt x="2394613" y="2208027"/>
                  <a:pt x="1464264" y="2327414"/>
                  <a:pt x="412690" y="2209801"/>
                </a:cubicBezTo>
                <a:cubicBezTo>
                  <a:pt x="155038" y="2160960"/>
                  <a:pt x="63183" y="2098013"/>
                  <a:pt x="0" y="1841493"/>
                </a:cubicBezTo>
                <a:lnTo>
                  <a:pt x="0" y="1841500"/>
                </a:lnTo>
                <a:cubicBezTo>
                  <a:pt x="20614" y="1716983"/>
                  <a:pt x="-15934" y="1497717"/>
                  <a:pt x="0" y="1289051"/>
                </a:cubicBezTo>
                <a:lnTo>
                  <a:pt x="0" y="1289051"/>
                </a:lnTo>
                <a:cubicBezTo>
                  <a:pt x="18996" y="1001988"/>
                  <a:pt x="78065" y="660203"/>
                  <a:pt x="0" y="368307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custGeom>
                    <a:avLst/>
                    <a:gdLst>
                      <a:gd name="connsiteX0" fmla="*/ 0 w 6193155"/>
                      <a:gd name="connsiteY0" fmla="*/ 368307 h 2209801"/>
                      <a:gd name="connsiteX1" fmla="*/ 412690 w 6193155"/>
                      <a:gd name="connsiteY1" fmla="*/ 0 h 2209801"/>
                      <a:gd name="connsiteX2" fmla="*/ 3612673 w 6193155"/>
                      <a:gd name="connsiteY2" fmla="*/ 0 h 2209801"/>
                      <a:gd name="connsiteX3" fmla="*/ 3612673 w 6193155"/>
                      <a:gd name="connsiteY3" fmla="*/ 0 h 2209801"/>
                      <a:gd name="connsiteX4" fmla="*/ 5160962 w 6193155"/>
                      <a:gd name="connsiteY4" fmla="*/ 0 h 2209801"/>
                      <a:gd name="connsiteX5" fmla="*/ 5780464 w 6193155"/>
                      <a:gd name="connsiteY5" fmla="*/ 0 h 2209801"/>
                      <a:gd name="connsiteX6" fmla="*/ 6193155 w 6193155"/>
                      <a:gd name="connsiteY6" fmla="*/ 368307 h 2209801"/>
                      <a:gd name="connsiteX7" fmla="*/ 6193155 w 6193155"/>
                      <a:gd name="connsiteY7" fmla="*/ 1289051 h 2209801"/>
                      <a:gd name="connsiteX8" fmla="*/ 7321857 w 6193155"/>
                      <a:gd name="connsiteY8" fmla="*/ 1439796 h 2209801"/>
                      <a:gd name="connsiteX9" fmla="*/ 6193155 w 6193155"/>
                      <a:gd name="connsiteY9" fmla="*/ 1841500 h 2209801"/>
                      <a:gd name="connsiteX10" fmla="*/ 6193155 w 6193155"/>
                      <a:gd name="connsiteY10" fmla="*/ 1841493 h 2209801"/>
                      <a:gd name="connsiteX11" fmla="*/ 5780464 w 6193155"/>
                      <a:gd name="connsiteY11" fmla="*/ 2209801 h 2209801"/>
                      <a:gd name="connsiteX12" fmla="*/ 5160962 w 6193155"/>
                      <a:gd name="connsiteY12" fmla="*/ 2209801 h 2209801"/>
                      <a:gd name="connsiteX13" fmla="*/ 3612673 w 6193155"/>
                      <a:gd name="connsiteY13" fmla="*/ 2209801 h 2209801"/>
                      <a:gd name="connsiteX14" fmla="*/ 3612673 w 6193155"/>
                      <a:gd name="connsiteY14" fmla="*/ 2209801 h 2209801"/>
                      <a:gd name="connsiteX15" fmla="*/ 412690 w 6193155"/>
                      <a:gd name="connsiteY15" fmla="*/ 2209801 h 2209801"/>
                      <a:gd name="connsiteX16" fmla="*/ 0 w 6193155"/>
                      <a:gd name="connsiteY16" fmla="*/ 1841493 h 2209801"/>
                      <a:gd name="connsiteX17" fmla="*/ 0 w 6193155"/>
                      <a:gd name="connsiteY17" fmla="*/ 1841500 h 2209801"/>
                      <a:gd name="connsiteX18" fmla="*/ 0 w 6193155"/>
                      <a:gd name="connsiteY18" fmla="*/ 1289051 h 2209801"/>
                      <a:gd name="connsiteX19" fmla="*/ 0 w 6193155"/>
                      <a:gd name="connsiteY19" fmla="*/ 1289051 h 2209801"/>
                      <a:gd name="connsiteX20" fmla="*/ 0 w 6193155"/>
                      <a:gd name="connsiteY20" fmla="*/ 368307 h 2209801"/>
                      <a:gd name="connsiteX0" fmla="*/ 0 w 6193155"/>
                      <a:gd name="connsiteY0" fmla="*/ 368307 h 2209801"/>
                      <a:gd name="connsiteX1" fmla="*/ 412690 w 6193155"/>
                      <a:gd name="connsiteY1" fmla="*/ 0 h 2209801"/>
                      <a:gd name="connsiteX2" fmla="*/ 3612673 w 6193155"/>
                      <a:gd name="connsiteY2" fmla="*/ 0 h 2209801"/>
                      <a:gd name="connsiteX3" fmla="*/ 3612673 w 6193155"/>
                      <a:gd name="connsiteY3" fmla="*/ 0 h 2209801"/>
                      <a:gd name="connsiteX4" fmla="*/ 5160962 w 6193155"/>
                      <a:gd name="connsiteY4" fmla="*/ 0 h 2209801"/>
                      <a:gd name="connsiteX5" fmla="*/ 5780464 w 6193155"/>
                      <a:gd name="connsiteY5" fmla="*/ 0 h 2209801"/>
                      <a:gd name="connsiteX6" fmla="*/ 6193155 w 6193155"/>
                      <a:gd name="connsiteY6" fmla="*/ 368307 h 2209801"/>
                      <a:gd name="connsiteX7" fmla="*/ 6193155 w 6193155"/>
                      <a:gd name="connsiteY7" fmla="*/ 1289051 h 2209801"/>
                      <a:gd name="connsiteX8" fmla="*/ 7321857 w 6193155"/>
                      <a:gd name="connsiteY8" fmla="*/ 1439796 h 2209801"/>
                      <a:gd name="connsiteX9" fmla="*/ 6193155 w 6193155"/>
                      <a:gd name="connsiteY9" fmla="*/ 1841500 h 2209801"/>
                      <a:gd name="connsiteX10" fmla="*/ 6193155 w 6193155"/>
                      <a:gd name="connsiteY10" fmla="*/ 1841493 h 2209801"/>
                      <a:gd name="connsiteX11" fmla="*/ 5780464 w 6193155"/>
                      <a:gd name="connsiteY11" fmla="*/ 2209801 h 2209801"/>
                      <a:gd name="connsiteX12" fmla="*/ 5160962 w 6193155"/>
                      <a:gd name="connsiteY12" fmla="*/ 2209801 h 2209801"/>
                      <a:gd name="connsiteX13" fmla="*/ 3612673 w 6193155"/>
                      <a:gd name="connsiteY13" fmla="*/ 2209801 h 2209801"/>
                      <a:gd name="connsiteX14" fmla="*/ 3612673 w 6193155"/>
                      <a:gd name="connsiteY14" fmla="*/ 2209801 h 2209801"/>
                      <a:gd name="connsiteX15" fmla="*/ 412690 w 6193155"/>
                      <a:gd name="connsiteY15" fmla="*/ 2209801 h 2209801"/>
                      <a:gd name="connsiteX16" fmla="*/ 0 w 6193155"/>
                      <a:gd name="connsiteY16" fmla="*/ 1841493 h 2209801"/>
                      <a:gd name="connsiteX17" fmla="*/ 0 w 6193155"/>
                      <a:gd name="connsiteY17" fmla="*/ 1841500 h 2209801"/>
                      <a:gd name="connsiteX18" fmla="*/ 0 w 6193155"/>
                      <a:gd name="connsiteY18" fmla="*/ 1289051 h 2209801"/>
                      <a:gd name="connsiteX19" fmla="*/ 0 w 6193155"/>
                      <a:gd name="connsiteY19" fmla="*/ 1289051 h 2209801"/>
                      <a:gd name="connsiteX20" fmla="*/ 0 w 6193155"/>
                      <a:gd name="connsiteY20" fmla="*/ 368307 h 2209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193155" h="2209801" fill="none" extrusionOk="0">
                        <a:moveTo>
                          <a:pt x="0" y="368307"/>
                        </a:moveTo>
                        <a:cubicBezTo>
                          <a:pt x="-19872" y="187551"/>
                          <a:pt x="210615" y="-66303"/>
                          <a:pt x="412690" y="0"/>
                        </a:cubicBezTo>
                        <a:cubicBezTo>
                          <a:pt x="863777" y="116984"/>
                          <a:pt x="2130699" y="-64017"/>
                          <a:pt x="3612673" y="0"/>
                        </a:cubicBezTo>
                        <a:lnTo>
                          <a:pt x="3612673" y="0"/>
                        </a:lnTo>
                        <a:cubicBezTo>
                          <a:pt x="3963874" y="-57620"/>
                          <a:pt x="5004524" y="48346"/>
                          <a:pt x="5160962" y="0"/>
                        </a:cubicBezTo>
                        <a:cubicBezTo>
                          <a:pt x="5360144" y="27994"/>
                          <a:pt x="5527349" y="19844"/>
                          <a:pt x="5780464" y="0"/>
                        </a:cubicBezTo>
                        <a:cubicBezTo>
                          <a:pt x="6038802" y="22205"/>
                          <a:pt x="6155097" y="153786"/>
                          <a:pt x="6193155" y="368307"/>
                        </a:cubicBezTo>
                        <a:cubicBezTo>
                          <a:pt x="6267325" y="831578"/>
                          <a:pt x="6161954" y="1131194"/>
                          <a:pt x="6193155" y="1289051"/>
                        </a:cubicBezTo>
                        <a:cubicBezTo>
                          <a:pt x="6591376" y="1389023"/>
                          <a:pt x="7166672" y="1435839"/>
                          <a:pt x="7321857" y="1439796"/>
                        </a:cubicBezTo>
                        <a:cubicBezTo>
                          <a:pt x="7245960" y="1614306"/>
                          <a:pt x="6540366" y="1741634"/>
                          <a:pt x="6193155" y="1841500"/>
                        </a:cubicBezTo>
                        <a:lnTo>
                          <a:pt x="6193155" y="1841493"/>
                        </a:lnTo>
                        <a:cubicBezTo>
                          <a:pt x="6221133" y="2027208"/>
                          <a:pt x="6047485" y="2232252"/>
                          <a:pt x="5780464" y="2209801"/>
                        </a:cubicBezTo>
                        <a:cubicBezTo>
                          <a:pt x="5527609" y="2175283"/>
                          <a:pt x="5353200" y="2161830"/>
                          <a:pt x="5160962" y="2209801"/>
                        </a:cubicBezTo>
                        <a:cubicBezTo>
                          <a:pt x="4535545" y="2204396"/>
                          <a:pt x="3808473" y="2155006"/>
                          <a:pt x="3612673" y="2209801"/>
                        </a:cubicBezTo>
                        <a:lnTo>
                          <a:pt x="3612673" y="2209801"/>
                        </a:lnTo>
                        <a:cubicBezTo>
                          <a:pt x="2331961" y="2269906"/>
                          <a:pt x="1488674" y="2326970"/>
                          <a:pt x="412690" y="2209801"/>
                        </a:cubicBezTo>
                        <a:cubicBezTo>
                          <a:pt x="163017" y="2186386"/>
                          <a:pt x="45966" y="2070582"/>
                          <a:pt x="0" y="1841493"/>
                        </a:cubicBezTo>
                        <a:lnTo>
                          <a:pt x="0" y="1841500"/>
                        </a:lnTo>
                        <a:cubicBezTo>
                          <a:pt x="11158" y="1751262"/>
                          <a:pt x="-17570" y="1488515"/>
                          <a:pt x="0" y="1289051"/>
                        </a:cubicBezTo>
                        <a:lnTo>
                          <a:pt x="0" y="1289051"/>
                        </a:lnTo>
                        <a:cubicBezTo>
                          <a:pt x="18115" y="1005480"/>
                          <a:pt x="50834" y="650786"/>
                          <a:pt x="0" y="368307"/>
                        </a:cubicBezTo>
                        <a:close/>
                      </a:path>
                      <a:path w="6193155" h="2209801" stroke="0" extrusionOk="0">
                        <a:moveTo>
                          <a:pt x="0" y="368307"/>
                        </a:moveTo>
                        <a:cubicBezTo>
                          <a:pt x="-5485" y="171538"/>
                          <a:pt x="157265" y="31804"/>
                          <a:pt x="412690" y="0"/>
                        </a:cubicBezTo>
                        <a:cubicBezTo>
                          <a:pt x="1471482" y="-17523"/>
                          <a:pt x="2291495" y="58677"/>
                          <a:pt x="3612673" y="0"/>
                        </a:cubicBezTo>
                        <a:lnTo>
                          <a:pt x="3612673" y="0"/>
                        </a:lnTo>
                        <a:cubicBezTo>
                          <a:pt x="4303896" y="77782"/>
                          <a:pt x="4823999" y="91570"/>
                          <a:pt x="5160962" y="0"/>
                        </a:cubicBezTo>
                        <a:cubicBezTo>
                          <a:pt x="5305863" y="-20789"/>
                          <a:pt x="5611543" y="11377"/>
                          <a:pt x="5780464" y="0"/>
                        </a:cubicBezTo>
                        <a:cubicBezTo>
                          <a:pt x="6050779" y="-18483"/>
                          <a:pt x="6150930" y="106317"/>
                          <a:pt x="6193155" y="368307"/>
                        </a:cubicBezTo>
                        <a:cubicBezTo>
                          <a:pt x="6135910" y="702287"/>
                          <a:pt x="6130282" y="941715"/>
                          <a:pt x="6193155" y="1289051"/>
                        </a:cubicBezTo>
                        <a:cubicBezTo>
                          <a:pt x="6749387" y="1355259"/>
                          <a:pt x="7022950" y="1428406"/>
                          <a:pt x="7321857" y="1439796"/>
                        </a:cubicBezTo>
                        <a:cubicBezTo>
                          <a:pt x="6956297" y="1518381"/>
                          <a:pt x="6514440" y="1819833"/>
                          <a:pt x="6193155" y="1841500"/>
                        </a:cubicBezTo>
                        <a:lnTo>
                          <a:pt x="6193155" y="1841493"/>
                        </a:lnTo>
                        <a:cubicBezTo>
                          <a:pt x="6218885" y="2028964"/>
                          <a:pt x="6013802" y="2181220"/>
                          <a:pt x="5780464" y="2209801"/>
                        </a:cubicBezTo>
                        <a:cubicBezTo>
                          <a:pt x="5731255" y="2181509"/>
                          <a:pt x="5426331" y="2190589"/>
                          <a:pt x="5160962" y="2209801"/>
                        </a:cubicBezTo>
                        <a:cubicBezTo>
                          <a:pt x="4430939" y="2247854"/>
                          <a:pt x="4034629" y="2350570"/>
                          <a:pt x="3612673" y="2209801"/>
                        </a:cubicBezTo>
                        <a:lnTo>
                          <a:pt x="3612673" y="2209801"/>
                        </a:lnTo>
                        <a:cubicBezTo>
                          <a:pt x="3158133" y="2351220"/>
                          <a:pt x="2048230" y="2292649"/>
                          <a:pt x="412690" y="2209801"/>
                        </a:cubicBezTo>
                        <a:cubicBezTo>
                          <a:pt x="204258" y="2166432"/>
                          <a:pt x="9023" y="2053125"/>
                          <a:pt x="0" y="1841493"/>
                        </a:cubicBezTo>
                        <a:lnTo>
                          <a:pt x="0" y="1841500"/>
                        </a:lnTo>
                        <a:cubicBezTo>
                          <a:pt x="38564" y="1593845"/>
                          <a:pt x="-27440" y="1454565"/>
                          <a:pt x="0" y="1289051"/>
                        </a:cubicBezTo>
                        <a:lnTo>
                          <a:pt x="0" y="1289051"/>
                        </a:lnTo>
                        <a:cubicBezTo>
                          <a:pt x="-20634" y="952770"/>
                          <a:pt x="-30405" y="466989"/>
                          <a:pt x="0" y="368307"/>
                        </a:cubicBezTo>
                        <a:close/>
                      </a:path>
                      <a:path w="6193155" h="2209801" fill="none" stroke="0" extrusionOk="0">
                        <a:moveTo>
                          <a:pt x="0" y="368307"/>
                        </a:moveTo>
                        <a:cubicBezTo>
                          <a:pt x="1613" y="138816"/>
                          <a:pt x="191049" y="-23725"/>
                          <a:pt x="412690" y="0"/>
                        </a:cubicBezTo>
                        <a:cubicBezTo>
                          <a:pt x="682355" y="80964"/>
                          <a:pt x="2135133" y="-235558"/>
                          <a:pt x="3612673" y="0"/>
                        </a:cubicBezTo>
                        <a:lnTo>
                          <a:pt x="3612673" y="0"/>
                        </a:lnTo>
                        <a:cubicBezTo>
                          <a:pt x="3997295" y="-35484"/>
                          <a:pt x="5011494" y="39133"/>
                          <a:pt x="5160962" y="0"/>
                        </a:cubicBezTo>
                        <a:cubicBezTo>
                          <a:pt x="5382612" y="43005"/>
                          <a:pt x="5486654" y="-4834"/>
                          <a:pt x="5780464" y="0"/>
                        </a:cubicBezTo>
                        <a:cubicBezTo>
                          <a:pt x="6057596" y="16048"/>
                          <a:pt x="6138836" y="127428"/>
                          <a:pt x="6193155" y="368307"/>
                        </a:cubicBezTo>
                        <a:cubicBezTo>
                          <a:pt x="6277118" y="805705"/>
                          <a:pt x="6124654" y="1116956"/>
                          <a:pt x="6193155" y="1289051"/>
                        </a:cubicBezTo>
                        <a:cubicBezTo>
                          <a:pt x="6560541" y="1376181"/>
                          <a:pt x="7156191" y="1484302"/>
                          <a:pt x="7321857" y="1439796"/>
                        </a:cubicBezTo>
                        <a:cubicBezTo>
                          <a:pt x="7245216" y="1509560"/>
                          <a:pt x="6536734" y="1724834"/>
                          <a:pt x="6193155" y="1841500"/>
                        </a:cubicBezTo>
                        <a:lnTo>
                          <a:pt x="6193155" y="1841493"/>
                        </a:lnTo>
                        <a:cubicBezTo>
                          <a:pt x="6211854" y="2033620"/>
                          <a:pt x="6033150" y="2215649"/>
                          <a:pt x="5780464" y="2209801"/>
                        </a:cubicBezTo>
                        <a:cubicBezTo>
                          <a:pt x="5524946" y="2167588"/>
                          <a:pt x="5323597" y="2151291"/>
                          <a:pt x="5160962" y="2209801"/>
                        </a:cubicBezTo>
                        <a:cubicBezTo>
                          <a:pt x="4502566" y="2201680"/>
                          <a:pt x="3847664" y="2146439"/>
                          <a:pt x="3612673" y="2209801"/>
                        </a:cubicBezTo>
                        <a:lnTo>
                          <a:pt x="3612673" y="2209801"/>
                        </a:lnTo>
                        <a:cubicBezTo>
                          <a:pt x="2317273" y="2083013"/>
                          <a:pt x="1292199" y="2335768"/>
                          <a:pt x="412690" y="2209801"/>
                        </a:cubicBezTo>
                        <a:cubicBezTo>
                          <a:pt x="163892" y="2180930"/>
                          <a:pt x="51056" y="2092307"/>
                          <a:pt x="0" y="1841493"/>
                        </a:cubicBezTo>
                        <a:lnTo>
                          <a:pt x="0" y="1841500"/>
                        </a:lnTo>
                        <a:cubicBezTo>
                          <a:pt x="1591" y="1754279"/>
                          <a:pt x="-8420" y="1484603"/>
                          <a:pt x="0" y="1289051"/>
                        </a:cubicBezTo>
                        <a:lnTo>
                          <a:pt x="0" y="1289051"/>
                        </a:lnTo>
                        <a:cubicBezTo>
                          <a:pt x="30756" y="915828"/>
                          <a:pt x="61361" y="669297"/>
                          <a:pt x="0" y="36830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có từ 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9841250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83F9D-D58C-4F78-97F3-A98DBF3F9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C5F4E-B98F-489F-B82E-A90897668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50</Words>
  <Application>Microsoft Office PowerPoint</Application>
  <PresentationFormat>Widescreen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Arial</vt:lpstr>
      <vt:lpstr>Arial-Rounded</vt:lpstr>
      <vt:lpstr>Calibri</vt:lpstr>
      <vt:lpstr>UTM Loko</vt:lpstr>
      <vt:lpstr>字魂105号-简雅黑</vt:lpstr>
      <vt:lpstr>1_Office Theme</vt:lpstr>
      <vt:lpstr>2_Office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Minh Đức</cp:lastModifiedBy>
  <cp:revision>73</cp:revision>
  <dcterms:created xsi:type="dcterms:W3CDTF">2024-02-29T01:43:07Z</dcterms:created>
  <dcterms:modified xsi:type="dcterms:W3CDTF">2026-01-01T01:10:21Z</dcterms:modified>
</cp:coreProperties>
</file>